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</p:sldMasterIdLst>
  <p:notesMasterIdLst>
    <p:notesMasterId r:id="rId10"/>
  </p:notesMasterIdLst>
  <p:sldIdLst>
    <p:sldId id="273" r:id="rId6"/>
    <p:sldId id="280" r:id="rId7"/>
    <p:sldId id="279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2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7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0A596-7141-45E9-836C-E467146705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6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8802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November 11th, 2021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77102"/>
            <a:ext cx="7652579" cy="414081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Faculty Senate Chair (or SoGF or lead Administrative Assistant)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Note: this is an open meeting and people outside UTSA can attend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Approval of minutes from last meeting, October 14th, 2021</a:t>
            </a:r>
            <a:endParaRPr lang="en-US" sz="2800" dirty="0">
              <a:solidFill>
                <a:srgbClr val="0C233F"/>
              </a:solidFill>
            </a:endParaRP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456BBC-B2A4-4E87-8349-210ACD8C7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8519377" cy="420624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(1) The Executive Committee has asked that future unit presentations to full Senate not exceed 15 minutes each (+ 5 minutes for Q&amp;A)</a:t>
            </a:r>
          </a:p>
          <a:p>
            <a:endParaRPr lang="en-US" sz="500" dirty="0"/>
          </a:p>
          <a:p>
            <a:r>
              <a:rPr lang="en-US" sz="2800" dirty="0"/>
              <a:t>(2) The Executive Committee has asked that future unit presentation slide decks be provided at least 24 hours in advance (draft versions are understandable and acceptable)</a:t>
            </a:r>
          </a:p>
          <a:p>
            <a:endParaRPr lang="en-US" sz="500" dirty="0"/>
          </a:p>
          <a:p>
            <a:r>
              <a:rPr lang="en-US" sz="2800" dirty="0"/>
              <a:t>(3) Compliance training is due January 14</a:t>
            </a:r>
            <a:r>
              <a:rPr lang="en-US" sz="2800" baseline="30000" dirty="0"/>
              <a:t>th</a:t>
            </a:r>
            <a:r>
              <a:rPr lang="en-US" sz="2800" dirty="0"/>
              <a:t>.  It is shorter than it was last year and has been checked for technical errors (Faculty Senate suggestions were used, see “Compliance Training Refresh Faculty Senate ‘21” slide deck on Senate SharePoint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67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456BBC-B2A4-4E87-8349-210ACD8C7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8390260" cy="456214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(4) ULC Update: VPBA presented a proposal for a 2.7% tuition increase (max allowed by UT System) and noted that our current tuition is low compared to other Texas Universities (VPBA has already discussed with SGA)</a:t>
            </a:r>
          </a:p>
          <a:p>
            <a:endParaRPr lang="en-US" sz="500" dirty="0"/>
          </a:p>
          <a:p>
            <a:r>
              <a:rPr lang="en-US" sz="2800" dirty="0"/>
              <a:t>(5) As Faculty Senators you are required to update your Department on Faculty Senate meetings (method of communication is up to you, but forwarding the Faculty Senate Newsletter is encouraged)</a:t>
            </a:r>
          </a:p>
          <a:p>
            <a:endParaRPr lang="en-US" sz="600" dirty="0"/>
          </a:p>
          <a:p>
            <a:r>
              <a:rPr lang="en-US" sz="2800" dirty="0"/>
              <a:t>(6) Should we start hybrid F2F / Zoom meetings in Spring Semester 2022?  Would you attend F2F in January?</a:t>
            </a:r>
          </a:p>
          <a:p>
            <a:endParaRPr lang="en-US" sz="600" dirty="0"/>
          </a:p>
          <a:p>
            <a:r>
              <a:rPr lang="en-US" sz="2800" dirty="0"/>
              <a:t>(7) Updates from the </a:t>
            </a:r>
            <a:r>
              <a:rPr lang="en-US" sz="2800" dirty="0" err="1"/>
              <a:t>SoGF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748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e3a8de79417517f61a1ed2cb647285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78488c565c219af8b40334f8767b06cd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XNPVY5TVJXVS-53-3402</_dlc_DocId>
    <_dlc_DocIdUrl xmlns="f6c49621-bd5a-4810-bae5-1d3834ef165a">
      <Url>https://utsacloud.sharepoint.com/sites/vpaa/senate/_layouts/15/DocIdRedir.aspx?ID=XNPVY5TVJXVS-53-3402</Url>
      <Description>XNPVY5TVJXVS-53-3402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C0EBAA-474E-4D53-81D0-952AC824A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http://purl.org/dc/elements/1.1/"/>
    <ds:schemaRef ds:uri="f6c49621-bd5a-4810-bae5-1d3834ef165a"/>
    <ds:schemaRef ds:uri="http://schemas.openxmlformats.org/package/2006/metadata/core-properties"/>
    <ds:schemaRef ds:uri="24526eb7-9607-4e7e-96a4-6d01e3c56499"/>
    <ds:schemaRef ds:uri="http://purl.org/dc/terms/"/>
    <ds:schemaRef ds:uri="http://schemas.microsoft.com/office/infopath/2007/PartnerControls"/>
    <ds:schemaRef ds:uri="http://schemas.microsoft.com/office/2006/documentManagement/types"/>
    <ds:schemaRef ds:uri="e87702ae-ce97-4495-89b4-9db2c3940c19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38AAC7D-C007-425A-9406-E54D3940FE8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Corbel</vt:lpstr>
      <vt:lpstr>Wingdings</vt:lpstr>
      <vt:lpstr>Banded</vt:lpstr>
      <vt:lpstr>PowerPoint Presentation</vt:lpstr>
      <vt:lpstr>Welcome</vt:lpstr>
      <vt:lpstr>Updates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2019-09-11T01:21:48Z</dcterms:created>
  <dcterms:modified xsi:type="dcterms:W3CDTF">2021-11-12T21:16:35Z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f7ed3ff9-e554-44f0-95d6-801a3471690c</vt:lpwstr>
  </property>
</Properties>
</file>