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334" r:id="rId5"/>
    <p:sldId id="353" r:id="rId6"/>
    <p:sldId id="330" r:id="rId7"/>
    <p:sldId id="357" r:id="rId8"/>
    <p:sldId id="364" r:id="rId9"/>
    <p:sldId id="359" r:id="rId10"/>
    <p:sldId id="361" r:id="rId11"/>
    <p:sldId id="362" r:id="rId12"/>
    <p:sldId id="365" r:id="rId13"/>
    <p:sldId id="366" r:id="rId14"/>
    <p:sldId id="3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0.sv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15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29BACE-67B0-7851-116C-40A8B63F8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9074144" y="694922"/>
            <a:ext cx="3954709" cy="41592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C4E8A8-C2AE-9BCB-D313-DBA080416F76}"/>
              </a:ext>
            </a:extLst>
          </p:cNvPr>
          <p:cNvCxnSpPr/>
          <p:nvPr userDrawn="1"/>
        </p:nvCxnSpPr>
        <p:spPr>
          <a:xfrm>
            <a:off x="780306" y="4347484"/>
            <a:ext cx="17050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itle 9">
            <a:extLst>
              <a:ext uri="{FF2B5EF4-FFF2-40B4-BE49-F238E27FC236}">
                <a16:creationId xmlns:a16="http://schemas.microsoft.com/office/drawing/2014/main" id="{D7E579BA-71D5-042D-324A-ED741A0A3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71" y="2070868"/>
            <a:ext cx="6143967" cy="2178344"/>
          </a:xfrm>
        </p:spPr>
        <p:txBody>
          <a:bodyPr/>
          <a:lstStyle>
            <a:lvl1pPr>
              <a:lnSpc>
                <a:spcPct val="80000"/>
              </a:lnSpc>
              <a:defRPr sz="5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9A4A975-F08E-EF9E-41F6-1A4A964364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817" y="4522442"/>
            <a:ext cx="4848225" cy="841375"/>
          </a:xfrm>
        </p:spPr>
        <p:txBody>
          <a:bodyPr/>
          <a:lstStyle>
            <a:lvl1pPr marL="0" indent="0">
              <a:buNone/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subtitle, can go up to three lines. Put what you’d like here!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4DBA2B-DA19-E8B2-383C-7AEC2C5197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197" y="1259897"/>
            <a:ext cx="3135135" cy="54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25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32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2606BC-34B4-A47D-EDB8-A89D0D8CE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2469" y="6312976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4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F15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2E8574-06B4-8212-26F8-D502FF373D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2468" y="6316499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9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265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EFC479-1CF9-2E9A-6F2C-D4E835136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2469" y="6312976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30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32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DE2DFD6-A343-0FDE-5278-36E5392D9AFD}"/>
              </a:ext>
            </a:extLst>
          </p:cNvPr>
          <p:cNvGrpSpPr/>
          <p:nvPr userDrawn="1"/>
        </p:nvGrpSpPr>
        <p:grpSpPr>
          <a:xfrm>
            <a:off x="383127" y="1630396"/>
            <a:ext cx="11425748" cy="3597209"/>
            <a:chOff x="360430" y="1222796"/>
            <a:chExt cx="8569311" cy="26979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FCCDE5-573C-3268-E169-18700B7C2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alphaModFix amt="10000"/>
            </a:blip>
            <a:stretch>
              <a:fillRect/>
            </a:stretch>
          </p:blipFill>
          <p:spPr>
            <a:xfrm>
              <a:off x="360430" y="1222796"/>
              <a:ext cx="1494640" cy="26979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A78A09-E770-9973-247E-E8B8AE1687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alphaModFix amt="10000"/>
            </a:blip>
            <a:stretch>
              <a:fillRect/>
            </a:stretch>
          </p:blipFill>
          <p:spPr>
            <a:xfrm rot="10800000">
              <a:off x="7435101" y="1222796"/>
              <a:ext cx="1494640" cy="269790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C8DCDE-A0C9-E175-07C6-EB7F7F106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9" y="6312976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80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265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DE2DFD6-A343-0FDE-5278-36E5392D9AFD}"/>
              </a:ext>
            </a:extLst>
          </p:cNvPr>
          <p:cNvGrpSpPr/>
          <p:nvPr userDrawn="1"/>
        </p:nvGrpSpPr>
        <p:grpSpPr>
          <a:xfrm>
            <a:off x="383127" y="1630396"/>
            <a:ext cx="11425748" cy="3597209"/>
            <a:chOff x="360430" y="1222796"/>
            <a:chExt cx="8569311" cy="26979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FCCDE5-573C-3268-E169-18700B7C2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alphaModFix amt="10000"/>
            </a:blip>
            <a:stretch>
              <a:fillRect/>
            </a:stretch>
          </p:blipFill>
          <p:spPr>
            <a:xfrm>
              <a:off x="360430" y="1222796"/>
              <a:ext cx="1494640" cy="26979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A78A09-E770-9973-247E-E8B8AE1687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alphaModFix amt="10000"/>
            </a:blip>
            <a:stretch>
              <a:fillRect/>
            </a:stretch>
          </p:blipFill>
          <p:spPr>
            <a:xfrm rot="10800000">
              <a:off x="7435101" y="1222796"/>
              <a:ext cx="1494640" cy="269790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DE3B2A0-E78D-F63E-6815-7A6BCA396C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9" y="6312976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92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F15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DE2DFD6-A343-0FDE-5278-36E5392D9AFD}"/>
              </a:ext>
            </a:extLst>
          </p:cNvPr>
          <p:cNvGrpSpPr/>
          <p:nvPr userDrawn="1"/>
        </p:nvGrpSpPr>
        <p:grpSpPr>
          <a:xfrm>
            <a:off x="383127" y="1630396"/>
            <a:ext cx="11425748" cy="3597209"/>
            <a:chOff x="360430" y="1222796"/>
            <a:chExt cx="8569311" cy="26979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FCCDE5-573C-3268-E169-18700B7C2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10000"/>
            </a:blip>
            <a:stretch>
              <a:fillRect/>
            </a:stretch>
          </p:blipFill>
          <p:spPr>
            <a:xfrm>
              <a:off x="360430" y="1222796"/>
              <a:ext cx="1494640" cy="26979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A78A09-E770-9973-247E-E8B8AE1687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10000"/>
            </a:blip>
            <a:stretch>
              <a:fillRect/>
            </a:stretch>
          </p:blipFill>
          <p:spPr>
            <a:xfrm rot="10800000">
              <a:off x="7435101" y="1222796"/>
              <a:ext cx="1494640" cy="269790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12C5DBD-7839-EA7A-AC27-56DCFAA09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8" y="6316499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7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F8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FAD08C-2271-971E-BF73-1BBEBF73D8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lum bright="-2000"/>
          </a:blip>
          <a:stretch>
            <a:fillRect/>
          </a:stretch>
        </p:blipFill>
        <p:spPr>
          <a:xfrm>
            <a:off x="393499" y="1630396"/>
            <a:ext cx="1992853" cy="35972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E26425-6749-4404-C1A4-14DA4AA2E6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lum bright="-2000"/>
          </a:blip>
          <a:stretch>
            <a:fillRect/>
          </a:stretch>
        </p:blipFill>
        <p:spPr>
          <a:xfrm rot="10800000">
            <a:off x="9826394" y="1630396"/>
            <a:ext cx="1992853" cy="3597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5DA6F2-723D-2A76-1177-9C256D7D99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7" y="6318327"/>
            <a:ext cx="1830028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53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32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D368DAEA-153D-6251-C925-4AA8D057B3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432128 w 9144000"/>
              <a:gd name="connsiteY0" fmla="*/ 0 h 5143500"/>
              <a:gd name="connsiteX1" fmla="*/ 5711875 w 9144000"/>
              <a:gd name="connsiteY1" fmla="*/ 0 h 5143500"/>
              <a:gd name="connsiteX2" fmla="*/ 5760081 w 9144000"/>
              <a:gd name="connsiteY2" fmla="*/ 70896 h 5143500"/>
              <a:gd name="connsiteX3" fmla="*/ 9130636 w 9144000"/>
              <a:gd name="connsiteY3" fmla="*/ 2346846 h 5143500"/>
              <a:gd name="connsiteX4" fmla="*/ 9144000 w 9144000"/>
              <a:gd name="connsiteY4" fmla="*/ 2349712 h 5143500"/>
              <a:gd name="connsiteX5" fmla="*/ 9144000 w 9144000"/>
              <a:gd name="connsiteY5" fmla="*/ 2793790 h 5143500"/>
              <a:gd name="connsiteX6" fmla="*/ 9130636 w 9144000"/>
              <a:gd name="connsiteY6" fmla="*/ 2796655 h 5143500"/>
              <a:gd name="connsiteX7" fmla="*/ 5760081 w 9144000"/>
              <a:gd name="connsiteY7" fmla="*/ 5072605 h 5143500"/>
              <a:gd name="connsiteX8" fmla="*/ 5711876 w 9144000"/>
              <a:gd name="connsiteY8" fmla="*/ 5143500 h 5143500"/>
              <a:gd name="connsiteX9" fmla="*/ 3432127 w 9144000"/>
              <a:gd name="connsiteY9" fmla="*/ 5143500 h 5143500"/>
              <a:gd name="connsiteX10" fmla="*/ 3383922 w 9144000"/>
              <a:gd name="connsiteY10" fmla="*/ 5072605 h 5143500"/>
              <a:gd name="connsiteX11" fmla="*/ 13365 w 9144000"/>
              <a:gd name="connsiteY11" fmla="*/ 2796655 h 5143500"/>
              <a:gd name="connsiteX12" fmla="*/ 0 w 9144000"/>
              <a:gd name="connsiteY12" fmla="*/ 2793789 h 5143500"/>
              <a:gd name="connsiteX13" fmla="*/ 0 w 9144000"/>
              <a:gd name="connsiteY13" fmla="*/ 2349712 h 5143500"/>
              <a:gd name="connsiteX14" fmla="*/ 13365 w 9144000"/>
              <a:gd name="connsiteY14" fmla="*/ 2346846 h 5143500"/>
              <a:gd name="connsiteX15" fmla="*/ 3383922 w 9144000"/>
              <a:gd name="connsiteY15" fmla="*/ 70896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5143500">
                <a:moveTo>
                  <a:pt x="3432128" y="0"/>
                </a:moveTo>
                <a:lnTo>
                  <a:pt x="5711875" y="0"/>
                </a:lnTo>
                <a:lnTo>
                  <a:pt x="5760081" y="70896"/>
                </a:lnTo>
                <a:cubicBezTo>
                  <a:pt x="6558516" y="1193660"/>
                  <a:pt x="7748385" y="2018660"/>
                  <a:pt x="9130636" y="2346846"/>
                </a:cubicBezTo>
                <a:lnTo>
                  <a:pt x="9144000" y="2349712"/>
                </a:lnTo>
                <a:lnTo>
                  <a:pt x="9144000" y="2793790"/>
                </a:lnTo>
                <a:lnTo>
                  <a:pt x="9130636" y="2796655"/>
                </a:lnTo>
                <a:cubicBezTo>
                  <a:pt x="7748385" y="3124842"/>
                  <a:pt x="6558516" y="3949842"/>
                  <a:pt x="5760081" y="5072605"/>
                </a:cubicBezTo>
                <a:lnTo>
                  <a:pt x="5711876" y="5143500"/>
                </a:lnTo>
                <a:lnTo>
                  <a:pt x="3432127" y="5143500"/>
                </a:lnTo>
                <a:lnTo>
                  <a:pt x="3383922" y="5072605"/>
                </a:lnTo>
                <a:cubicBezTo>
                  <a:pt x="2585487" y="3949842"/>
                  <a:pt x="1395618" y="3124842"/>
                  <a:pt x="13365" y="2796655"/>
                </a:cubicBezTo>
                <a:lnTo>
                  <a:pt x="0" y="2793789"/>
                </a:lnTo>
                <a:lnTo>
                  <a:pt x="0" y="2349712"/>
                </a:lnTo>
                <a:lnTo>
                  <a:pt x="13365" y="2346846"/>
                </a:lnTo>
                <a:cubicBezTo>
                  <a:pt x="1395618" y="2018660"/>
                  <a:pt x="2585487" y="1193660"/>
                  <a:pt x="3383922" y="708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2393E-E5AF-0FDF-EFE9-CBCA229C1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2469" y="6312976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74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15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D368DAEA-153D-6251-C925-4AA8D057B3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432128 w 9144000"/>
              <a:gd name="connsiteY0" fmla="*/ 0 h 5143500"/>
              <a:gd name="connsiteX1" fmla="*/ 5711875 w 9144000"/>
              <a:gd name="connsiteY1" fmla="*/ 0 h 5143500"/>
              <a:gd name="connsiteX2" fmla="*/ 5760081 w 9144000"/>
              <a:gd name="connsiteY2" fmla="*/ 70896 h 5143500"/>
              <a:gd name="connsiteX3" fmla="*/ 9130636 w 9144000"/>
              <a:gd name="connsiteY3" fmla="*/ 2346846 h 5143500"/>
              <a:gd name="connsiteX4" fmla="*/ 9144000 w 9144000"/>
              <a:gd name="connsiteY4" fmla="*/ 2349712 h 5143500"/>
              <a:gd name="connsiteX5" fmla="*/ 9144000 w 9144000"/>
              <a:gd name="connsiteY5" fmla="*/ 2793790 h 5143500"/>
              <a:gd name="connsiteX6" fmla="*/ 9130636 w 9144000"/>
              <a:gd name="connsiteY6" fmla="*/ 2796655 h 5143500"/>
              <a:gd name="connsiteX7" fmla="*/ 5760081 w 9144000"/>
              <a:gd name="connsiteY7" fmla="*/ 5072605 h 5143500"/>
              <a:gd name="connsiteX8" fmla="*/ 5711876 w 9144000"/>
              <a:gd name="connsiteY8" fmla="*/ 5143500 h 5143500"/>
              <a:gd name="connsiteX9" fmla="*/ 3432127 w 9144000"/>
              <a:gd name="connsiteY9" fmla="*/ 5143500 h 5143500"/>
              <a:gd name="connsiteX10" fmla="*/ 3383922 w 9144000"/>
              <a:gd name="connsiteY10" fmla="*/ 5072605 h 5143500"/>
              <a:gd name="connsiteX11" fmla="*/ 13365 w 9144000"/>
              <a:gd name="connsiteY11" fmla="*/ 2796655 h 5143500"/>
              <a:gd name="connsiteX12" fmla="*/ 0 w 9144000"/>
              <a:gd name="connsiteY12" fmla="*/ 2793789 h 5143500"/>
              <a:gd name="connsiteX13" fmla="*/ 0 w 9144000"/>
              <a:gd name="connsiteY13" fmla="*/ 2349712 h 5143500"/>
              <a:gd name="connsiteX14" fmla="*/ 13365 w 9144000"/>
              <a:gd name="connsiteY14" fmla="*/ 2346846 h 5143500"/>
              <a:gd name="connsiteX15" fmla="*/ 3383922 w 9144000"/>
              <a:gd name="connsiteY15" fmla="*/ 70896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5143500">
                <a:moveTo>
                  <a:pt x="3432128" y="0"/>
                </a:moveTo>
                <a:lnTo>
                  <a:pt x="5711875" y="0"/>
                </a:lnTo>
                <a:lnTo>
                  <a:pt x="5760081" y="70896"/>
                </a:lnTo>
                <a:cubicBezTo>
                  <a:pt x="6558516" y="1193660"/>
                  <a:pt x="7748385" y="2018660"/>
                  <a:pt x="9130636" y="2346846"/>
                </a:cubicBezTo>
                <a:lnTo>
                  <a:pt x="9144000" y="2349712"/>
                </a:lnTo>
                <a:lnTo>
                  <a:pt x="9144000" y="2793790"/>
                </a:lnTo>
                <a:lnTo>
                  <a:pt x="9130636" y="2796655"/>
                </a:lnTo>
                <a:cubicBezTo>
                  <a:pt x="7748385" y="3124842"/>
                  <a:pt x="6558516" y="3949842"/>
                  <a:pt x="5760081" y="5072605"/>
                </a:cubicBezTo>
                <a:lnTo>
                  <a:pt x="5711876" y="5143500"/>
                </a:lnTo>
                <a:lnTo>
                  <a:pt x="3432127" y="5143500"/>
                </a:lnTo>
                <a:lnTo>
                  <a:pt x="3383922" y="5072605"/>
                </a:lnTo>
                <a:cubicBezTo>
                  <a:pt x="2585487" y="3949842"/>
                  <a:pt x="1395618" y="3124842"/>
                  <a:pt x="13365" y="2796655"/>
                </a:cubicBezTo>
                <a:lnTo>
                  <a:pt x="0" y="2793789"/>
                </a:lnTo>
                <a:lnTo>
                  <a:pt x="0" y="2349712"/>
                </a:lnTo>
                <a:lnTo>
                  <a:pt x="13365" y="2346846"/>
                </a:lnTo>
                <a:cubicBezTo>
                  <a:pt x="1395618" y="2018660"/>
                  <a:pt x="2585487" y="1193660"/>
                  <a:pt x="3383922" y="708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F490E8-D64D-DF3D-541E-8D0C711F5B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2468" y="6316499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48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265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D368DAEA-153D-6251-C925-4AA8D057B3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432128 w 9144000"/>
              <a:gd name="connsiteY0" fmla="*/ 0 h 5143500"/>
              <a:gd name="connsiteX1" fmla="*/ 5711875 w 9144000"/>
              <a:gd name="connsiteY1" fmla="*/ 0 h 5143500"/>
              <a:gd name="connsiteX2" fmla="*/ 5760081 w 9144000"/>
              <a:gd name="connsiteY2" fmla="*/ 70896 h 5143500"/>
              <a:gd name="connsiteX3" fmla="*/ 9130636 w 9144000"/>
              <a:gd name="connsiteY3" fmla="*/ 2346846 h 5143500"/>
              <a:gd name="connsiteX4" fmla="*/ 9144000 w 9144000"/>
              <a:gd name="connsiteY4" fmla="*/ 2349712 h 5143500"/>
              <a:gd name="connsiteX5" fmla="*/ 9144000 w 9144000"/>
              <a:gd name="connsiteY5" fmla="*/ 2793790 h 5143500"/>
              <a:gd name="connsiteX6" fmla="*/ 9130636 w 9144000"/>
              <a:gd name="connsiteY6" fmla="*/ 2796655 h 5143500"/>
              <a:gd name="connsiteX7" fmla="*/ 5760081 w 9144000"/>
              <a:gd name="connsiteY7" fmla="*/ 5072605 h 5143500"/>
              <a:gd name="connsiteX8" fmla="*/ 5711876 w 9144000"/>
              <a:gd name="connsiteY8" fmla="*/ 5143500 h 5143500"/>
              <a:gd name="connsiteX9" fmla="*/ 3432127 w 9144000"/>
              <a:gd name="connsiteY9" fmla="*/ 5143500 h 5143500"/>
              <a:gd name="connsiteX10" fmla="*/ 3383922 w 9144000"/>
              <a:gd name="connsiteY10" fmla="*/ 5072605 h 5143500"/>
              <a:gd name="connsiteX11" fmla="*/ 13365 w 9144000"/>
              <a:gd name="connsiteY11" fmla="*/ 2796655 h 5143500"/>
              <a:gd name="connsiteX12" fmla="*/ 0 w 9144000"/>
              <a:gd name="connsiteY12" fmla="*/ 2793789 h 5143500"/>
              <a:gd name="connsiteX13" fmla="*/ 0 w 9144000"/>
              <a:gd name="connsiteY13" fmla="*/ 2349712 h 5143500"/>
              <a:gd name="connsiteX14" fmla="*/ 13365 w 9144000"/>
              <a:gd name="connsiteY14" fmla="*/ 2346846 h 5143500"/>
              <a:gd name="connsiteX15" fmla="*/ 3383922 w 9144000"/>
              <a:gd name="connsiteY15" fmla="*/ 70896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5143500">
                <a:moveTo>
                  <a:pt x="3432128" y="0"/>
                </a:moveTo>
                <a:lnTo>
                  <a:pt x="5711875" y="0"/>
                </a:lnTo>
                <a:lnTo>
                  <a:pt x="5760081" y="70896"/>
                </a:lnTo>
                <a:cubicBezTo>
                  <a:pt x="6558516" y="1193660"/>
                  <a:pt x="7748385" y="2018660"/>
                  <a:pt x="9130636" y="2346846"/>
                </a:cubicBezTo>
                <a:lnTo>
                  <a:pt x="9144000" y="2349712"/>
                </a:lnTo>
                <a:lnTo>
                  <a:pt x="9144000" y="2793790"/>
                </a:lnTo>
                <a:lnTo>
                  <a:pt x="9130636" y="2796655"/>
                </a:lnTo>
                <a:cubicBezTo>
                  <a:pt x="7748385" y="3124842"/>
                  <a:pt x="6558516" y="3949842"/>
                  <a:pt x="5760081" y="5072605"/>
                </a:cubicBezTo>
                <a:lnTo>
                  <a:pt x="5711876" y="5143500"/>
                </a:lnTo>
                <a:lnTo>
                  <a:pt x="3432127" y="5143500"/>
                </a:lnTo>
                <a:lnTo>
                  <a:pt x="3383922" y="5072605"/>
                </a:lnTo>
                <a:cubicBezTo>
                  <a:pt x="2585487" y="3949842"/>
                  <a:pt x="1395618" y="3124842"/>
                  <a:pt x="13365" y="2796655"/>
                </a:cubicBezTo>
                <a:lnTo>
                  <a:pt x="0" y="2793789"/>
                </a:lnTo>
                <a:lnTo>
                  <a:pt x="0" y="2349712"/>
                </a:lnTo>
                <a:lnTo>
                  <a:pt x="13365" y="2346846"/>
                </a:lnTo>
                <a:cubicBezTo>
                  <a:pt x="1395618" y="2018660"/>
                  <a:pt x="2585487" y="1193660"/>
                  <a:pt x="3383922" y="708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6F9152-9481-597F-7F4E-FF3DE011A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2469" y="6312976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4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032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A04E72-5E75-6966-D987-B80BFF855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9074144" y="694922"/>
            <a:ext cx="3954709" cy="41592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352625-8E6C-E03C-54F5-FF990FC1DF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197" y="1259897"/>
            <a:ext cx="3135135" cy="54048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5EF438-3A40-4F85-7276-7EC9AF1A68D6}"/>
              </a:ext>
            </a:extLst>
          </p:cNvPr>
          <p:cNvCxnSpPr/>
          <p:nvPr userDrawn="1"/>
        </p:nvCxnSpPr>
        <p:spPr>
          <a:xfrm>
            <a:off x="780306" y="4347484"/>
            <a:ext cx="17050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itle 9">
            <a:extLst>
              <a:ext uri="{FF2B5EF4-FFF2-40B4-BE49-F238E27FC236}">
                <a16:creationId xmlns:a16="http://schemas.microsoft.com/office/drawing/2014/main" id="{36D2A32D-8EDA-8793-4926-00E292CC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71" y="2070868"/>
            <a:ext cx="6143967" cy="2178344"/>
          </a:xfrm>
        </p:spPr>
        <p:txBody>
          <a:bodyPr/>
          <a:lstStyle>
            <a:lvl1pPr>
              <a:lnSpc>
                <a:spcPct val="80000"/>
              </a:lnSpc>
              <a:defRPr sz="5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65771BA-EAB6-D383-F315-09451159CA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817" y="4522442"/>
            <a:ext cx="4848225" cy="841375"/>
          </a:xfrm>
        </p:spPr>
        <p:txBody>
          <a:bodyPr/>
          <a:lstStyle>
            <a:lvl1pPr marL="0" indent="0">
              <a:buNone/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subtitle, can go up to three lines. Put what you’d like here!</a:t>
            </a:r>
          </a:p>
        </p:txBody>
      </p:sp>
    </p:spTree>
    <p:extLst>
      <p:ext uri="{BB962C8B-B14F-4D97-AF65-F5344CB8AC3E}">
        <p14:creationId xmlns:p14="http://schemas.microsoft.com/office/powerpoint/2010/main" val="814911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F8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D368DAEA-153D-6251-C925-4AA8D057B3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432128 w 9144000"/>
              <a:gd name="connsiteY0" fmla="*/ 0 h 5143500"/>
              <a:gd name="connsiteX1" fmla="*/ 5711875 w 9144000"/>
              <a:gd name="connsiteY1" fmla="*/ 0 h 5143500"/>
              <a:gd name="connsiteX2" fmla="*/ 5760081 w 9144000"/>
              <a:gd name="connsiteY2" fmla="*/ 70896 h 5143500"/>
              <a:gd name="connsiteX3" fmla="*/ 9130636 w 9144000"/>
              <a:gd name="connsiteY3" fmla="*/ 2346846 h 5143500"/>
              <a:gd name="connsiteX4" fmla="*/ 9144000 w 9144000"/>
              <a:gd name="connsiteY4" fmla="*/ 2349712 h 5143500"/>
              <a:gd name="connsiteX5" fmla="*/ 9144000 w 9144000"/>
              <a:gd name="connsiteY5" fmla="*/ 2793790 h 5143500"/>
              <a:gd name="connsiteX6" fmla="*/ 9130636 w 9144000"/>
              <a:gd name="connsiteY6" fmla="*/ 2796655 h 5143500"/>
              <a:gd name="connsiteX7" fmla="*/ 5760081 w 9144000"/>
              <a:gd name="connsiteY7" fmla="*/ 5072605 h 5143500"/>
              <a:gd name="connsiteX8" fmla="*/ 5711876 w 9144000"/>
              <a:gd name="connsiteY8" fmla="*/ 5143500 h 5143500"/>
              <a:gd name="connsiteX9" fmla="*/ 3432127 w 9144000"/>
              <a:gd name="connsiteY9" fmla="*/ 5143500 h 5143500"/>
              <a:gd name="connsiteX10" fmla="*/ 3383922 w 9144000"/>
              <a:gd name="connsiteY10" fmla="*/ 5072605 h 5143500"/>
              <a:gd name="connsiteX11" fmla="*/ 13365 w 9144000"/>
              <a:gd name="connsiteY11" fmla="*/ 2796655 h 5143500"/>
              <a:gd name="connsiteX12" fmla="*/ 0 w 9144000"/>
              <a:gd name="connsiteY12" fmla="*/ 2793789 h 5143500"/>
              <a:gd name="connsiteX13" fmla="*/ 0 w 9144000"/>
              <a:gd name="connsiteY13" fmla="*/ 2349712 h 5143500"/>
              <a:gd name="connsiteX14" fmla="*/ 13365 w 9144000"/>
              <a:gd name="connsiteY14" fmla="*/ 2346846 h 5143500"/>
              <a:gd name="connsiteX15" fmla="*/ 3383922 w 9144000"/>
              <a:gd name="connsiteY15" fmla="*/ 70896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5143500">
                <a:moveTo>
                  <a:pt x="3432128" y="0"/>
                </a:moveTo>
                <a:lnTo>
                  <a:pt x="5711875" y="0"/>
                </a:lnTo>
                <a:lnTo>
                  <a:pt x="5760081" y="70896"/>
                </a:lnTo>
                <a:cubicBezTo>
                  <a:pt x="6558516" y="1193660"/>
                  <a:pt x="7748385" y="2018660"/>
                  <a:pt x="9130636" y="2346846"/>
                </a:cubicBezTo>
                <a:lnTo>
                  <a:pt x="9144000" y="2349712"/>
                </a:lnTo>
                <a:lnTo>
                  <a:pt x="9144000" y="2793790"/>
                </a:lnTo>
                <a:lnTo>
                  <a:pt x="9130636" y="2796655"/>
                </a:lnTo>
                <a:cubicBezTo>
                  <a:pt x="7748385" y="3124842"/>
                  <a:pt x="6558516" y="3949842"/>
                  <a:pt x="5760081" y="5072605"/>
                </a:cubicBezTo>
                <a:lnTo>
                  <a:pt x="5711876" y="5143500"/>
                </a:lnTo>
                <a:lnTo>
                  <a:pt x="3432127" y="5143500"/>
                </a:lnTo>
                <a:lnTo>
                  <a:pt x="3383922" y="5072605"/>
                </a:lnTo>
                <a:cubicBezTo>
                  <a:pt x="2585487" y="3949842"/>
                  <a:pt x="1395618" y="3124842"/>
                  <a:pt x="13365" y="2796655"/>
                </a:cubicBezTo>
                <a:lnTo>
                  <a:pt x="0" y="2793789"/>
                </a:lnTo>
                <a:lnTo>
                  <a:pt x="0" y="2349712"/>
                </a:lnTo>
                <a:lnTo>
                  <a:pt x="13365" y="2346846"/>
                </a:lnTo>
                <a:cubicBezTo>
                  <a:pt x="1395618" y="2018660"/>
                  <a:pt x="2585487" y="1193660"/>
                  <a:pt x="3383922" y="708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433239-FAD8-91BE-7B24-ADC23F716A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2467" y="6318327"/>
            <a:ext cx="1830028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6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32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F575E1-2C53-5D7A-809B-162E758EF3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rcRect t="6300" b="6300"/>
          <a:stretch/>
        </p:blipFill>
        <p:spPr>
          <a:xfrm>
            <a:off x="0" y="5364"/>
            <a:ext cx="7686261" cy="694944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6EB79F7-71FE-AFBC-91D2-35C5FA5806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5510" y="424030"/>
            <a:ext cx="5637007" cy="5637007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263882D-C0DF-0749-9DF6-01076689CB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5426" y="983946"/>
            <a:ext cx="4517175" cy="4517175"/>
          </a:xfrm>
          <a:custGeom>
            <a:avLst/>
            <a:gdLst>
              <a:gd name="connsiteX0" fmla="*/ 2074063 w 4148126"/>
              <a:gd name="connsiteY0" fmla="*/ 0 h 4148126"/>
              <a:gd name="connsiteX1" fmla="*/ 3667748 w 4148126"/>
              <a:gd name="connsiteY1" fmla="*/ 390371 h 4148126"/>
              <a:gd name="connsiteX2" fmla="*/ 3845329 w 4148126"/>
              <a:gd name="connsiteY2" fmla="*/ 267844 h 4148126"/>
              <a:gd name="connsiteX3" fmla="*/ 3880346 w 4148126"/>
              <a:gd name="connsiteY3" fmla="*/ 302861 h 4148126"/>
              <a:gd name="connsiteX4" fmla="*/ 3757755 w 4148126"/>
              <a:gd name="connsiteY4" fmla="*/ 480378 h 4148126"/>
              <a:gd name="connsiteX5" fmla="*/ 4148126 w 4148126"/>
              <a:gd name="connsiteY5" fmla="*/ 2074063 h 4148126"/>
              <a:gd name="connsiteX6" fmla="*/ 3757755 w 4148126"/>
              <a:gd name="connsiteY6" fmla="*/ 3667748 h 4148126"/>
              <a:gd name="connsiteX7" fmla="*/ 3880346 w 4148126"/>
              <a:gd name="connsiteY7" fmla="*/ 3845329 h 4148126"/>
              <a:gd name="connsiteX8" fmla="*/ 3845329 w 4148126"/>
              <a:gd name="connsiteY8" fmla="*/ 3880346 h 4148126"/>
              <a:gd name="connsiteX9" fmla="*/ 3667748 w 4148126"/>
              <a:gd name="connsiteY9" fmla="*/ 3757755 h 4148126"/>
              <a:gd name="connsiteX10" fmla="*/ 2074063 w 4148126"/>
              <a:gd name="connsiteY10" fmla="*/ 4148126 h 4148126"/>
              <a:gd name="connsiteX11" fmla="*/ 480378 w 4148126"/>
              <a:gd name="connsiteY11" fmla="*/ 3757755 h 4148126"/>
              <a:gd name="connsiteX12" fmla="*/ 302861 w 4148126"/>
              <a:gd name="connsiteY12" fmla="*/ 3880346 h 4148126"/>
              <a:gd name="connsiteX13" fmla="*/ 267780 w 4148126"/>
              <a:gd name="connsiteY13" fmla="*/ 3845329 h 4148126"/>
              <a:gd name="connsiteX14" fmla="*/ 390371 w 4148126"/>
              <a:gd name="connsiteY14" fmla="*/ 3667748 h 4148126"/>
              <a:gd name="connsiteX15" fmla="*/ 0 w 4148126"/>
              <a:gd name="connsiteY15" fmla="*/ 2074063 h 4148126"/>
              <a:gd name="connsiteX16" fmla="*/ 390371 w 4148126"/>
              <a:gd name="connsiteY16" fmla="*/ 480378 h 4148126"/>
              <a:gd name="connsiteX17" fmla="*/ 267780 w 4148126"/>
              <a:gd name="connsiteY17" fmla="*/ 302861 h 4148126"/>
              <a:gd name="connsiteX18" fmla="*/ 302861 w 4148126"/>
              <a:gd name="connsiteY18" fmla="*/ 267844 h 4148126"/>
              <a:gd name="connsiteX19" fmla="*/ 480378 w 4148126"/>
              <a:gd name="connsiteY19" fmla="*/ 390371 h 4148126"/>
              <a:gd name="connsiteX20" fmla="*/ 2074063 w 4148126"/>
              <a:gd name="connsiteY20" fmla="*/ 0 h 414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48126" h="4148126">
                <a:moveTo>
                  <a:pt x="2074063" y="0"/>
                </a:moveTo>
                <a:cubicBezTo>
                  <a:pt x="2573006" y="521092"/>
                  <a:pt x="3156066" y="692528"/>
                  <a:pt x="3667748" y="390371"/>
                </a:cubicBezTo>
                <a:cubicBezTo>
                  <a:pt x="3720241" y="357851"/>
                  <a:pt x="3792836" y="310415"/>
                  <a:pt x="3845329" y="267844"/>
                </a:cubicBezTo>
                <a:lnTo>
                  <a:pt x="3880346" y="302861"/>
                </a:lnTo>
                <a:cubicBezTo>
                  <a:pt x="3837839" y="355418"/>
                  <a:pt x="3790275" y="427949"/>
                  <a:pt x="3757755" y="480378"/>
                </a:cubicBezTo>
                <a:cubicBezTo>
                  <a:pt x="3455598" y="992124"/>
                  <a:pt x="3627098" y="1575184"/>
                  <a:pt x="4148126" y="2074063"/>
                </a:cubicBezTo>
                <a:cubicBezTo>
                  <a:pt x="3627098" y="2573006"/>
                  <a:pt x="3455598" y="3156066"/>
                  <a:pt x="3757755" y="3667748"/>
                </a:cubicBezTo>
                <a:cubicBezTo>
                  <a:pt x="3790275" y="3720241"/>
                  <a:pt x="3837775" y="3792836"/>
                  <a:pt x="3880346" y="3845329"/>
                </a:cubicBezTo>
                <a:lnTo>
                  <a:pt x="3845329" y="3880346"/>
                </a:lnTo>
                <a:cubicBezTo>
                  <a:pt x="3792772" y="3837839"/>
                  <a:pt x="3720241" y="3790339"/>
                  <a:pt x="3667748" y="3757755"/>
                </a:cubicBezTo>
                <a:cubicBezTo>
                  <a:pt x="3156066" y="3455662"/>
                  <a:pt x="2573006" y="3627098"/>
                  <a:pt x="2074063" y="4148126"/>
                </a:cubicBezTo>
                <a:cubicBezTo>
                  <a:pt x="1575120" y="3627098"/>
                  <a:pt x="992060" y="3455598"/>
                  <a:pt x="480378" y="3757755"/>
                </a:cubicBezTo>
                <a:cubicBezTo>
                  <a:pt x="427885" y="3790275"/>
                  <a:pt x="355354" y="3837775"/>
                  <a:pt x="302861" y="3880346"/>
                </a:cubicBezTo>
                <a:lnTo>
                  <a:pt x="267780" y="3845329"/>
                </a:lnTo>
                <a:cubicBezTo>
                  <a:pt x="310287" y="3792772"/>
                  <a:pt x="357851" y="3720241"/>
                  <a:pt x="390371" y="3667748"/>
                </a:cubicBezTo>
                <a:cubicBezTo>
                  <a:pt x="692528" y="3156066"/>
                  <a:pt x="521092" y="2573006"/>
                  <a:pt x="0" y="2074063"/>
                </a:cubicBezTo>
                <a:cubicBezTo>
                  <a:pt x="521092" y="1575184"/>
                  <a:pt x="692528" y="992124"/>
                  <a:pt x="390371" y="480378"/>
                </a:cubicBezTo>
                <a:cubicBezTo>
                  <a:pt x="357851" y="427949"/>
                  <a:pt x="310415" y="355354"/>
                  <a:pt x="267780" y="302861"/>
                </a:cubicBezTo>
                <a:lnTo>
                  <a:pt x="302861" y="267844"/>
                </a:lnTo>
                <a:cubicBezTo>
                  <a:pt x="355418" y="310287"/>
                  <a:pt x="427949" y="357851"/>
                  <a:pt x="480378" y="390371"/>
                </a:cubicBezTo>
                <a:cubicBezTo>
                  <a:pt x="992124" y="692528"/>
                  <a:pt x="1575120" y="521092"/>
                  <a:pt x="2074063" y="0"/>
                </a:cubicBezTo>
                <a:close/>
              </a:path>
            </a:pathLst>
          </a:custGeom>
          <a:solidFill>
            <a:srgbClr val="265BF7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4F7432-1442-A268-CCAE-91ECCE7F33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12469" y="6312976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02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F15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20F816-E3F8-3383-B23A-CB1B7DAD0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6300" b="6300"/>
          <a:stretch/>
        </p:blipFill>
        <p:spPr>
          <a:xfrm>
            <a:off x="0" y="-8911"/>
            <a:ext cx="7686261" cy="694944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F575E1-2C53-5D7A-809B-162E758EF3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0000"/>
          </a:blip>
          <a:srcRect t="6300" b="6300"/>
          <a:stretch/>
        </p:blipFill>
        <p:spPr>
          <a:xfrm>
            <a:off x="0" y="0"/>
            <a:ext cx="7686261" cy="69494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E8095AA-9516-BFF8-B758-CD749FF1AE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5510" y="424030"/>
            <a:ext cx="5637007" cy="5637007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EA952E-49ED-860F-5AF5-7B080A57E9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5426" y="983946"/>
            <a:ext cx="4517175" cy="4517175"/>
          </a:xfrm>
          <a:custGeom>
            <a:avLst/>
            <a:gdLst>
              <a:gd name="connsiteX0" fmla="*/ 2074063 w 4148126"/>
              <a:gd name="connsiteY0" fmla="*/ 0 h 4148126"/>
              <a:gd name="connsiteX1" fmla="*/ 3667748 w 4148126"/>
              <a:gd name="connsiteY1" fmla="*/ 390371 h 4148126"/>
              <a:gd name="connsiteX2" fmla="*/ 3845329 w 4148126"/>
              <a:gd name="connsiteY2" fmla="*/ 267844 h 4148126"/>
              <a:gd name="connsiteX3" fmla="*/ 3880346 w 4148126"/>
              <a:gd name="connsiteY3" fmla="*/ 302861 h 4148126"/>
              <a:gd name="connsiteX4" fmla="*/ 3757755 w 4148126"/>
              <a:gd name="connsiteY4" fmla="*/ 480378 h 4148126"/>
              <a:gd name="connsiteX5" fmla="*/ 4148126 w 4148126"/>
              <a:gd name="connsiteY5" fmla="*/ 2074063 h 4148126"/>
              <a:gd name="connsiteX6" fmla="*/ 3757755 w 4148126"/>
              <a:gd name="connsiteY6" fmla="*/ 3667748 h 4148126"/>
              <a:gd name="connsiteX7" fmla="*/ 3880346 w 4148126"/>
              <a:gd name="connsiteY7" fmla="*/ 3845329 h 4148126"/>
              <a:gd name="connsiteX8" fmla="*/ 3845329 w 4148126"/>
              <a:gd name="connsiteY8" fmla="*/ 3880346 h 4148126"/>
              <a:gd name="connsiteX9" fmla="*/ 3667748 w 4148126"/>
              <a:gd name="connsiteY9" fmla="*/ 3757755 h 4148126"/>
              <a:gd name="connsiteX10" fmla="*/ 2074063 w 4148126"/>
              <a:gd name="connsiteY10" fmla="*/ 4148126 h 4148126"/>
              <a:gd name="connsiteX11" fmla="*/ 480378 w 4148126"/>
              <a:gd name="connsiteY11" fmla="*/ 3757755 h 4148126"/>
              <a:gd name="connsiteX12" fmla="*/ 302861 w 4148126"/>
              <a:gd name="connsiteY12" fmla="*/ 3880346 h 4148126"/>
              <a:gd name="connsiteX13" fmla="*/ 267780 w 4148126"/>
              <a:gd name="connsiteY13" fmla="*/ 3845329 h 4148126"/>
              <a:gd name="connsiteX14" fmla="*/ 390371 w 4148126"/>
              <a:gd name="connsiteY14" fmla="*/ 3667748 h 4148126"/>
              <a:gd name="connsiteX15" fmla="*/ 0 w 4148126"/>
              <a:gd name="connsiteY15" fmla="*/ 2074063 h 4148126"/>
              <a:gd name="connsiteX16" fmla="*/ 390371 w 4148126"/>
              <a:gd name="connsiteY16" fmla="*/ 480378 h 4148126"/>
              <a:gd name="connsiteX17" fmla="*/ 267780 w 4148126"/>
              <a:gd name="connsiteY17" fmla="*/ 302861 h 4148126"/>
              <a:gd name="connsiteX18" fmla="*/ 302861 w 4148126"/>
              <a:gd name="connsiteY18" fmla="*/ 267844 h 4148126"/>
              <a:gd name="connsiteX19" fmla="*/ 480378 w 4148126"/>
              <a:gd name="connsiteY19" fmla="*/ 390371 h 4148126"/>
              <a:gd name="connsiteX20" fmla="*/ 2074063 w 4148126"/>
              <a:gd name="connsiteY20" fmla="*/ 0 h 414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48126" h="4148126">
                <a:moveTo>
                  <a:pt x="2074063" y="0"/>
                </a:moveTo>
                <a:cubicBezTo>
                  <a:pt x="2573006" y="521092"/>
                  <a:pt x="3156066" y="692528"/>
                  <a:pt x="3667748" y="390371"/>
                </a:cubicBezTo>
                <a:cubicBezTo>
                  <a:pt x="3720241" y="357851"/>
                  <a:pt x="3792836" y="310415"/>
                  <a:pt x="3845329" y="267844"/>
                </a:cubicBezTo>
                <a:lnTo>
                  <a:pt x="3880346" y="302861"/>
                </a:lnTo>
                <a:cubicBezTo>
                  <a:pt x="3837839" y="355418"/>
                  <a:pt x="3790275" y="427949"/>
                  <a:pt x="3757755" y="480378"/>
                </a:cubicBezTo>
                <a:cubicBezTo>
                  <a:pt x="3455598" y="992124"/>
                  <a:pt x="3627098" y="1575184"/>
                  <a:pt x="4148126" y="2074063"/>
                </a:cubicBezTo>
                <a:cubicBezTo>
                  <a:pt x="3627098" y="2573006"/>
                  <a:pt x="3455598" y="3156066"/>
                  <a:pt x="3757755" y="3667748"/>
                </a:cubicBezTo>
                <a:cubicBezTo>
                  <a:pt x="3790275" y="3720241"/>
                  <a:pt x="3837775" y="3792836"/>
                  <a:pt x="3880346" y="3845329"/>
                </a:cubicBezTo>
                <a:lnTo>
                  <a:pt x="3845329" y="3880346"/>
                </a:lnTo>
                <a:cubicBezTo>
                  <a:pt x="3792772" y="3837839"/>
                  <a:pt x="3720241" y="3790339"/>
                  <a:pt x="3667748" y="3757755"/>
                </a:cubicBezTo>
                <a:cubicBezTo>
                  <a:pt x="3156066" y="3455662"/>
                  <a:pt x="2573006" y="3627098"/>
                  <a:pt x="2074063" y="4148126"/>
                </a:cubicBezTo>
                <a:cubicBezTo>
                  <a:pt x="1575120" y="3627098"/>
                  <a:pt x="992060" y="3455598"/>
                  <a:pt x="480378" y="3757755"/>
                </a:cubicBezTo>
                <a:cubicBezTo>
                  <a:pt x="427885" y="3790275"/>
                  <a:pt x="355354" y="3837775"/>
                  <a:pt x="302861" y="3880346"/>
                </a:cubicBezTo>
                <a:lnTo>
                  <a:pt x="267780" y="3845329"/>
                </a:lnTo>
                <a:cubicBezTo>
                  <a:pt x="310287" y="3792772"/>
                  <a:pt x="357851" y="3720241"/>
                  <a:pt x="390371" y="3667748"/>
                </a:cubicBezTo>
                <a:cubicBezTo>
                  <a:pt x="692528" y="3156066"/>
                  <a:pt x="521092" y="2573006"/>
                  <a:pt x="0" y="2074063"/>
                </a:cubicBezTo>
                <a:cubicBezTo>
                  <a:pt x="521092" y="1575184"/>
                  <a:pt x="692528" y="992124"/>
                  <a:pt x="390371" y="480378"/>
                </a:cubicBezTo>
                <a:cubicBezTo>
                  <a:pt x="357851" y="427949"/>
                  <a:pt x="310415" y="355354"/>
                  <a:pt x="267780" y="302861"/>
                </a:cubicBezTo>
                <a:lnTo>
                  <a:pt x="302861" y="267844"/>
                </a:lnTo>
                <a:cubicBezTo>
                  <a:pt x="355418" y="310287"/>
                  <a:pt x="427949" y="357851"/>
                  <a:pt x="480378" y="390371"/>
                </a:cubicBezTo>
                <a:cubicBezTo>
                  <a:pt x="992124" y="692528"/>
                  <a:pt x="1575120" y="521092"/>
                  <a:pt x="2074063" y="0"/>
                </a:cubicBezTo>
                <a:close/>
              </a:path>
            </a:pathLst>
          </a:custGeom>
          <a:solidFill>
            <a:srgbClr val="265BF7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35A9B-7688-21B0-AEFE-97B28A2CBF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12468" y="6316499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16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F8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988024-FB30-56C6-8BCF-220534070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</a:blip>
          <a:srcRect t="6300" b="6300"/>
          <a:stretch/>
        </p:blipFill>
        <p:spPr>
          <a:xfrm>
            <a:off x="0" y="0"/>
            <a:ext cx="7686261" cy="694944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4D330E3-9167-01B5-6555-E52227C60B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5510" y="424030"/>
            <a:ext cx="5637007" cy="563700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BC90C0-2CC5-F883-2313-014BEB303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5426" y="983946"/>
            <a:ext cx="4517175" cy="4517175"/>
          </a:xfrm>
          <a:custGeom>
            <a:avLst/>
            <a:gdLst>
              <a:gd name="connsiteX0" fmla="*/ 2074063 w 4148126"/>
              <a:gd name="connsiteY0" fmla="*/ 0 h 4148126"/>
              <a:gd name="connsiteX1" fmla="*/ 3667748 w 4148126"/>
              <a:gd name="connsiteY1" fmla="*/ 390371 h 4148126"/>
              <a:gd name="connsiteX2" fmla="*/ 3845329 w 4148126"/>
              <a:gd name="connsiteY2" fmla="*/ 267844 h 4148126"/>
              <a:gd name="connsiteX3" fmla="*/ 3880346 w 4148126"/>
              <a:gd name="connsiteY3" fmla="*/ 302861 h 4148126"/>
              <a:gd name="connsiteX4" fmla="*/ 3757755 w 4148126"/>
              <a:gd name="connsiteY4" fmla="*/ 480378 h 4148126"/>
              <a:gd name="connsiteX5" fmla="*/ 4148126 w 4148126"/>
              <a:gd name="connsiteY5" fmla="*/ 2074063 h 4148126"/>
              <a:gd name="connsiteX6" fmla="*/ 3757755 w 4148126"/>
              <a:gd name="connsiteY6" fmla="*/ 3667748 h 4148126"/>
              <a:gd name="connsiteX7" fmla="*/ 3880346 w 4148126"/>
              <a:gd name="connsiteY7" fmla="*/ 3845329 h 4148126"/>
              <a:gd name="connsiteX8" fmla="*/ 3845329 w 4148126"/>
              <a:gd name="connsiteY8" fmla="*/ 3880346 h 4148126"/>
              <a:gd name="connsiteX9" fmla="*/ 3667748 w 4148126"/>
              <a:gd name="connsiteY9" fmla="*/ 3757755 h 4148126"/>
              <a:gd name="connsiteX10" fmla="*/ 2074063 w 4148126"/>
              <a:gd name="connsiteY10" fmla="*/ 4148126 h 4148126"/>
              <a:gd name="connsiteX11" fmla="*/ 480378 w 4148126"/>
              <a:gd name="connsiteY11" fmla="*/ 3757755 h 4148126"/>
              <a:gd name="connsiteX12" fmla="*/ 302861 w 4148126"/>
              <a:gd name="connsiteY12" fmla="*/ 3880346 h 4148126"/>
              <a:gd name="connsiteX13" fmla="*/ 267780 w 4148126"/>
              <a:gd name="connsiteY13" fmla="*/ 3845329 h 4148126"/>
              <a:gd name="connsiteX14" fmla="*/ 390371 w 4148126"/>
              <a:gd name="connsiteY14" fmla="*/ 3667748 h 4148126"/>
              <a:gd name="connsiteX15" fmla="*/ 0 w 4148126"/>
              <a:gd name="connsiteY15" fmla="*/ 2074063 h 4148126"/>
              <a:gd name="connsiteX16" fmla="*/ 390371 w 4148126"/>
              <a:gd name="connsiteY16" fmla="*/ 480378 h 4148126"/>
              <a:gd name="connsiteX17" fmla="*/ 267780 w 4148126"/>
              <a:gd name="connsiteY17" fmla="*/ 302861 h 4148126"/>
              <a:gd name="connsiteX18" fmla="*/ 302861 w 4148126"/>
              <a:gd name="connsiteY18" fmla="*/ 267844 h 4148126"/>
              <a:gd name="connsiteX19" fmla="*/ 480378 w 4148126"/>
              <a:gd name="connsiteY19" fmla="*/ 390371 h 4148126"/>
              <a:gd name="connsiteX20" fmla="*/ 2074063 w 4148126"/>
              <a:gd name="connsiteY20" fmla="*/ 0 h 414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48126" h="4148126">
                <a:moveTo>
                  <a:pt x="2074063" y="0"/>
                </a:moveTo>
                <a:cubicBezTo>
                  <a:pt x="2573006" y="521092"/>
                  <a:pt x="3156066" y="692528"/>
                  <a:pt x="3667748" y="390371"/>
                </a:cubicBezTo>
                <a:cubicBezTo>
                  <a:pt x="3720241" y="357851"/>
                  <a:pt x="3792836" y="310415"/>
                  <a:pt x="3845329" y="267844"/>
                </a:cubicBezTo>
                <a:lnTo>
                  <a:pt x="3880346" y="302861"/>
                </a:lnTo>
                <a:cubicBezTo>
                  <a:pt x="3837839" y="355418"/>
                  <a:pt x="3790275" y="427949"/>
                  <a:pt x="3757755" y="480378"/>
                </a:cubicBezTo>
                <a:cubicBezTo>
                  <a:pt x="3455598" y="992124"/>
                  <a:pt x="3627098" y="1575184"/>
                  <a:pt x="4148126" y="2074063"/>
                </a:cubicBezTo>
                <a:cubicBezTo>
                  <a:pt x="3627098" y="2573006"/>
                  <a:pt x="3455598" y="3156066"/>
                  <a:pt x="3757755" y="3667748"/>
                </a:cubicBezTo>
                <a:cubicBezTo>
                  <a:pt x="3790275" y="3720241"/>
                  <a:pt x="3837775" y="3792836"/>
                  <a:pt x="3880346" y="3845329"/>
                </a:cubicBezTo>
                <a:lnTo>
                  <a:pt x="3845329" y="3880346"/>
                </a:lnTo>
                <a:cubicBezTo>
                  <a:pt x="3792772" y="3837839"/>
                  <a:pt x="3720241" y="3790339"/>
                  <a:pt x="3667748" y="3757755"/>
                </a:cubicBezTo>
                <a:cubicBezTo>
                  <a:pt x="3156066" y="3455662"/>
                  <a:pt x="2573006" y="3627098"/>
                  <a:pt x="2074063" y="4148126"/>
                </a:cubicBezTo>
                <a:cubicBezTo>
                  <a:pt x="1575120" y="3627098"/>
                  <a:pt x="992060" y="3455598"/>
                  <a:pt x="480378" y="3757755"/>
                </a:cubicBezTo>
                <a:cubicBezTo>
                  <a:pt x="427885" y="3790275"/>
                  <a:pt x="355354" y="3837775"/>
                  <a:pt x="302861" y="3880346"/>
                </a:cubicBezTo>
                <a:lnTo>
                  <a:pt x="267780" y="3845329"/>
                </a:lnTo>
                <a:cubicBezTo>
                  <a:pt x="310287" y="3792772"/>
                  <a:pt x="357851" y="3720241"/>
                  <a:pt x="390371" y="3667748"/>
                </a:cubicBezTo>
                <a:cubicBezTo>
                  <a:pt x="692528" y="3156066"/>
                  <a:pt x="521092" y="2573006"/>
                  <a:pt x="0" y="2074063"/>
                </a:cubicBezTo>
                <a:cubicBezTo>
                  <a:pt x="521092" y="1575184"/>
                  <a:pt x="692528" y="992124"/>
                  <a:pt x="390371" y="480378"/>
                </a:cubicBezTo>
                <a:cubicBezTo>
                  <a:pt x="357851" y="427949"/>
                  <a:pt x="310415" y="355354"/>
                  <a:pt x="267780" y="302861"/>
                </a:cubicBezTo>
                <a:lnTo>
                  <a:pt x="302861" y="267844"/>
                </a:lnTo>
                <a:cubicBezTo>
                  <a:pt x="355418" y="310287"/>
                  <a:pt x="427949" y="357851"/>
                  <a:pt x="480378" y="390371"/>
                </a:cubicBezTo>
                <a:cubicBezTo>
                  <a:pt x="992124" y="692528"/>
                  <a:pt x="1575120" y="521092"/>
                  <a:pt x="207406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86688A-8212-401F-0C64-30EB2FD33D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12467" y="6318327"/>
            <a:ext cx="1830028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58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032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F575E1-2C53-5D7A-809B-162E758EF3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rcRect t="6300" b="6300"/>
          <a:stretch/>
        </p:blipFill>
        <p:spPr>
          <a:xfrm>
            <a:off x="0" y="0"/>
            <a:ext cx="7686261" cy="694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209666-2A6D-46D3-941F-E16F17151C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9" y="6312976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32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rgbClr val="F15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2426C1-429F-5686-F707-A925FD85C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t="6300" b="6300"/>
          <a:stretch/>
        </p:blipFill>
        <p:spPr>
          <a:xfrm>
            <a:off x="0" y="0"/>
            <a:ext cx="7686261" cy="694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65061D-8219-0BDD-E627-AC590BCF80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8" y="6316499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43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F8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3B907A1-A2ED-9071-B502-7F5A95C50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</a:blip>
          <a:srcRect t="6300" b="6300"/>
          <a:stretch/>
        </p:blipFill>
        <p:spPr>
          <a:xfrm>
            <a:off x="0" y="0"/>
            <a:ext cx="7686261" cy="6949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F1BFF-13BB-D9D1-DF70-F1FFF1062C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7" y="6318327"/>
            <a:ext cx="1830028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82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32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A738155-9F5E-F8B3-481A-5F8AFD1CA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rcRect t="6300" b="6300"/>
          <a:stretch/>
        </p:blipFill>
        <p:spPr>
          <a:xfrm>
            <a:off x="0" y="0"/>
            <a:ext cx="7686261" cy="6949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608B58-057F-A13B-F14E-249B05988D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9" y="6312976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21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rgbClr val="F15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39ABCC-B66A-F827-8804-B7C1A2E0E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t="6300" b="6300"/>
          <a:stretch/>
        </p:blipFill>
        <p:spPr>
          <a:xfrm>
            <a:off x="0" y="0"/>
            <a:ext cx="7686261" cy="6949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C1F37A-B08C-006D-AA11-E71C911538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8" y="6316499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43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F8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07CE6A-1F82-606C-6CC7-3707D0ED7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</a:blip>
          <a:srcRect t="6300" b="6300"/>
          <a:stretch/>
        </p:blipFill>
        <p:spPr>
          <a:xfrm>
            <a:off x="0" y="0"/>
            <a:ext cx="7686261" cy="694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EAFFBA-3D71-AFA5-2ED3-E2A670D487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7" y="6318327"/>
            <a:ext cx="1830028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8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32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E87F6-3634-946B-A287-AEA75FF4B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859" r="24404"/>
          <a:stretch>
            <a:fillRect/>
          </a:stretch>
        </p:blipFill>
        <p:spPr>
          <a:xfrm>
            <a:off x="9576122" y="0"/>
            <a:ext cx="261587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5B2A32-2368-A513-3BEC-1B8CBA57B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197" y="1259897"/>
            <a:ext cx="3135135" cy="54048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FB0631-DCC3-122E-F733-F6ED8B867758}"/>
              </a:ext>
            </a:extLst>
          </p:cNvPr>
          <p:cNvCxnSpPr/>
          <p:nvPr userDrawn="1"/>
        </p:nvCxnSpPr>
        <p:spPr>
          <a:xfrm>
            <a:off x="780306" y="4347484"/>
            <a:ext cx="17050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itle 9">
            <a:extLst>
              <a:ext uri="{FF2B5EF4-FFF2-40B4-BE49-F238E27FC236}">
                <a16:creationId xmlns:a16="http://schemas.microsoft.com/office/drawing/2014/main" id="{282F0953-7D60-B264-F10B-3A04A02FC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71" y="2070868"/>
            <a:ext cx="6143967" cy="2178344"/>
          </a:xfrm>
        </p:spPr>
        <p:txBody>
          <a:bodyPr/>
          <a:lstStyle>
            <a:lvl1pPr>
              <a:lnSpc>
                <a:spcPct val="80000"/>
              </a:lnSpc>
              <a:defRPr sz="5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15A485-1438-ED1B-1EA4-B5E8486033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817" y="4522442"/>
            <a:ext cx="4848225" cy="841375"/>
          </a:xfrm>
        </p:spPr>
        <p:txBody>
          <a:bodyPr/>
          <a:lstStyle>
            <a:lvl1pPr marL="0" indent="0">
              <a:buNone/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subtitle, can go up to three lines. Put what you’d like here!</a:t>
            </a:r>
          </a:p>
        </p:txBody>
      </p:sp>
    </p:spTree>
    <p:extLst>
      <p:ext uri="{BB962C8B-B14F-4D97-AF65-F5344CB8AC3E}">
        <p14:creationId xmlns:p14="http://schemas.microsoft.com/office/powerpoint/2010/main" val="2233534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032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074495-BBA5-A449-2EDD-2609E92A2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rcRect t="6300" b="6300"/>
          <a:stretch/>
        </p:blipFill>
        <p:spPr>
          <a:xfrm>
            <a:off x="0" y="0"/>
            <a:ext cx="7686261" cy="6949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891B7A-9097-8CA4-DDD2-8F8944A2E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9" y="6312976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71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F15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E5FA796-1E4E-EF4F-A8EF-626447D39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t="6300" b="6300"/>
          <a:stretch/>
        </p:blipFill>
        <p:spPr>
          <a:xfrm>
            <a:off x="0" y="0"/>
            <a:ext cx="7686261" cy="69494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33D447-4D5F-0989-2FAD-45537737F1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8" y="6316499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11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032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074495-BBA5-A449-2EDD-2609E92A2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rcRect t="6300" b="6300"/>
          <a:stretch/>
        </p:blipFill>
        <p:spPr>
          <a:xfrm>
            <a:off x="0" y="0"/>
            <a:ext cx="7686261" cy="6949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2E7319-A262-90E3-C898-278AFB9BCC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9" y="6312976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35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F15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E5FA796-1E4E-EF4F-A8EF-626447D39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t="6300" b="6300"/>
          <a:stretch/>
        </p:blipFill>
        <p:spPr>
          <a:xfrm>
            <a:off x="0" y="0"/>
            <a:ext cx="7686261" cy="6949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4E1B01-6983-147C-5C2C-D7FDA3F028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8" y="6316499"/>
            <a:ext cx="1830027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77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F8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07CE6A-1F82-606C-6CC7-3707D0ED7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</a:blip>
          <a:srcRect t="6300" b="6300"/>
          <a:stretch/>
        </p:blipFill>
        <p:spPr>
          <a:xfrm>
            <a:off x="0" y="0"/>
            <a:ext cx="7686261" cy="6949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10FA05-BBBA-0292-1EA2-1DF43B2B68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7" y="6318327"/>
            <a:ext cx="1830028" cy="2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52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032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BF923E-7FCA-EE58-15ED-6F4609E354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" y="0"/>
            <a:ext cx="637794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DD0266-30F4-647C-B3D6-82FD04A899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43156" y="3024920"/>
            <a:ext cx="4687832" cy="80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1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265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BF923E-7FCA-EE58-15ED-6F4609E354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" y="0"/>
            <a:ext cx="637794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EFC14-8182-9256-F61F-9431BC907D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43156" y="3024920"/>
            <a:ext cx="4687832" cy="80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731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F15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BF923E-7FCA-EE58-15ED-6F4609E354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" y="0"/>
            <a:ext cx="637794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EF73B1-14FB-684E-F8E9-63879817A6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43156" y="3024919"/>
            <a:ext cx="4687832" cy="80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76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032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F23A9-6F7C-B4C2-7880-C05606D0DE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438A944-052B-702B-CD6B-CC35D1A951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88739" y="-8"/>
            <a:ext cx="5403263" cy="68579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902EE0-0AB0-CD3B-5ED4-B05A3625F3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197" y="1259897"/>
            <a:ext cx="3135135" cy="54048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2804BB-712D-7D14-B5A3-709CE40C535C}"/>
              </a:ext>
            </a:extLst>
          </p:cNvPr>
          <p:cNvCxnSpPr/>
          <p:nvPr userDrawn="1"/>
        </p:nvCxnSpPr>
        <p:spPr>
          <a:xfrm>
            <a:off x="780306" y="4347484"/>
            <a:ext cx="17050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itle 9">
            <a:extLst>
              <a:ext uri="{FF2B5EF4-FFF2-40B4-BE49-F238E27FC236}">
                <a16:creationId xmlns:a16="http://schemas.microsoft.com/office/drawing/2014/main" id="{622FE5F9-F3C6-A0A0-89F3-248EA51D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71" y="2070868"/>
            <a:ext cx="6143967" cy="2178344"/>
          </a:xfrm>
        </p:spPr>
        <p:txBody>
          <a:bodyPr/>
          <a:lstStyle>
            <a:lvl1pPr>
              <a:lnSpc>
                <a:spcPct val="80000"/>
              </a:lnSpc>
              <a:defRPr sz="5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1A13F03-13E8-E2FD-6976-7681AC3BD6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817" y="4522442"/>
            <a:ext cx="4848225" cy="841375"/>
          </a:xfrm>
        </p:spPr>
        <p:txBody>
          <a:bodyPr/>
          <a:lstStyle>
            <a:lvl1pPr marL="0" indent="0">
              <a:buNone/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subtitle, can go up to three lines. Put what you’d like here!</a:t>
            </a:r>
          </a:p>
        </p:txBody>
      </p:sp>
      <p:pic>
        <p:nvPicPr>
          <p:cNvPr id="8" name="Picture 7" descr="A person in a white lab coat&#10;&#10;AI-generated content may be incorrect.">
            <a:extLst>
              <a:ext uri="{FF2B5EF4-FFF2-40B4-BE49-F238E27FC236}">
                <a16:creationId xmlns:a16="http://schemas.microsoft.com/office/drawing/2014/main" id="{287D2FF7-C7FD-F139-3EB8-9509B491EE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2926"/>
          <a:stretch>
            <a:fillRect/>
          </a:stretch>
        </p:blipFill>
        <p:spPr>
          <a:xfrm>
            <a:off x="7111786" y="200629"/>
            <a:ext cx="4757167" cy="6657372"/>
          </a:xfrm>
          <a:prstGeom prst="rect">
            <a:avLst/>
          </a:prstGeom>
          <a:effectLst>
            <a:outerShdw blurRad="171583" dist="38100" dir="2700000" sx="101000" sy="101000" algn="tl" rotWithShape="0">
              <a:prstClr val="black">
                <a:alpha val="1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95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utside of a building&#10;&#10;Description automatically generated">
            <a:extLst>
              <a:ext uri="{FF2B5EF4-FFF2-40B4-BE49-F238E27FC236}">
                <a16:creationId xmlns:a16="http://schemas.microsoft.com/office/drawing/2014/main" id="{2EE7EC0B-B4D7-E9F7-5D5F-CD677C370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703" r="2880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9DE986F-AAF1-2F74-A803-57EBC79FD795}"/>
              </a:ext>
            </a:extLst>
          </p:cNvPr>
          <p:cNvSpPr/>
          <p:nvPr userDrawn="1"/>
        </p:nvSpPr>
        <p:spPr>
          <a:xfrm>
            <a:off x="0" y="-9"/>
            <a:ext cx="12192000" cy="6858000"/>
          </a:xfrm>
          <a:prstGeom prst="rect">
            <a:avLst/>
          </a:prstGeom>
          <a:gradFill>
            <a:gsLst>
              <a:gs pos="82000">
                <a:schemeClr val="accent2"/>
              </a:gs>
              <a:gs pos="0">
                <a:schemeClr val="accent2">
                  <a:alpha val="39109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BB494-0652-E2F9-6CDB-2CD4DBD2CB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197" y="1259897"/>
            <a:ext cx="3135135" cy="5404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07C253-491A-9B09-19D0-10B95A184377}"/>
              </a:ext>
            </a:extLst>
          </p:cNvPr>
          <p:cNvCxnSpPr/>
          <p:nvPr userDrawn="1"/>
        </p:nvCxnSpPr>
        <p:spPr>
          <a:xfrm>
            <a:off x="780306" y="4347484"/>
            <a:ext cx="17050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itle 9">
            <a:extLst>
              <a:ext uri="{FF2B5EF4-FFF2-40B4-BE49-F238E27FC236}">
                <a16:creationId xmlns:a16="http://schemas.microsoft.com/office/drawing/2014/main" id="{5F4B9ECF-B27C-4650-6718-11C41C226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71" y="2070868"/>
            <a:ext cx="6143967" cy="2178344"/>
          </a:xfrm>
        </p:spPr>
        <p:txBody>
          <a:bodyPr/>
          <a:lstStyle>
            <a:lvl1pPr>
              <a:lnSpc>
                <a:spcPct val="80000"/>
              </a:lnSpc>
              <a:defRPr sz="5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3C996F7-0767-E71E-F7D1-D856F239CB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817" y="4522442"/>
            <a:ext cx="4848225" cy="841375"/>
          </a:xfrm>
        </p:spPr>
        <p:txBody>
          <a:bodyPr/>
          <a:lstStyle>
            <a:lvl1pPr marL="0" indent="0">
              <a:buNone/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subtitle, can go up to three lines. Put what you’d like here!</a:t>
            </a:r>
          </a:p>
        </p:txBody>
      </p:sp>
    </p:spTree>
    <p:extLst>
      <p:ext uri="{BB962C8B-B14F-4D97-AF65-F5344CB8AC3E}">
        <p14:creationId xmlns:p14="http://schemas.microsoft.com/office/powerpoint/2010/main" val="3827059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uilding&#10;&#10;AI-generated content may be incorrect.">
            <a:extLst>
              <a:ext uri="{FF2B5EF4-FFF2-40B4-BE49-F238E27FC236}">
                <a16:creationId xmlns:a16="http://schemas.microsoft.com/office/drawing/2014/main" id="{54F1DB9E-E98E-C2D0-1C3C-51CF1F00B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509" r="10473" b="996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203E75-F488-B41C-9B2D-CC30B34B2AF2}"/>
              </a:ext>
            </a:extLst>
          </p:cNvPr>
          <p:cNvSpPr/>
          <p:nvPr userDrawn="1"/>
        </p:nvSpPr>
        <p:spPr>
          <a:xfrm>
            <a:off x="0" y="-9"/>
            <a:ext cx="12192000" cy="6858000"/>
          </a:xfrm>
          <a:prstGeom prst="rect">
            <a:avLst/>
          </a:prstGeom>
          <a:gradFill>
            <a:gsLst>
              <a:gs pos="82000">
                <a:schemeClr val="accent2"/>
              </a:gs>
              <a:gs pos="0">
                <a:schemeClr val="accent2">
                  <a:alpha val="39109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BB494-0652-E2F9-6CDB-2CD4DBD2CB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7197" y="1259897"/>
            <a:ext cx="3135135" cy="5404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07C253-491A-9B09-19D0-10B95A184377}"/>
              </a:ext>
            </a:extLst>
          </p:cNvPr>
          <p:cNvCxnSpPr/>
          <p:nvPr userDrawn="1"/>
        </p:nvCxnSpPr>
        <p:spPr>
          <a:xfrm>
            <a:off x="780306" y="4347484"/>
            <a:ext cx="17050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itle 9">
            <a:extLst>
              <a:ext uri="{FF2B5EF4-FFF2-40B4-BE49-F238E27FC236}">
                <a16:creationId xmlns:a16="http://schemas.microsoft.com/office/drawing/2014/main" id="{5F4B9ECF-B27C-4650-6718-11C41C226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71" y="2070868"/>
            <a:ext cx="6143967" cy="2178344"/>
          </a:xfrm>
        </p:spPr>
        <p:txBody>
          <a:bodyPr/>
          <a:lstStyle>
            <a:lvl1pPr>
              <a:lnSpc>
                <a:spcPct val="80000"/>
              </a:lnSpc>
              <a:defRPr sz="5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3C996F7-0767-E71E-F7D1-D856F239CB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817" y="4522442"/>
            <a:ext cx="4848225" cy="841375"/>
          </a:xfrm>
        </p:spPr>
        <p:txBody>
          <a:bodyPr/>
          <a:lstStyle>
            <a:lvl1pPr marL="0" indent="0">
              <a:buNone/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subtitle, can go up to three lines. Put what you’d like here!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5A91DFB-1B1D-AF95-6C19-B546C816FD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3144" b="28551"/>
          <a:stretch>
            <a:fillRect/>
          </a:stretch>
        </p:blipFill>
        <p:spPr>
          <a:xfrm>
            <a:off x="6788738" y="981229"/>
            <a:ext cx="5403263" cy="587677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2C69DCD-6E20-00AC-A6B8-65F8ADD8AF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3448" r="33144" b="28551"/>
          <a:stretch>
            <a:fillRect/>
          </a:stretch>
        </p:blipFill>
        <p:spPr>
          <a:xfrm>
            <a:off x="6788738" y="4554822"/>
            <a:ext cx="5403263" cy="230318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9CA8EBD-CE1C-FDB5-8F09-196DFAAAEE79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gradFill>
            <a:gsLst>
              <a:gs pos="3000">
                <a:schemeClr val="accent1"/>
              </a:gs>
              <a:gs pos="37000">
                <a:schemeClr val="accent1">
                  <a:alpha val="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1" name="Picture 20" descr="A person in a white coat with his arms crossed&#10;&#10;AI-generated content may be incorrect.">
            <a:extLst>
              <a:ext uri="{FF2B5EF4-FFF2-40B4-BE49-F238E27FC236}">
                <a16:creationId xmlns:a16="http://schemas.microsoft.com/office/drawing/2014/main" id="{08B2186C-23DD-2E96-D91A-E250035B5C9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07998" y="-19"/>
            <a:ext cx="5221196" cy="6858000"/>
          </a:xfrm>
          <a:prstGeom prst="rect">
            <a:avLst/>
          </a:prstGeom>
          <a:effectLst>
            <a:outerShdw blurRad="238404" dist="38100" dir="2700000" algn="tl" rotWithShape="0">
              <a:prstClr val="black">
                <a:alpha val="2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695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uilding&#10;&#10;AI-generated content may be incorrect.">
            <a:extLst>
              <a:ext uri="{FF2B5EF4-FFF2-40B4-BE49-F238E27FC236}">
                <a16:creationId xmlns:a16="http://schemas.microsoft.com/office/drawing/2014/main" id="{54F1DB9E-E98E-C2D0-1C3C-51CF1F00B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509" r="10473" b="996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203E75-F488-B41C-9B2D-CC30B34B2AF2}"/>
              </a:ext>
            </a:extLst>
          </p:cNvPr>
          <p:cNvSpPr/>
          <p:nvPr userDrawn="1"/>
        </p:nvSpPr>
        <p:spPr>
          <a:xfrm>
            <a:off x="0" y="-9"/>
            <a:ext cx="12192000" cy="6858000"/>
          </a:xfrm>
          <a:prstGeom prst="rect">
            <a:avLst/>
          </a:prstGeom>
          <a:gradFill>
            <a:gsLst>
              <a:gs pos="82000">
                <a:schemeClr val="accent2"/>
              </a:gs>
              <a:gs pos="0">
                <a:schemeClr val="accent2">
                  <a:alpha val="39109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BB494-0652-E2F9-6CDB-2CD4DBD2CB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7197" y="1259897"/>
            <a:ext cx="3135135" cy="5404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07C253-491A-9B09-19D0-10B95A184377}"/>
              </a:ext>
            </a:extLst>
          </p:cNvPr>
          <p:cNvCxnSpPr/>
          <p:nvPr userDrawn="1"/>
        </p:nvCxnSpPr>
        <p:spPr>
          <a:xfrm>
            <a:off x="780306" y="4347484"/>
            <a:ext cx="17050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itle 9">
            <a:extLst>
              <a:ext uri="{FF2B5EF4-FFF2-40B4-BE49-F238E27FC236}">
                <a16:creationId xmlns:a16="http://schemas.microsoft.com/office/drawing/2014/main" id="{5F4B9ECF-B27C-4650-6718-11C41C226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71" y="2070868"/>
            <a:ext cx="6143967" cy="2178344"/>
          </a:xfrm>
        </p:spPr>
        <p:txBody>
          <a:bodyPr/>
          <a:lstStyle>
            <a:lvl1pPr>
              <a:lnSpc>
                <a:spcPct val="80000"/>
              </a:lnSpc>
              <a:defRPr sz="5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3C996F7-0767-E71E-F7D1-D856F239CB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817" y="4522442"/>
            <a:ext cx="4848225" cy="841375"/>
          </a:xfrm>
        </p:spPr>
        <p:txBody>
          <a:bodyPr/>
          <a:lstStyle>
            <a:lvl1pPr marL="0" indent="0">
              <a:buNone/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subtitle, can go up to three lines. Put what you’d like here!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5A91DFB-1B1D-AF95-6C19-B546C816FD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3144" b="28551"/>
          <a:stretch>
            <a:fillRect/>
          </a:stretch>
        </p:blipFill>
        <p:spPr>
          <a:xfrm>
            <a:off x="6788738" y="981229"/>
            <a:ext cx="5403263" cy="587677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2C69DCD-6E20-00AC-A6B8-65F8ADD8AF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3448" r="33144" b="28551"/>
          <a:stretch>
            <a:fillRect/>
          </a:stretch>
        </p:blipFill>
        <p:spPr>
          <a:xfrm>
            <a:off x="6788738" y="4554822"/>
            <a:ext cx="5403263" cy="230318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9CA8EBD-CE1C-FDB5-8F09-196DFAAAEE79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gradFill>
            <a:gsLst>
              <a:gs pos="3000">
                <a:schemeClr val="accent1"/>
              </a:gs>
              <a:gs pos="37000">
                <a:schemeClr val="accent1">
                  <a:alpha val="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 descr="A person and person in graduation gowns&#10;&#10;AI-generated content may be incorrect.">
            <a:extLst>
              <a:ext uri="{FF2B5EF4-FFF2-40B4-BE49-F238E27FC236}">
                <a16:creationId xmlns:a16="http://schemas.microsoft.com/office/drawing/2014/main" id="{7A48F05B-3236-16B5-4C9D-E3540AE9DAE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r="23701"/>
          <a:stretch>
            <a:fillRect/>
          </a:stretch>
        </p:blipFill>
        <p:spPr>
          <a:xfrm>
            <a:off x="4354013" y="-14873"/>
            <a:ext cx="7837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3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8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6A713F-06B9-9CBB-2EFE-9709996CC3CB}"/>
              </a:ext>
            </a:extLst>
          </p:cNvPr>
          <p:cNvSpPr/>
          <p:nvPr userDrawn="1"/>
        </p:nvSpPr>
        <p:spPr>
          <a:xfrm>
            <a:off x="-1" y="5993231"/>
            <a:ext cx="12192001" cy="8647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36DD1-421C-5EAA-D026-5CC0222F04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5993231"/>
            <a:ext cx="12248648" cy="864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3AD5A-52DA-92C6-0B8F-A78D6996AA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9" y="6312976"/>
            <a:ext cx="1830027" cy="254488"/>
          </a:xfrm>
          <a:prstGeom prst="rect">
            <a:avLst/>
          </a:prstGeom>
        </p:spPr>
      </p:pic>
      <p:sp>
        <p:nvSpPr>
          <p:cNvPr id="23" name="AutoShape 5">
            <a:extLst>
              <a:ext uri="{FF2B5EF4-FFF2-40B4-BE49-F238E27FC236}">
                <a16:creationId xmlns:a16="http://schemas.microsoft.com/office/drawing/2014/main" id="{C24F87E9-807F-BEF0-F267-FB772335CF3E}"/>
              </a:ext>
            </a:extLst>
          </p:cNvPr>
          <p:cNvSpPr/>
          <p:nvPr userDrawn="1"/>
        </p:nvSpPr>
        <p:spPr>
          <a:xfrm flipV="1">
            <a:off x="919696" y="1189563"/>
            <a:ext cx="5275813" cy="0"/>
          </a:xfrm>
          <a:prstGeom prst="line">
            <a:avLst/>
          </a:prstGeom>
          <a:ln w="25400" cap="flat">
            <a:solidFill>
              <a:srgbClr val="F15A2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35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9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8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909D37-9CE6-C938-1703-BA0AE4A9CC64}"/>
              </a:ext>
            </a:extLst>
          </p:cNvPr>
          <p:cNvSpPr/>
          <p:nvPr userDrawn="1"/>
        </p:nvSpPr>
        <p:spPr>
          <a:xfrm>
            <a:off x="-1" y="5993231"/>
            <a:ext cx="12192001" cy="864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4B18B9-836D-4952-8D1F-F25040328F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997232"/>
            <a:ext cx="12192000" cy="860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7D6BB-277D-15D4-CFF0-1C47BFEE6F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2468" y="6316499"/>
            <a:ext cx="1830027" cy="254488"/>
          </a:xfrm>
          <a:prstGeom prst="rect">
            <a:avLst/>
          </a:prstGeom>
        </p:spPr>
      </p:pic>
      <p:sp>
        <p:nvSpPr>
          <p:cNvPr id="14" name="AutoShape 5">
            <a:extLst>
              <a:ext uri="{FF2B5EF4-FFF2-40B4-BE49-F238E27FC236}">
                <a16:creationId xmlns:a16="http://schemas.microsoft.com/office/drawing/2014/main" id="{E1631D5F-3A6F-3EF1-AB73-4958F4B0AA21}"/>
              </a:ext>
            </a:extLst>
          </p:cNvPr>
          <p:cNvSpPr/>
          <p:nvPr userDrawn="1"/>
        </p:nvSpPr>
        <p:spPr>
          <a:xfrm flipV="1">
            <a:off x="919696" y="1189563"/>
            <a:ext cx="5275813" cy="0"/>
          </a:xfrm>
          <a:prstGeom prst="line">
            <a:avLst/>
          </a:prstGeom>
          <a:ln w="25400" cap="flat">
            <a:solidFill>
              <a:srgbClr val="F15A2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35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7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76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utsa.service-now.com/myportal?id=sc_cat_item&amp;sys_id=25d73e821b31a4901191437cdc4bcb80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7AFB8-74E0-061B-4599-DCA3ED014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DB6A1-E0D6-FED7-0619-F5462028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71" y="2070868"/>
            <a:ext cx="7719508" cy="2178344"/>
          </a:xfrm>
        </p:spPr>
        <p:txBody>
          <a:bodyPr/>
          <a:lstStyle/>
          <a:p>
            <a:r>
              <a:rPr lang="en-US" dirty="0"/>
              <a:t>Cognos Analytics v12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C5BF3-B8A6-39CB-4D57-BDB7E23A94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to Guide for New Users</a:t>
            </a:r>
          </a:p>
        </p:txBody>
      </p:sp>
    </p:spTree>
    <p:extLst>
      <p:ext uri="{BB962C8B-B14F-4D97-AF65-F5344CB8AC3E}">
        <p14:creationId xmlns:p14="http://schemas.microsoft.com/office/powerpoint/2010/main" val="1319302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711293-22F0-0A82-140E-ACDBADD91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9ADAEC-5D6B-6677-C4BE-506A27DD487C}"/>
              </a:ext>
            </a:extLst>
          </p:cNvPr>
          <p:cNvSpPr txBox="1">
            <a:spLocks/>
          </p:cNvSpPr>
          <p:nvPr/>
        </p:nvSpPr>
        <p:spPr>
          <a:xfrm>
            <a:off x="818587" y="600788"/>
            <a:ext cx="9154459" cy="53841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200" b="1" dirty="0">
                <a:solidFill>
                  <a:srgbClr val="032044"/>
                </a:solidFill>
                <a:latin typeface="Aptos" panose="020B0004020202020204" pitchFamily="34" charset="0"/>
              </a:rPr>
              <a:t>Setting Your Home Page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46CA5C-2B8C-7E1E-EB26-6B46B0FBB655}"/>
              </a:ext>
            </a:extLst>
          </p:cNvPr>
          <p:cNvSpPr txBox="1"/>
          <p:nvPr/>
        </p:nvSpPr>
        <p:spPr>
          <a:xfrm>
            <a:off x="818588" y="1410362"/>
            <a:ext cx="6337649" cy="3452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"/>
                <a:sym typeface="Source Sans Pro"/>
              </a:rPr>
              <a:t>If you want to skip the blue Welcome screen when you log on and go straight to the content location you use most, you can customize your settings. </a:t>
            </a:r>
          </a:p>
          <a:p>
            <a:pPr defTabSz="609585"/>
            <a:endParaRPr lang="en-US" sz="1867" dirty="0">
              <a:solidFill>
                <a:srgbClr val="032044"/>
              </a:solidFill>
              <a:latin typeface="Aptos" panose="02110004020202020204"/>
              <a:ea typeface="Source Sans Pro"/>
              <a:cs typeface="Source Sans Pro"/>
              <a:sym typeface="Source Sans Pro"/>
            </a:endParaRP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"/>
                <a:sym typeface="Source Sans Pro"/>
              </a:rPr>
              <a:t>Navigate to the content folder you want.  In this example, “Front Office”.</a:t>
            </a:r>
          </a:p>
          <a:p>
            <a:pPr marL="380990" indent="-380990" defTabSz="609585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"/>
                <a:sym typeface="Source Sans Pro"/>
              </a:rPr>
              <a:t>Click on the person icon in the upper right. </a:t>
            </a:r>
          </a:p>
          <a:p>
            <a:pPr marL="380990" indent="-380990" defTabSz="609585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 Black"/>
                <a:sym typeface="Source Sans Pro"/>
              </a:rPr>
              <a:t>Select “Profile and Settings”</a:t>
            </a:r>
          </a:p>
          <a:p>
            <a:pPr marL="380990" indent="-380990" defTabSz="609585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 Black"/>
                <a:sym typeface="Source Sans Pro"/>
              </a:rPr>
              <a:t>Select the “Settings” tab.</a:t>
            </a:r>
          </a:p>
          <a:p>
            <a:pPr marL="380990" indent="-380990" defTabSz="609585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 Black"/>
                <a:sym typeface="Source Sans Pro"/>
              </a:rPr>
              <a:t>Click “Set” next to “Set home as (current view)”.</a:t>
            </a:r>
          </a:p>
          <a:p>
            <a:pPr defTabSz="609585">
              <a:lnSpc>
                <a:spcPct val="115000"/>
              </a:lnSpc>
            </a:pPr>
            <a:endParaRPr lang="en-US" sz="1867" dirty="0">
              <a:solidFill>
                <a:srgbClr val="032044"/>
              </a:solidFill>
              <a:latin typeface="Aptos" panose="02110004020202020204"/>
              <a:ea typeface="Source Sans Pro Black"/>
              <a:cs typeface="Source Sans Pro Black"/>
              <a:sym typeface="Source Sans Pro Black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CCE46E-1475-507F-197E-CC71B42AD729}"/>
              </a:ext>
            </a:extLst>
          </p:cNvPr>
          <p:cNvGrpSpPr/>
          <p:nvPr/>
        </p:nvGrpSpPr>
        <p:grpSpPr>
          <a:xfrm>
            <a:off x="7834108" y="1129968"/>
            <a:ext cx="2745195" cy="1381821"/>
            <a:chOff x="5875581" y="847476"/>
            <a:chExt cx="2058896" cy="10363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CEE97D-8DB1-106D-DFF5-E23E06939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5581" y="854403"/>
              <a:ext cx="2051969" cy="1029439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2A5095C-8EE0-8F3B-D0A8-2F14CC5B0B2A}"/>
                </a:ext>
              </a:extLst>
            </p:cNvPr>
            <p:cNvSpPr/>
            <p:nvPr/>
          </p:nvSpPr>
          <p:spPr>
            <a:xfrm>
              <a:off x="6418871" y="1598742"/>
              <a:ext cx="1003477" cy="188669"/>
            </a:xfrm>
            <a:prstGeom prst="ellipse">
              <a:avLst/>
            </a:prstGeom>
            <a:noFill/>
            <a:ln>
              <a:solidFill>
                <a:srgbClr val="F059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Aptos" panose="02110004020202020204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B6A0FB9-1CE9-B113-5E89-7C66912861A6}"/>
                </a:ext>
              </a:extLst>
            </p:cNvPr>
            <p:cNvSpPr/>
            <p:nvPr/>
          </p:nvSpPr>
          <p:spPr>
            <a:xfrm>
              <a:off x="7592129" y="847476"/>
              <a:ext cx="342348" cy="328839"/>
            </a:xfrm>
            <a:prstGeom prst="ellipse">
              <a:avLst/>
            </a:prstGeom>
            <a:noFill/>
            <a:ln>
              <a:solidFill>
                <a:srgbClr val="F059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Aptos" panose="0211000402020202020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0A9D2C-0116-F359-5B24-FF06878F8F27}"/>
              </a:ext>
            </a:extLst>
          </p:cNvPr>
          <p:cNvGrpSpPr/>
          <p:nvPr/>
        </p:nvGrpSpPr>
        <p:grpSpPr>
          <a:xfrm>
            <a:off x="8487539" y="2817633"/>
            <a:ext cx="2971012" cy="2219129"/>
            <a:chOff x="6365654" y="2113224"/>
            <a:chExt cx="2228259" cy="16643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B5C3ED-9CF2-E2EC-613B-6A1AF8930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5654" y="2113224"/>
              <a:ext cx="2228259" cy="1663121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74FFA8-166C-F35A-5676-3DDD92502129}"/>
                </a:ext>
              </a:extLst>
            </p:cNvPr>
            <p:cNvSpPr/>
            <p:nvPr/>
          </p:nvSpPr>
          <p:spPr>
            <a:xfrm>
              <a:off x="7335071" y="2944784"/>
              <a:ext cx="856463" cy="188669"/>
            </a:xfrm>
            <a:prstGeom prst="ellipse">
              <a:avLst/>
            </a:prstGeom>
            <a:noFill/>
            <a:ln>
              <a:solidFill>
                <a:srgbClr val="F059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Aptos" panose="02110004020202020204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1C84842-1EFF-49A7-F1BB-3B79B4C2ECC8}"/>
                </a:ext>
              </a:extLst>
            </p:cNvPr>
            <p:cNvSpPr/>
            <p:nvPr/>
          </p:nvSpPr>
          <p:spPr>
            <a:xfrm>
              <a:off x="8276270" y="3588902"/>
              <a:ext cx="213480" cy="188669"/>
            </a:xfrm>
            <a:prstGeom prst="ellipse">
              <a:avLst/>
            </a:prstGeom>
            <a:noFill/>
            <a:ln>
              <a:solidFill>
                <a:srgbClr val="F059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Aptos" panose="0211000402020202020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5594294-BF5C-366F-0F6E-868370066106}"/>
              </a:ext>
            </a:extLst>
          </p:cNvPr>
          <p:cNvSpPr txBox="1"/>
          <p:nvPr/>
        </p:nvSpPr>
        <p:spPr>
          <a:xfrm>
            <a:off x="974247" y="4902110"/>
            <a:ext cx="52096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467" dirty="0">
                <a:solidFill>
                  <a:srgbClr val="032044"/>
                </a:solidFill>
                <a:latin typeface="Aptos" panose="02110004020202020204"/>
              </a:rPr>
              <a:t>Now you can easily go to this screen from anywhere in the application by clicking the hamburger menu in the upper left and select “Home”.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5DA171-7AA1-EA96-B84B-86F04EE7FB4B}"/>
              </a:ext>
            </a:extLst>
          </p:cNvPr>
          <p:cNvGrpSpPr/>
          <p:nvPr/>
        </p:nvGrpSpPr>
        <p:grpSpPr>
          <a:xfrm>
            <a:off x="6068292" y="4902110"/>
            <a:ext cx="1690253" cy="1027353"/>
            <a:chOff x="4551219" y="3676582"/>
            <a:chExt cx="1267690" cy="7705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E62BB75-59FE-C464-F8AA-BEC0CF012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3676582"/>
              <a:ext cx="1246909" cy="770515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6ECC209-853D-A228-414B-613A73191C2F}"/>
                </a:ext>
              </a:extLst>
            </p:cNvPr>
            <p:cNvSpPr/>
            <p:nvPr/>
          </p:nvSpPr>
          <p:spPr>
            <a:xfrm>
              <a:off x="4551219" y="3684082"/>
              <a:ext cx="213480" cy="188669"/>
            </a:xfrm>
            <a:prstGeom prst="ellipse">
              <a:avLst/>
            </a:prstGeom>
            <a:noFill/>
            <a:ln>
              <a:solidFill>
                <a:srgbClr val="F059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512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022349-4913-AFD4-6697-20CE0105D25D}"/>
              </a:ext>
            </a:extLst>
          </p:cNvPr>
          <p:cNvSpPr txBox="1"/>
          <p:nvPr/>
        </p:nvSpPr>
        <p:spPr>
          <a:xfrm>
            <a:off x="3186547" y="3094184"/>
            <a:ext cx="6169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600" dirty="0">
                <a:solidFill>
                  <a:srgbClr val="FFFFFF"/>
                </a:solidFill>
                <a:latin typeface="Aptos" panose="02110004020202020204"/>
              </a:rPr>
              <a:t>For further assistance, requesting access, modifications, new reports, or reporting an issue with a Cognos report, click </a:t>
            </a:r>
            <a:r>
              <a:rPr lang="en-US" sz="1600" dirty="0">
                <a:solidFill>
                  <a:srgbClr val="F05921"/>
                </a:solidFill>
                <a:latin typeface="Aptos" panose="0211000402020202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600" dirty="0">
                <a:solidFill>
                  <a:srgbClr val="FFFFFF"/>
                </a:solidFill>
                <a:latin typeface="Aptos" panose="02110004020202020204"/>
              </a:rPr>
              <a:t> to submit a </a:t>
            </a:r>
            <a:r>
              <a:rPr lang="en-US" sz="1600" dirty="0" err="1">
                <a:solidFill>
                  <a:srgbClr val="FFFFFF"/>
                </a:solidFill>
                <a:latin typeface="Aptos" panose="02110004020202020204"/>
              </a:rPr>
              <a:t>UTShare</a:t>
            </a:r>
            <a:r>
              <a:rPr lang="en-US" sz="1600" dirty="0">
                <a:solidFill>
                  <a:srgbClr val="FFFFFF"/>
                </a:solidFill>
                <a:latin typeface="Aptos" panose="02110004020202020204"/>
              </a:rPr>
              <a:t>/PeopleSoft Reporting ticket via Service Now.</a:t>
            </a:r>
            <a:endParaRPr lang="en-US" sz="1333" dirty="0">
              <a:solidFill>
                <a:srgbClr val="F05921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66454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8609C-1812-CB7C-8D95-53815CC21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D2C950-9CA7-16BD-1B7D-9CA8BED71A38}"/>
              </a:ext>
            </a:extLst>
          </p:cNvPr>
          <p:cNvSpPr/>
          <p:nvPr/>
        </p:nvSpPr>
        <p:spPr>
          <a:xfrm>
            <a:off x="6599584" y="0"/>
            <a:ext cx="5592417" cy="6132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D00B2F48-0533-2761-ADC1-358066785188}"/>
              </a:ext>
            </a:extLst>
          </p:cNvPr>
          <p:cNvSpPr/>
          <p:nvPr/>
        </p:nvSpPr>
        <p:spPr>
          <a:xfrm flipV="1">
            <a:off x="919697" y="1677243"/>
            <a:ext cx="5375809" cy="0"/>
          </a:xfrm>
          <a:prstGeom prst="line">
            <a:avLst/>
          </a:prstGeom>
          <a:ln w="25400" cap="flat">
            <a:solidFill>
              <a:srgbClr val="F8F4F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585"/>
            <a:endParaRPr lang="en-US" sz="1351">
              <a:solidFill>
                <a:srgbClr val="032044"/>
              </a:solidFill>
              <a:latin typeface="Aptos" panose="021100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AB1DD-AD15-1EAD-4B42-B0D2416F3B7B}"/>
              </a:ext>
            </a:extLst>
          </p:cNvPr>
          <p:cNvSpPr txBox="1"/>
          <p:nvPr/>
        </p:nvSpPr>
        <p:spPr>
          <a:xfrm>
            <a:off x="780488" y="2464827"/>
            <a:ext cx="5592417" cy="368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lnSpc>
                <a:spcPct val="115000"/>
              </a:lnSpc>
              <a:spcAft>
                <a:spcPts val="800"/>
              </a:spcAft>
            </a:pPr>
            <a:r>
              <a:rPr lang="en-US" sz="2133" dirty="0">
                <a:solidFill>
                  <a:srgbClr val="FFFFFF"/>
                </a:solidFill>
                <a:latin typeface="Aptos" panose="02110004020202020204"/>
                <a:ea typeface="Source Sans Pro"/>
                <a:cs typeface="Source Sans Pro"/>
                <a:sym typeface="Source Sans Pro"/>
              </a:rPr>
              <a:t>You can access Cognos via the link on the BIS/Resources website</a:t>
            </a:r>
          </a:p>
          <a:p>
            <a:pPr defTabSz="609585">
              <a:lnSpc>
                <a:spcPct val="115000"/>
              </a:lnSpc>
              <a:spcAft>
                <a:spcPts val="800"/>
              </a:spcAft>
            </a:pPr>
            <a:r>
              <a:rPr lang="en-US" sz="2133" dirty="0">
                <a:solidFill>
                  <a:srgbClr val="FFFFFF"/>
                </a:solidFill>
                <a:latin typeface="Aptos" panose="02110004020202020204"/>
                <a:ea typeface="Source Sans Pro"/>
                <a:cs typeface="Source Sans Pro Black"/>
                <a:sym typeface="Source Sans Pro"/>
              </a:rPr>
              <a:t>or</a:t>
            </a:r>
          </a:p>
          <a:p>
            <a:pPr defTabSz="609585">
              <a:lnSpc>
                <a:spcPct val="115000"/>
              </a:lnSpc>
              <a:spcAft>
                <a:spcPts val="2400"/>
              </a:spcAft>
            </a:pPr>
            <a:r>
              <a:rPr lang="en-US" sz="2133" dirty="0">
                <a:solidFill>
                  <a:srgbClr val="FFFFFF"/>
                </a:solidFill>
                <a:latin typeface="Aptos" panose="02110004020202020204"/>
                <a:ea typeface="Source Sans Pro"/>
                <a:cs typeface="Source Sans Pro Black"/>
                <a:sym typeface="Source Sans Pro"/>
              </a:rPr>
              <a:t>Directly thru the Cognos URL</a:t>
            </a:r>
          </a:p>
          <a:p>
            <a:pPr defTabSz="609585">
              <a:lnSpc>
                <a:spcPct val="115000"/>
              </a:lnSpc>
              <a:spcAft>
                <a:spcPts val="1333"/>
              </a:spcAft>
            </a:pPr>
            <a:r>
              <a:rPr lang="en-US" sz="2133" dirty="0">
                <a:solidFill>
                  <a:srgbClr val="FFFFFF"/>
                </a:solidFill>
                <a:latin typeface="Aptos" panose="02110004020202020204"/>
                <a:ea typeface="Source Sans Pro"/>
                <a:cs typeface="Source Sans Pro Black"/>
                <a:sym typeface="Source Sans Pro"/>
              </a:rPr>
              <a:t>When prompted, enter your network credentials (abc123).</a:t>
            </a:r>
          </a:p>
          <a:p>
            <a:pPr defTabSz="609585">
              <a:lnSpc>
                <a:spcPct val="115000"/>
              </a:lnSpc>
              <a:spcAft>
                <a:spcPts val="1333"/>
              </a:spcAft>
            </a:pPr>
            <a:r>
              <a:rPr lang="en-US" sz="1867" i="1" dirty="0">
                <a:solidFill>
                  <a:srgbClr val="F05921"/>
                </a:solidFill>
                <a:latin typeface="Aptos" panose="02110004020202020204"/>
                <a:ea typeface="Source Sans Pro"/>
                <a:cs typeface="Source Sans Pro Black"/>
                <a:sym typeface="Source Sans Pro"/>
              </a:rPr>
              <a:t>Note:  You must be connected to VPN (Global Protect) before accessing Cognos.</a:t>
            </a:r>
            <a:endParaRPr lang="en-US" sz="1867" i="1" dirty="0">
              <a:solidFill>
                <a:srgbClr val="F05921"/>
              </a:solidFill>
              <a:latin typeface="Aptos" panose="02110004020202020204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1D68A6-0E56-D21F-2C13-19C1C69F9756}"/>
              </a:ext>
            </a:extLst>
          </p:cNvPr>
          <p:cNvSpPr txBox="1">
            <a:spLocks/>
          </p:cNvSpPr>
          <p:nvPr/>
        </p:nvSpPr>
        <p:spPr>
          <a:xfrm>
            <a:off x="780487" y="1032588"/>
            <a:ext cx="9154459" cy="53841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200" b="1" dirty="0">
                <a:solidFill>
                  <a:srgbClr val="F05921"/>
                </a:solidFill>
                <a:latin typeface="Aptos" panose="020B0004020202020204" pitchFamily="34" charset="0"/>
              </a:rPr>
              <a:t>Accessing Cognos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2ECE9F-C254-8C65-72B0-EFDEDD61897C}"/>
              </a:ext>
            </a:extLst>
          </p:cNvPr>
          <p:cNvGrpSpPr/>
          <p:nvPr/>
        </p:nvGrpSpPr>
        <p:grpSpPr>
          <a:xfrm>
            <a:off x="7508500" y="899771"/>
            <a:ext cx="4083136" cy="3081100"/>
            <a:chOff x="3007580" y="2857988"/>
            <a:chExt cx="5834668" cy="31594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DD8DEE-FDFD-8DA2-A29B-A5D05E706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7580" y="2857988"/>
              <a:ext cx="5834668" cy="31594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DF72364-9DC0-2185-BBD4-11A2C9868D68}"/>
                </a:ext>
              </a:extLst>
            </p:cNvPr>
            <p:cNvSpPr/>
            <p:nvPr/>
          </p:nvSpPr>
          <p:spPr>
            <a:xfrm>
              <a:off x="7298656" y="4783264"/>
              <a:ext cx="1543592" cy="300800"/>
            </a:xfrm>
            <a:prstGeom prst="ellipse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2400">
                <a:solidFill>
                  <a:srgbClr val="FFFFFF"/>
                </a:solidFill>
                <a:latin typeface="Aptos" panose="02110004020202020204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19CCF2-AD60-02A3-35AE-5B735B16DAA8}"/>
              </a:ext>
            </a:extLst>
          </p:cNvPr>
          <p:cNvGrpSpPr/>
          <p:nvPr/>
        </p:nvGrpSpPr>
        <p:grpSpPr>
          <a:xfrm>
            <a:off x="7219583" y="367284"/>
            <a:ext cx="3417296" cy="532489"/>
            <a:chOff x="5519094" y="601044"/>
            <a:chExt cx="2562972" cy="3993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A9FE7A-F812-2279-8614-7AF79EE88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4011"/>
            <a:stretch/>
          </p:blipFill>
          <p:spPr>
            <a:xfrm>
              <a:off x="5519094" y="601044"/>
              <a:ext cx="2562972" cy="399367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C3992C-3391-95F1-E0A6-0E06EFC03505}"/>
                </a:ext>
              </a:extLst>
            </p:cNvPr>
            <p:cNvCxnSpPr/>
            <p:nvPr/>
          </p:nvCxnSpPr>
          <p:spPr>
            <a:xfrm>
              <a:off x="6788727" y="886691"/>
              <a:ext cx="8104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7B55E4C-98CA-D925-609C-5C1C95C3A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963" y="4982744"/>
            <a:ext cx="3478876" cy="6581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BCA1E3-D778-D4D7-181C-6A090747F6F4}"/>
              </a:ext>
            </a:extLst>
          </p:cNvPr>
          <p:cNvSpPr txBox="1"/>
          <p:nvPr/>
        </p:nvSpPr>
        <p:spPr>
          <a:xfrm>
            <a:off x="9190182" y="4244489"/>
            <a:ext cx="57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dirty="0">
                <a:solidFill>
                  <a:srgbClr val="032044"/>
                </a:solidFill>
                <a:latin typeface="Aptos" panose="02110004020202020204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922528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BC8F8BC-B4E8-0E84-7F59-2BE11A604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94" y="2530818"/>
            <a:ext cx="5768013" cy="30404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2888CC6-D28A-71C8-97F1-69FA2B5D9DD5}"/>
              </a:ext>
            </a:extLst>
          </p:cNvPr>
          <p:cNvSpPr txBox="1">
            <a:spLocks/>
          </p:cNvSpPr>
          <p:nvPr/>
        </p:nvSpPr>
        <p:spPr>
          <a:xfrm>
            <a:off x="818587" y="600788"/>
            <a:ext cx="9154459" cy="53841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200" b="1" dirty="0">
                <a:solidFill>
                  <a:srgbClr val="032044"/>
                </a:solidFill>
                <a:latin typeface="Aptos" panose="020B0004020202020204" pitchFamily="34" charset="0"/>
              </a:rPr>
              <a:t>Resources for Getting Started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0EBF78-7B67-DA3D-93C5-3DF6460626C3}"/>
              </a:ext>
            </a:extLst>
          </p:cNvPr>
          <p:cNvSpPr txBox="1"/>
          <p:nvPr/>
        </p:nvSpPr>
        <p:spPr>
          <a:xfrm>
            <a:off x="910951" y="1682189"/>
            <a:ext cx="5768013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467" dirty="0">
                <a:solidFill>
                  <a:srgbClr val="032044"/>
                </a:solidFill>
                <a:latin typeface="Aptos" panose="02110004020202020204"/>
              </a:rPr>
              <a:t>On the default Cognos welcome screen there are a couple of links including this guide as well as how to set your preferred home page.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7FE81-0BD4-CC36-B5DA-CFD30791CF13}"/>
              </a:ext>
            </a:extLst>
          </p:cNvPr>
          <p:cNvSpPr txBox="1"/>
          <p:nvPr/>
        </p:nvSpPr>
        <p:spPr>
          <a:xfrm>
            <a:off x="7582959" y="4286605"/>
            <a:ext cx="3790456" cy="1446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467" dirty="0">
                <a:solidFill>
                  <a:srgbClr val="032044"/>
                </a:solidFill>
                <a:latin typeface="Aptos" panose="02110004020202020204"/>
              </a:rPr>
              <a:t>You also have access to the MS Team – Cognos where we post helpful documents under the Training channel.</a:t>
            </a:r>
          </a:p>
          <a:p>
            <a:pPr defTabSz="609585"/>
            <a:endParaRPr lang="en-US" sz="1467" dirty="0">
              <a:solidFill>
                <a:srgbClr val="032044"/>
              </a:solidFill>
              <a:latin typeface="Aptos" panose="02110004020202020204"/>
            </a:endParaRPr>
          </a:p>
          <a:p>
            <a:pPr defTabSz="609585"/>
            <a:r>
              <a:rPr lang="en-US" sz="1467" dirty="0">
                <a:solidFill>
                  <a:srgbClr val="032044"/>
                </a:solidFill>
                <a:latin typeface="Aptos" panose="02110004020202020204"/>
              </a:rPr>
              <a:t>Communications about outages, upgrades, etc. will be posted in this team.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013440-CAD6-E61B-EF7F-AAB7329410DE}"/>
              </a:ext>
            </a:extLst>
          </p:cNvPr>
          <p:cNvGrpSpPr/>
          <p:nvPr/>
        </p:nvGrpSpPr>
        <p:grpSpPr>
          <a:xfrm>
            <a:off x="7582959" y="297284"/>
            <a:ext cx="3790455" cy="3651441"/>
            <a:chOff x="5687219" y="222962"/>
            <a:chExt cx="2842841" cy="27385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27FD21D-44F7-C9A8-2F3E-3A2D46234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7219" y="222962"/>
              <a:ext cx="2842841" cy="2738581"/>
            </a:xfrm>
            <a:prstGeom prst="rect">
              <a:avLst/>
            </a:prstGeom>
            <a:ln w="127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42ACD40-0092-4769-E2EE-180322C39767}"/>
                </a:ext>
              </a:extLst>
            </p:cNvPr>
            <p:cNvSpPr/>
            <p:nvPr/>
          </p:nvSpPr>
          <p:spPr>
            <a:xfrm>
              <a:off x="5943598" y="1259774"/>
              <a:ext cx="429491" cy="139357"/>
            </a:xfrm>
            <a:prstGeom prst="ellipse">
              <a:avLst/>
            </a:prstGeom>
            <a:noFill/>
            <a:ln>
              <a:solidFill>
                <a:srgbClr val="F059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Aptos" panose="0211000402020202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8F3A3FF-417A-253A-72D0-A47117AB95B9}"/>
                </a:ext>
              </a:extLst>
            </p:cNvPr>
            <p:cNvSpPr/>
            <p:nvPr/>
          </p:nvSpPr>
          <p:spPr>
            <a:xfrm>
              <a:off x="7550727" y="427556"/>
              <a:ext cx="339437" cy="126626"/>
            </a:xfrm>
            <a:prstGeom prst="ellipse">
              <a:avLst/>
            </a:prstGeom>
            <a:noFill/>
            <a:ln>
              <a:solidFill>
                <a:srgbClr val="F059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Aptos" panose="02110004020202020204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177211EE-E7EA-808A-7C21-05666B7D4E4D}"/>
              </a:ext>
            </a:extLst>
          </p:cNvPr>
          <p:cNvSpPr/>
          <p:nvPr/>
        </p:nvSpPr>
        <p:spPr>
          <a:xfrm>
            <a:off x="2650832" y="3972959"/>
            <a:ext cx="868221" cy="295173"/>
          </a:xfrm>
          <a:prstGeom prst="ellipse">
            <a:avLst/>
          </a:prstGeom>
          <a:noFill/>
          <a:ln>
            <a:solidFill>
              <a:srgbClr val="F059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718A92-12F2-5620-1A18-988D9B03275D}"/>
              </a:ext>
            </a:extLst>
          </p:cNvPr>
          <p:cNvSpPr/>
          <p:nvPr/>
        </p:nvSpPr>
        <p:spPr>
          <a:xfrm>
            <a:off x="4311172" y="3982196"/>
            <a:ext cx="868221" cy="295173"/>
          </a:xfrm>
          <a:prstGeom prst="ellipse">
            <a:avLst/>
          </a:prstGeom>
          <a:noFill/>
          <a:ln>
            <a:solidFill>
              <a:srgbClr val="F059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81837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674967-B811-8A9B-4369-50540D838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FB57C3-F1F3-8B4E-A58F-DC65F13DB1A5}"/>
              </a:ext>
            </a:extLst>
          </p:cNvPr>
          <p:cNvSpPr txBox="1"/>
          <p:nvPr/>
        </p:nvSpPr>
        <p:spPr>
          <a:xfrm>
            <a:off x="818588" y="1423958"/>
            <a:ext cx="5592417" cy="174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lnSpc>
                <a:spcPct val="115000"/>
              </a:lnSpc>
              <a:spcAft>
                <a:spcPts val="1333"/>
              </a:spcAft>
            </a:pPr>
            <a:r>
              <a:rPr lang="en-US" sz="2133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 Black"/>
                <a:sym typeface="Source Sans Pro"/>
              </a:rPr>
              <a:t>Click on the hamburger menu in the upper left.  Then select “Content” from the menu.</a:t>
            </a:r>
          </a:p>
          <a:p>
            <a:pPr defTabSz="609585">
              <a:lnSpc>
                <a:spcPct val="115000"/>
              </a:lnSpc>
              <a:spcAft>
                <a:spcPts val="1333"/>
              </a:spcAft>
            </a:pPr>
            <a:r>
              <a:rPr lang="en-US" sz="1400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 Black"/>
                <a:sym typeface="Source Sans Pro"/>
              </a:rPr>
              <a:t>The default view of the Content screen is a tile layout, but you can change it to a list layout using the icons above.  The remainder of this guide will use the </a:t>
            </a:r>
            <a:r>
              <a:rPr lang="en-US" sz="1400" u="sng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 Black"/>
                <a:sym typeface="Source Sans Pro"/>
              </a:rPr>
              <a:t>list</a:t>
            </a:r>
            <a:r>
              <a:rPr lang="en-US" sz="1400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 Black"/>
                <a:sym typeface="Source Sans Pro"/>
              </a:rPr>
              <a:t> layout.</a:t>
            </a:r>
            <a:endParaRPr lang="en-US" sz="1333" dirty="0">
              <a:solidFill>
                <a:srgbClr val="032044"/>
              </a:solidFill>
              <a:latin typeface="Aptos" panose="02110004020202020204"/>
              <a:ea typeface="Source Sans Pro"/>
              <a:cs typeface="Source Sans Pro Black"/>
              <a:sym typeface="Source Sans Pro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EBA191-F0FF-CC66-2A79-086C4C825B3F}"/>
              </a:ext>
            </a:extLst>
          </p:cNvPr>
          <p:cNvSpPr txBox="1">
            <a:spLocks/>
          </p:cNvSpPr>
          <p:nvPr/>
        </p:nvSpPr>
        <p:spPr>
          <a:xfrm>
            <a:off x="818587" y="600788"/>
            <a:ext cx="9154459" cy="53841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200" b="1" dirty="0">
                <a:solidFill>
                  <a:srgbClr val="032044"/>
                </a:solidFill>
                <a:latin typeface="Aptos" panose="020B0004020202020204" pitchFamily="34" charset="0"/>
              </a:rPr>
              <a:t>Navigating to a Report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C4A93C-77C3-A494-94F0-BFD6654112FF}"/>
              </a:ext>
            </a:extLst>
          </p:cNvPr>
          <p:cNvGrpSpPr/>
          <p:nvPr/>
        </p:nvGrpSpPr>
        <p:grpSpPr>
          <a:xfrm>
            <a:off x="1630707" y="3491255"/>
            <a:ext cx="3347907" cy="2328416"/>
            <a:chOff x="437537" y="2673609"/>
            <a:chExt cx="2510930" cy="17463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033082-2E5C-0AB1-B7E5-04E29A953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412" y="2673609"/>
              <a:ext cx="2392055" cy="1746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CDCBE52-B67F-B66C-C035-EB6F3375567A}"/>
                </a:ext>
              </a:extLst>
            </p:cNvPr>
            <p:cNvSpPr/>
            <p:nvPr/>
          </p:nvSpPr>
          <p:spPr>
            <a:xfrm>
              <a:off x="556412" y="2707099"/>
              <a:ext cx="293676" cy="221380"/>
            </a:xfrm>
            <a:prstGeom prst="ellipse">
              <a:avLst/>
            </a:prstGeom>
            <a:noFill/>
            <a:ln>
              <a:solidFill>
                <a:srgbClr val="F059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Aptos" panose="0211000402020202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3D75FC-3939-CB25-6503-32C6BAE4ECBE}"/>
                </a:ext>
              </a:extLst>
            </p:cNvPr>
            <p:cNvSpPr/>
            <p:nvPr/>
          </p:nvSpPr>
          <p:spPr>
            <a:xfrm>
              <a:off x="437537" y="3503400"/>
              <a:ext cx="1061515" cy="221380"/>
            </a:xfrm>
            <a:prstGeom prst="ellipse">
              <a:avLst/>
            </a:prstGeom>
            <a:noFill/>
            <a:ln>
              <a:solidFill>
                <a:srgbClr val="F059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Aptos" panose="0211000402020202020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E43A6D-51C7-CADA-27DE-FC5EC518BAAD}"/>
              </a:ext>
            </a:extLst>
          </p:cNvPr>
          <p:cNvGrpSpPr/>
          <p:nvPr/>
        </p:nvGrpSpPr>
        <p:grpSpPr>
          <a:xfrm>
            <a:off x="5332643" y="2835509"/>
            <a:ext cx="4663152" cy="3021833"/>
            <a:chOff x="3171792" y="2399322"/>
            <a:chExt cx="3497364" cy="226637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02513B-133B-10ED-551A-B65F3D0E790A}"/>
                </a:ext>
              </a:extLst>
            </p:cNvPr>
            <p:cNvSpPr txBox="1"/>
            <p:nvPr/>
          </p:nvSpPr>
          <p:spPr>
            <a:xfrm>
              <a:off x="4203984" y="2399322"/>
              <a:ext cx="115871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1867" dirty="0">
                  <a:solidFill>
                    <a:srgbClr val="032044"/>
                  </a:solidFill>
                  <a:latin typeface="Aptos" panose="02110004020202020204"/>
                </a:rPr>
                <a:t>Tile Layout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D23B20C-2F68-4CDE-FF4C-D751E05426B9}"/>
                </a:ext>
              </a:extLst>
            </p:cNvPr>
            <p:cNvGrpSpPr/>
            <p:nvPr/>
          </p:nvGrpSpPr>
          <p:grpSpPr>
            <a:xfrm>
              <a:off x="3171792" y="2673609"/>
              <a:ext cx="3497364" cy="1992088"/>
              <a:chOff x="3171792" y="2673609"/>
              <a:chExt cx="3497364" cy="199208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FAF580E-B2CD-E146-9DE9-4C0893270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1792" y="2673609"/>
                <a:ext cx="3497364" cy="19920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9387636-1122-A19D-FFB9-A6DF9849D55A}"/>
                  </a:ext>
                </a:extLst>
              </p:cNvPr>
              <p:cNvSpPr/>
              <p:nvPr/>
            </p:nvSpPr>
            <p:spPr>
              <a:xfrm>
                <a:off x="6213766" y="3295147"/>
                <a:ext cx="242454" cy="215180"/>
              </a:xfrm>
              <a:prstGeom prst="ellipse">
                <a:avLst/>
              </a:prstGeom>
              <a:noFill/>
              <a:ln>
                <a:solidFill>
                  <a:srgbClr val="F0592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2400">
                  <a:solidFill>
                    <a:srgbClr val="FFFFFF"/>
                  </a:solidFill>
                  <a:latin typeface="Aptos" panose="02110004020202020204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91A4B9-4DAE-FC71-F37C-8BD884955E24}"/>
              </a:ext>
            </a:extLst>
          </p:cNvPr>
          <p:cNvGrpSpPr/>
          <p:nvPr/>
        </p:nvGrpSpPr>
        <p:grpSpPr>
          <a:xfrm>
            <a:off x="8526523" y="432095"/>
            <a:ext cx="3417455" cy="2942152"/>
            <a:chOff x="6167985" y="875184"/>
            <a:chExt cx="2563091" cy="22066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15A5CC-6896-6F9C-F5B9-FF05EEE0B0DA}"/>
                </a:ext>
              </a:extLst>
            </p:cNvPr>
            <p:cNvSpPr txBox="1"/>
            <p:nvPr/>
          </p:nvSpPr>
          <p:spPr>
            <a:xfrm>
              <a:off x="6842332" y="875184"/>
              <a:ext cx="115871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1867" dirty="0">
                  <a:solidFill>
                    <a:srgbClr val="032044"/>
                  </a:solidFill>
                  <a:latin typeface="Aptos" panose="02110004020202020204"/>
                </a:rPr>
                <a:t>List Layout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D21B0D5-539C-01C1-EC93-23C607F56486}"/>
                </a:ext>
              </a:extLst>
            </p:cNvPr>
            <p:cNvGrpSpPr/>
            <p:nvPr/>
          </p:nvGrpSpPr>
          <p:grpSpPr>
            <a:xfrm>
              <a:off x="6167985" y="1156399"/>
              <a:ext cx="2563091" cy="1925399"/>
              <a:chOff x="6167985" y="1156399"/>
              <a:chExt cx="2563091" cy="192539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D43955E-4B76-35BD-181A-ABEEAE229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67985" y="1156399"/>
                <a:ext cx="2563091" cy="192539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51B7726-F67E-1C41-F77A-73CA6D820230}"/>
                  </a:ext>
                </a:extLst>
              </p:cNvPr>
              <p:cNvSpPr/>
              <p:nvPr/>
            </p:nvSpPr>
            <p:spPr>
              <a:xfrm>
                <a:off x="8429614" y="1749440"/>
                <a:ext cx="242454" cy="215180"/>
              </a:xfrm>
              <a:prstGeom prst="ellipse">
                <a:avLst/>
              </a:prstGeom>
              <a:noFill/>
              <a:ln>
                <a:solidFill>
                  <a:srgbClr val="F0592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2400">
                  <a:solidFill>
                    <a:srgbClr val="FFFFFF"/>
                  </a:solidFill>
                  <a:latin typeface="Aptos" panose="02110004020202020204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82BD245-5783-9635-42FA-3063A612058D}"/>
              </a:ext>
            </a:extLst>
          </p:cNvPr>
          <p:cNvSpPr txBox="1"/>
          <p:nvPr/>
        </p:nvSpPr>
        <p:spPr>
          <a:xfrm>
            <a:off x="741883" y="6411495"/>
            <a:ext cx="7073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400" dirty="0">
                <a:solidFill>
                  <a:srgbClr val="032044"/>
                </a:solidFill>
                <a:latin typeface="Aptos" panose="02110004020202020204"/>
              </a:rPr>
              <a:t>Note:  You will only see the folders you have been granted access to.</a:t>
            </a:r>
          </a:p>
        </p:txBody>
      </p:sp>
      <p:sp>
        <p:nvSpPr>
          <p:cNvPr id="23" name="Callout: Line 22">
            <a:extLst>
              <a:ext uri="{FF2B5EF4-FFF2-40B4-BE49-F238E27FC236}">
                <a16:creationId xmlns:a16="http://schemas.microsoft.com/office/drawing/2014/main" id="{54955F60-328D-1A99-3694-B95EF68A2AD1}"/>
              </a:ext>
            </a:extLst>
          </p:cNvPr>
          <p:cNvSpPr/>
          <p:nvPr/>
        </p:nvSpPr>
        <p:spPr>
          <a:xfrm>
            <a:off x="310059" y="4316849"/>
            <a:ext cx="1125119" cy="929407"/>
          </a:xfrm>
          <a:prstGeom prst="borderCallout1">
            <a:avLst>
              <a:gd name="adj1" fmla="val 55821"/>
              <a:gd name="adj2" fmla="val 99061"/>
              <a:gd name="adj3" fmla="val 87909"/>
              <a:gd name="adj4" fmla="val 138656"/>
            </a:avLst>
          </a:prstGeom>
          <a:ln w="127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1067" dirty="0">
                <a:solidFill>
                  <a:srgbClr val="032044"/>
                </a:solidFill>
                <a:latin typeface="Aptos" panose="02110004020202020204"/>
              </a:rPr>
              <a:t>You can also access a list of your recent reports here!</a:t>
            </a:r>
          </a:p>
        </p:txBody>
      </p:sp>
    </p:spTree>
    <p:extLst>
      <p:ext uri="{BB962C8B-B14F-4D97-AF65-F5344CB8AC3E}">
        <p14:creationId xmlns:p14="http://schemas.microsoft.com/office/powerpoint/2010/main" val="265387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852A4E-3F0E-97DA-4C15-E3E8957F0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B3015A-F593-F47C-CD4E-93B2604E0771}"/>
              </a:ext>
            </a:extLst>
          </p:cNvPr>
          <p:cNvSpPr txBox="1"/>
          <p:nvPr/>
        </p:nvSpPr>
        <p:spPr>
          <a:xfrm>
            <a:off x="818586" y="1528784"/>
            <a:ext cx="7526791" cy="45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lnSpc>
                <a:spcPct val="115000"/>
              </a:lnSpc>
              <a:spcAft>
                <a:spcPts val="1333"/>
              </a:spcAft>
            </a:pPr>
            <a:r>
              <a:rPr lang="en-US" sz="2133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"/>
                <a:sym typeface="Source Sans Pro"/>
              </a:rPr>
              <a:t>Click through the folders and sub folders to locate your report.</a:t>
            </a:r>
            <a:endParaRPr lang="en-US" sz="2133" dirty="0">
              <a:solidFill>
                <a:srgbClr val="032044"/>
              </a:solidFill>
              <a:latin typeface="Aptos" panose="02110004020202020204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789B1B-FF14-821B-7B2E-5FE683B0E16C}"/>
              </a:ext>
            </a:extLst>
          </p:cNvPr>
          <p:cNvSpPr txBox="1">
            <a:spLocks/>
          </p:cNvSpPr>
          <p:nvPr/>
        </p:nvSpPr>
        <p:spPr>
          <a:xfrm>
            <a:off x="818587" y="600788"/>
            <a:ext cx="9154459" cy="53841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200" b="1" dirty="0">
                <a:solidFill>
                  <a:srgbClr val="032044"/>
                </a:solidFill>
                <a:latin typeface="Aptos" panose="020B0004020202020204" pitchFamily="34" charset="0"/>
              </a:rPr>
              <a:t>Navigating to a 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BB945-A068-F78C-6CA2-FA0A50AB1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455" y="2280315"/>
            <a:ext cx="6150611" cy="3994727"/>
          </a:xfrm>
          <a:prstGeom prst="rect">
            <a:avLst/>
          </a:prstGeom>
          <a:ln w="12700"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llout: Line 6">
            <a:extLst>
              <a:ext uri="{FF2B5EF4-FFF2-40B4-BE49-F238E27FC236}">
                <a16:creationId xmlns:a16="http://schemas.microsoft.com/office/drawing/2014/main" id="{1B7C99BA-4B2D-B8BB-1EC0-84A9458CCC2D}"/>
              </a:ext>
            </a:extLst>
          </p:cNvPr>
          <p:cNvSpPr/>
          <p:nvPr/>
        </p:nvSpPr>
        <p:spPr>
          <a:xfrm>
            <a:off x="441516" y="2638812"/>
            <a:ext cx="2898493" cy="1159736"/>
          </a:xfrm>
          <a:prstGeom prst="borderCallout1">
            <a:avLst>
              <a:gd name="adj1" fmla="val 53274"/>
              <a:gd name="adj2" fmla="val 100051"/>
              <a:gd name="adj3" fmla="val 85910"/>
              <a:gd name="adj4" fmla="val 116141"/>
            </a:avLst>
          </a:prstGeom>
          <a:ln w="127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US" sz="1067" dirty="0">
              <a:solidFill>
                <a:srgbClr val="032044"/>
              </a:solidFill>
              <a:latin typeface="Aptos" panose="02110004020202020204"/>
            </a:endParaRPr>
          </a:p>
          <a:p>
            <a:pPr defTabSz="609585"/>
            <a:r>
              <a:rPr lang="en-US" sz="1067" dirty="0">
                <a:solidFill>
                  <a:srgbClr val="032044"/>
                </a:solidFill>
                <a:latin typeface="Aptos" panose="02110004020202020204"/>
              </a:rPr>
              <a:t>Notice the breadcrumbs of the folder navigation path that brought you to this point.</a:t>
            </a:r>
          </a:p>
          <a:p>
            <a:pPr defTabSz="609585"/>
            <a:endParaRPr lang="en-US" sz="1067" dirty="0">
              <a:solidFill>
                <a:srgbClr val="032044"/>
              </a:solidFill>
              <a:latin typeface="Aptos" panose="02110004020202020204"/>
            </a:endParaRPr>
          </a:p>
          <a:p>
            <a:pPr defTabSz="609585"/>
            <a:r>
              <a:rPr lang="en-US" sz="1067" dirty="0">
                <a:solidFill>
                  <a:srgbClr val="032044"/>
                </a:solidFill>
                <a:latin typeface="Aptos" panose="02110004020202020204"/>
              </a:rPr>
              <a:t>You can click on a folder in the breadcrumbs to go back to that point.</a:t>
            </a:r>
          </a:p>
          <a:p>
            <a:pPr defTabSz="609585"/>
            <a:endParaRPr lang="en-US" sz="1067" dirty="0">
              <a:solidFill>
                <a:srgbClr val="032044"/>
              </a:solidFill>
              <a:latin typeface="Aptos" panose="02110004020202020204"/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DE830424-87DE-C8ED-0728-0FF8D6BB6BB2}"/>
              </a:ext>
            </a:extLst>
          </p:cNvPr>
          <p:cNvSpPr/>
          <p:nvPr/>
        </p:nvSpPr>
        <p:spPr>
          <a:xfrm rot="1816058">
            <a:off x="6932263" y="2309757"/>
            <a:ext cx="137799" cy="77577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ln w="9525">
                <a:solidFill>
                  <a:srgbClr val="FF0000"/>
                </a:solidFill>
              </a:ln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BC90B541-1869-A832-AA50-A35C924F4598}"/>
              </a:ext>
            </a:extLst>
          </p:cNvPr>
          <p:cNvSpPr/>
          <p:nvPr/>
        </p:nvSpPr>
        <p:spPr>
          <a:xfrm>
            <a:off x="9521722" y="1151246"/>
            <a:ext cx="2033813" cy="859637"/>
          </a:xfrm>
          <a:prstGeom prst="borderCallout1">
            <a:avLst>
              <a:gd name="adj1" fmla="val 53274"/>
              <a:gd name="adj2" fmla="val -53"/>
              <a:gd name="adj3" fmla="val 313608"/>
              <a:gd name="adj4" fmla="val -92973"/>
            </a:avLst>
          </a:prstGeom>
          <a:ln w="127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r>
              <a:rPr lang="en-US" sz="1067" dirty="0">
                <a:solidFill>
                  <a:srgbClr val="032044"/>
                </a:solidFill>
                <a:latin typeface="Aptos" panose="02110004020202020204"/>
              </a:rPr>
              <a:t>You can sort the folder/report list by clicking the up/down arrows on the tool bar.</a:t>
            </a:r>
          </a:p>
          <a:p>
            <a:pPr defTabSz="609585"/>
            <a:endParaRPr lang="en-US" sz="1067" dirty="0">
              <a:solidFill>
                <a:srgbClr val="032044"/>
              </a:solidFill>
              <a:latin typeface="Aptos" panose="0211000402020202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CD55B4-D621-96B8-D069-1813DC78B7E1}"/>
              </a:ext>
            </a:extLst>
          </p:cNvPr>
          <p:cNvSpPr/>
          <p:nvPr/>
        </p:nvSpPr>
        <p:spPr>
          <a:xfrm>
            <a:off x="7341920" y="3826901"/>
            <a:ext cx="284640" cy="251559"/>
          </a:xfrm>
          <a:prstGeom prst="ellipse">
            <a:avLst/>
          </a:prstGeom>
          <a:noFill/>
          <a:ln>
            <a:solidFill>
              <a:srgbClr val="F059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3A73BCA3-47DD-1A80-18F8-332C4595D715}"/>
              </a:ext>
            </a:extLst>
          </p:cNvPr>
          <p:cNvSpPr/>
          <p:nvPr/>
        </p:nvSpPr>
        <p:spPr>
          <a:xfrm rot="1816058">
            <a:off x="4860241" y="3759760"/>
            <a:ext cx="137799" cy="77577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ln w="9525">
                <a:solidFill>
                  <a:srgbClr val="FF0000"/>
                </a:solidFill>
              </a:ln>
              <a:solidFill>
                <a:srgbClr val="FFFFFF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5717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0DBCAB-2CBD-03BA-09EF-64F771894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D914C3-3964-78DB-29DB-F24C9FB89F42}"/>
              </a:ext>
            </a:extLst>
          </p:cNvPr>
          <p:cNvSpPr txBox="1"/>
          <p:nvPr/>
        </p:nvSpPr>
        <p:spPr>
          <a:xfrm>
            <a:off x="698514" y="1414394"/>
            <a:ext cx="4473849" cy="4181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lnSpc>
                <a:spcPct val="115000"/>
              </a:lnSpc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"/>
                <a:sym typeface="Source Sans Pro"/>
              </a:rPr>
              <a:t>Run to Screen (html):</a:t>
            </a:r>
          </a:p>
          <a:p>
            <a:pPr marL="380990" indent="-380990" defTabSz="609585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 Black"/>
                <a:sym typeface="Source Sans Pro"/>
              </a:rPr>
              <a:t> Simply click on the report name.</a:t>
            </a:r>
          </a:p>
          <a:p>
            <a:pPr defTabSz="609585">
              <a:lnSpc>
                <a:spcPct val="115000"/>
              </a:lnSpc>
              <a:spcAft>
                <a:spcPts val="800"/>
              </a:spcAft>
            </a:pPr>
            <a:endParaRPr lang="en-US" sz="1867" dirty="0">
              <a:solidFill>
                <a:srgbClr val="032044"/>
              </a:solidFill>
              <a:latin typeface="Aptos" panose="02110004020202020204"/>
              <a:ea typeface="Source Sans Pro"/>
              <a:cs typeface="Source Sans Pro Black"/>
              <a:sym typeface="Source Sans Pro"/>
            </a:endParaRPr>
          </a:p>
          <a:p>
            <a:pPr defTabSz="609585">
              <a:lnSpc>
                <a:spcPct val="115000"/>
              </a:lnSpc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 Black"/>
                <a:sym typeface="Source Sans Pro"/>
              </a:rPr>
              <a:t>Run to Other Formats:</a:t>
            </a:r>
          </a:p>
          <a:p>
            <a:pPr marL="380990" indent="-380990" defTabSz="609585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 Black"/>
                <a:sym typeface="Source Sans Pro"/>
              </a:rPr>
              <a:t>Click the three dots next to the report name on the far right.</a:t>
            </a:r>
          </a:p>
          <a:p>
            <a:pPr marL="380990" indent="-380990" defTabSz="609585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 Black"/>
                <a:sym typeface="Source Sans Pro"/>
              </a:rPr>
              <a:t>Click “Run As”</a:t>
            </a:r>
          </a:p>
          <a:p>
            <a:pPr marL="380990" indent="-380990" defTabSz="609585">
              <a:lnSpc>
                <a:spcPct val="115000"/>
              </a:lnSpc>
              <a:spcAft>
                <a:spcPts val="1333"/>
              </a:spcAft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 Black"/>
                <a:cs typeface="Source Sans Pro Black"/>
                <a:sym typeface="Source Sans Pro Black"/>
              </a:rPr>
              <a:t>On the next screen, scroll down to the format box and select a format.</a:t>
            </a:r>
          </a:p>
          <a:p>
            <a:pPr marL="380990" indent="-380990" defTabSz="609585">
              <a:lnSpc>
                <a:spcPct val="115000"/>
              </a:lnSpc>
              <a:spcAft>
                <a:spcPts val="1333"/>
              </a:spcAft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 Black"/>
                <a:cs typeface="Source Sans Pro Black"/>
                <a:sym typeface="Source Sans Pro Black"/>
              </a:rPr>
              <a:t>Click “Run”.</a:t>
            </a:r>
          </a:p>
          <a:p>
            <a:pPr defTabSz="609585">
              <a:lnSpc>
                <a:spcPct val="115000"/>
              </a:lnSpc>
              <a:spcAft>
                <a:spcPts val="1333"/>
              </a:spcAft>
            </a:pPr>
            <a:r>
              <a:rPr lang="en-US" sz="1467" dirty="0">
                <a:solidFill>
                  <a:srgbClr val="032044"/>
                </a:solidFill>
                <a:latin typeface="Aptos" panose="02110004020202020204"/>
                <a:ea typeface="Source Sans Pro Black"/>
                <a:cs typeface="Source Sans Pro Black"/>
                <a:sym typeface="Source Sans Pro Black"/>
              </a:rPr>
              <a:t>The report will be in your browser’s download list.</a:t>
            </a:r>
            <a:endParaRPr lang="en-US" sz="1867" dirty="0">
              <a:solidFill>
                <a:srgbClr val="032044"/>
              </a:solidFill>
              <a:latin typeface="Aptos" panose="02110004020202020204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D5C0F2-D274-4268-8DC1-CC2B989FF5D9}"/>
              </a:ext>
            </a:extLst>
          </p:cNvPr>
          <p:cNvSpPr txBox="1">
            <a:spLocks/>
          </p:cNvSpPr>
          <p:nvPr/>
        </p:nvSpPr>
        <p:spPr>
          <a:xfrm>
            <a:off x="818587" y="600788"/>
            <a:ext cx="9154459" cy="53841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200" b="1" dirty="0">
                <a:solidFill>
                  <a:srgbClr val="032044"/>
                </a:solidFill>
                <a:latin typeface="Aptos" panose="020B0004020202020204" pitchFamily="34" charset="0"/>
              </a:rPr>
              <a:t>Running Reports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F52C47-A5AA-876F-7B8D-A72038B737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5" t="43494" r="1954" b="16877"/>
          <a:stretch>
            <a:fillRect/>
          </a:stretch>
        </p:blipFill>
        <p:spPr>
          <a:xfrm>
            <a:off x="5987942" y="1588701"/>
            <a:ext cx="4612317" cy="1250928"/>
          </a:xfrm>
          <a:prstGeom prst="rect">
            <a:avLst/>
          </a:prstGeom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Arrow: Left 11">
            <a:extLst>
              <a:ext uri="{FF2B5EF4-FFF2-40B4-BE49-F238E27FC236}">
                <a16:creationId xmlns:a16="http://schemas.microsoft.com/office/drawing/2014/main" id="{935B45D8-5144-E805-B689-FCEF84C4BCFE}"/>
              </a:ext>
            </a:extLst>
          </p:cNvPr>
          <p:cNvSpPr/>
          <p:nvPr/>
        </p:nvSpPr>
        <p:spPr>
          <a:xfrm rot="1816058">
            <a:off x="6605981" y="7688867"/>
            <a:ext cx="137799" cy="77577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ln w="9525">
                <a:solidFill>
                  <a:srgbClr val="FF0000"/>
                </a:solidFill>
              </a:ln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FCC92A-8154-0841-E1F7-4639647B62AE}"/>
              </a:ext>
            </a:extLst>
          </p:cNvPr>
          <p:cNvSpPr/>
          <p:nvPr/>
        </p:nvSpPr>
        <p:spPr>
          <a:xfrm>
            <a:off x="10302276" y="2276212"/>
            <a:ext cx="251803" cy="241449"/>
          </a:xfrm>
          <a:prstGeom prst="ellipse">
            <a:avLst/>
          </a:prstGeom>
          <a:noFill/>
          <a:ln>
            <a:solidFill>
              <a:srgbClr val="F059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ptos" panose="0211000402020202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2EE33-5399-F8A4-6536-1558E6B92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387" y="1411084"/>
            <a:ext cx="1021931" cy="1131629"/>
          </a:xfrm>
          <a:prstGeom prst="rect">
            <a:avLst/>
          </a:prstGeom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F5CE304-1650-62A6-826B-47B5B6305ACF}"/>
              </a:ext>
            </a:extLst>
          </p:cNvPr>
          <p:cNvSpPr/>
          <p:nvPr/>
        </p:nvSpPr>
        <p:spPr>
          <a:xfrm>
            <a:off x="10683387" y="1391248"/>
            <a:ext cx="538171" cy="295173"/>
          </a:xfrm>
          <a:prstGeom prst="ellipse">
            <a:avLst/>
          </a:prstGeom>
          <a:noFill/>
          <a:ln>
            <a:solidFill>
              <a:srgbClr val="F059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ptos" panose="021100040202020202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D1C933-1012-9277-8A39-C3F7FB0A0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96" y="3149227"/>
            <a:ext cx="2998283" cy="2651720"/>
          </a:xfrm>
          <a:prstGeom prst="rect">
            <a:avLst/>
          </a:prstGeom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293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01076F-DA94-C8C7-37C3-5464082C6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5B569B-7BD7-7C07-3CBF-9481E7051325}"/>
              </a:ext>
            </a:extLst>
          </p:cNvPr>
          <p:cNvSpPr txBox="1"/>
          <p:nvPr/>
        </p:nvSpPr>
        <p:spPr>
          <a:xfrm>
            <a:off x="816324" y="1659967"/>
            <a:ext cx="3103645" cy="15967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09585">
              <a:lnSpc>
                <a:spcPct val="115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"/>
                <a:sym typeface="Source Sans Pro"/>
              </a:rPr>
              <a:t>Printing Reports</a:t>
            </a:r>
          </a:p>
          <a:p>
            <a:pPr defTabSz="609585">
              <a:lnSpc>
                <a:spcPct val="115000"/>
              </a:lnSpc>
              <a:spcAft>
                <a:spcPts val="1333"/>
              </a:spcAft>
            </a:pPr>
            <a:r>
              <a:rPr lang="en-US" sz="1600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"/>
                <a:sym typeface="Source Sans Pro"/>
              </a:rPr>
              <a:t>Run in PDF format and use the print functionality in your PDF viewer or run to Excel and print from there.</a:t>
            </a:r>
            <a:endParaRPr lang="en-US" sz="1600" dirty="0">
              <a:solidFill>
                <a:srgbClr val="032044"/>
              </a:solidFill>
              <a:latin typeface="Aptos" panose="02110004020202020204"/>
              <a:ea typeface="Source Sans Pro Black"/>
              <a:cs typeface="Source Sans Pro"/>
              <a:sym typeface="Source Sans Pro Black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AF505C-2BA4-E026-A6A2-0EDF8ADED2A4}"/>
              </a:ext>
            </a:extLst>
          </p:cNvPr>
          <p:cNvSpPr txBox="1">
            <a:spLocks/>
          </p:cNvSpPr>
          <p:nvPr/>
        </p:nvSpPr>
        <p:spPr>
          <a:xfrm>
            <a:off x="818587" y="600788"/>
            <a:ext cx="9154459" cy="53841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200" b="1" dirty="0">
                <a:solidFill>
                  <a:srgbClr val="032044"/>
                </a:solidFill>
                <a:latin typeface="Aptos" panose="020B0004020202020204" pitchFamily="34" charset="0"/>
              </a:rPr>
              <a:t>Other Tips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6E847C-5CB5-D97A-E001-9161FE2662D2}"/>
              </a:ext>
            </a:extLst>
          </p:cNvPr>
          <p:cNvSpPr txBox="1"/>
          <p:nvPr/>
        </p:nvSpPr>
        <p:spPr>
          <a:xfrm>
            <a:off x="6699762" y="1291320"/>
            <a:ext cx="3689617" cy="23298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09585">
              <a:lnSpc>
                <a:spcPct val="115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"/>
                <a:sym typeface="Source Sans Pro"/>
              </a:rPr>
              <a:t>Changing to Another Format</a:t>
            </a:r>
          </a:p>
          <a:p>
            <a:pPr defTabSz="609585">
              <a:lnSpc>
                <a:spcPct val="115000"/>
              </a:lnSpc>
              <a:spcAft>
                <a:spcPts val="1333"/>
              </a:spcAft>
            </a:pPr>
            <a:r>
              <a:rPr lang="en-US" sz="1600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"/>
                <a:sym typeface="Source Sans Pro"/>
              </a:rPr>
              <a:t>If you already ran the report to the screen and want to switch to another format, simply click the format button on the right end of the toolbar, and select a new format.</a:t>
            </a:r>
          </a:p>
          <a:p>
            <a:pPr defTabSz="609585">
              <a:lnSpc>
                <a:spcPct val="115000"/>
              </a:lnSpc>
              <a:spcAft>
                <a:spcPts val="1333"/>
              </a:spcAft>
            </a:pPr>
            <a:endParaRPr lang="en-US" sz="1600" dirty="0">
              <a:solidFill>
                <a:srgbClr val="032044"/>
              </a:solidFill>
              <a:latin typeface="Aptos" panose="02110004020202020204"/>
              <a:ea typeface="Source Sans Pro Black"/>
              <a:cs typeface="Source Sans Pro"/>
              <a:sym typeface="Source Sans Pro Black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08359A-8A78-FE1E-16BC-8FF2CBEED714}"/>
              </a:ext>
            </a:extLst>
          </p:cNvPr>
          <p:cNvGrpSpPr/>
          <p:nvPr/>
        </p:nvGrpSpPr>
        <p:grpSpPr>
          <a:xfrm>
            <a:off x="8226515" y="3225058"/>
            <a:ext cx="3005341" cy="2367517"/>
            <a:chOff x="6276054" y="1066800"/>
            <a:chExt cx="2254006" cy="17756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9F899D-1198-FABA-3A0C-E2CA85A87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6054" y="1066800"/>
              <a:ext cx="2254006" cy="1775638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B16B70F-D8E0-5CEA-29CD-BCE8309B3CAD}"/>
                </a:ext>
              </a:extLst>
            </p:cNvPr>
            <p:cNvSpPr/>
            <p:nvPr/>
          </p:nvSpPr>
          <p:spPr>
            <a:xfrm>
              <a:off x="7130901" y="1247579"/>
              <a:ext cx="363059" cy="233890"/>
            </a:xfrm>
            <a:prstGeom prst="ellipse">
              <a:avLst/>
            </a:prstGeom>
            <a:noFill/>
            <a:ln>
              <a:solidFill>
                <a:srgbClr val="F059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Aptos" panose="0211000402020202020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C874E10-F135-FF3C-A68D-C875E9A4E272}"/>
              </a:ext>
            </a:extLst>
          </p:cNvPr>
          <p:cNvSpPr txBox="1"/>
          <p:nvPr/>
        </p:nvSpPr>
        <p:spPr>
          <a:xfrm>
            <a:off x="2753639" y="3622023"/>
            <a:ext cx="3103645" cy="17634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09585">
              <a:lnSpc>
                <a:spcPct val="115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"/>
                <a:sym typeface="Source Sans Pro"/>
              </a:rPr>
              <a:t>Re-running Reports</a:t>
            </a:r>
          </a:p>
          <a:p>
            <a:pPr defTabSz="609585">
              <a:lnSpc>
                <a:spcPct val="115000"/>
              </a:lnSpc>
              <a:spcAft>
                <a:spcPts val="1333"/>
              </a:spcAft>
            </a:pPr>
            <a:r>
              <a:rPr lang="en-US" sz="1600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"/>
                <a:sym typeface="Source Sans Pro"/>
              </a:rPr>
              <a:t>Click the run button on the tool bar to re-run the report with new prompt values.</a:t>
            </a:r>
          </a:p>
          <a:p>
            <a:pPr defTabSz="609585">
              <a:lnSpc>
                <a:spcPct val="115000"/>
              </a:lnSpc>
              <a:spcAft>
                <a:spcPts val="1333"/>
              </a:spcAft>
            </a:pPr>
            <a:endParaRPr lang="en-US" sz="1600" dirty="0">
              <a:solidFill>
                <a:srgbClr val="032044"/>
              </a:solidFill>
              <a:latin typeface="Aptos" panose="02110004020202020204"/>
              <a:ea typeface="Source Sans Pro Black"/>
              <a:cs typeface="Source Sans Pro"/>
              <a:sym typeface="Source Sans Pro Black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AF629C-4A35-601B-6FA5-FAADA4E18B55}"/>
              </a:ext>
            </a:extLst>
          </p:cNvPr>
          <p:cNvGrpSpPr/>
          <p:nvPr/>
        </p:nvGrpSpPr>
        <p:grpSpPr>
          <a:xfrm>
            <a:off x="3637937" y="4997773"/>
            <a:ext cx="2686811" cy="845383"/>
            <a:chOff x="2974115" y="3766228"/>
            <a:chExt cx="2015108" cy="6340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11E760-102F-1743-A64B-381DDDF0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4115" y="3766228"/>
              <a:ext cx="2015108" cy="634037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1A96E3B-3EE5-5D33-3A3D-EE237220C944}"/>
                </a:ext>
              </a:extLst>
            </p:cNvPr>
            <p:cNvSpPr/>
            <p:nvPr/>
          </p:nvSpPr>
          <p:spPr>
            <a:xfrm>
              <a:off x="3891515" y="4098750"/>
              <a:ext cx="248093" cy="233890"/>
            </a:xfrm>
            <a:prstGeom prst="ellipse">
              <a:avLst/>
            </a:prstGeom>
            <a:noFill/>
            <a:ln>
              <a:solidFill>
                <a:srgbClr val="F059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646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BB2986-CA7E-ACDF-EFA0-F70136A2E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B7BF0F-7E02-50EF-7165-071D180D9183}"/>
              </a:ext>
            </a:extLst>
          </p:cNvPr>
          <p:cNvSpPr txBox="1">
            <a:spLocks/>
          </p:cNvSpPr>
          <p:nvPr/>
        </p:nvSpPr>
        <p:spPr>
          <a:xfrm>
            <a:off x="818587" y="712356"/>
            <a:ext cx="9154459" cy="426848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2400" b="1" dirty="0">
                <a:solidFill>
                  <a:srgbClr val="032044"/>
                </a:solidFill>
                <a:latin typeface="Aptos" panose="020B0004020202020204" pitchFamily="34" charset="0"/>
              </a:rPr>
              <a:t>Managing &amp; Navigating thru Open Content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76A562-7349-96AF-E173-9EA17D82E2D2}"/>
              </a:ext>
            </a:extLst>
          </p:cNvPr>
          <p:cNvSpPr txBox="1"/>
          <p:nvPr/>
        </p:nvSpPr>
        <p:spPr>
          <a:xfrm>
            <a:off x="921967" y="1534467"/>
            <a:ext cx="5617379" cy="388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lnSpc>
                <a:spcPct val="115000"/>
              </a:lnSpc>
              <a:spcAft>
                <a:spcPts val="1333"/>
              </a:spcAft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 Black"/>
                <a:cs typeface="Source Sans Pro Black"/>
                <a:sym typeface="Source Sans Pro Black"/>
              </a:rPr>
              <a:t>When you run a report, the window stays open until you close it or exit the application.</a:t>
            </a:r>
          </a:p>
          <a:p>
            <a:pPr defTabSz="609585">
              <a:lnSpc>
                <a:spcPct val="115000"/>
              </a:lnSpc>
              <a:spcAft>
                <a:spcPts val="1333"/>
              </a:spcAft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 Black"/>
                <a:cs typeface="Source Sans Pro Black"/>
                <a:sym typeface="Source Sans Pro Black"/>
              </a:rPr>
              <a:t>The second item in the black band at the top displays the current report name.  Hovering over it will display the full name.</a:t>
            </a:r>
          </a:p>
          <a:p>
            <a:pPr defTabSz="609585">
              <a:lnSpc>
                <a:spcPct val="115000"/>
              </a:lnSpc>
              <a:spcAft>
                <a:spcPts val="1333"/>
              </a:spcAft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 Black"/>
                <a:cs typeface="Source Sans Pro Black"/>
                <a:sym typeface="Source Sans Pro Black"/>
              </a:rPr>
              <a:t>Click the dropdown arrow to display a list of open reports and screens you have visited.  You can use this to navigate back to one of them or click the “x” to close the report.</a:t>
            </a:r>
          </a:p>
          <a:p>
            <a:pPr defTabSz="609585">
              <a:lnSpc>
                <a:spcPct val="115000"/>
              </a:lnSpc>
              <a:spcAft>
                <a:spcPts val="1333"/>
              </a:spcAft>
            </a:pPr>
            <a:r>
              <a:rPr lang="en-US" sz="1867" dirty="0">
                <a:solidFill>
                  <a:srgbClr val="032044"/>
                </a:solidFill>
                <a:latin typeface="Aptos" panose="02110004020202020204"/>
                <a:ea typeface="Source Sans Pro Black"/>
                <a:cs typeface="Source Sans Pro Black"/>
                <a:sym typeface="Source Sans Pro Black"/>
              </a:rPr>
              <a:t>Click the arrow again to close the list.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EF9054-1AD0-01E8-C54C-5422AC91F61F}"/>
              </a:ext>
            </a:extLst>
          </p:cNvPr>
          <p:cNvGrpSpPr/>
          <p:nvPr/>
        </p:nvGrpSpPr>
        <p:grpSpPr>
          <a:xfrm>
            <a:off x="7354894" y="1469151"/>
            <a:ext cx="3772929" cy="1013779"/>
            <a:chOff x="5479475" y="1094936"/>
            <a:chExt cx="2829697" cy="76033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B7357E1-D551-F904-CBA4-6894E5D18453}"/>
                </a:ext>
              </a:extLst>
            </p:cNvPr>
            <p:cNvGrpSpPr/>
            <p:nvPr/>
          </p:nvGrpSpPr>
          <p:grpSpPr>
            <a:xfrm>
              <a:off x="5479475" y="1094936"/>
              <a:ext cx="2829697" cy="760334"/>
              <a:chOff x="5403275" y="2994248"/>
              <a:chExt cx="2829697" cy="76033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C44C1BE-555F-E40C-19AA-4580096BF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03275" y="2994248"/>
                <a:ext cx="2797279" cy="76033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2" name="Graphic 21" descr="Right pointing backhand index with solid fill">
                <a:extLst>
                  <a:ext uri="{FF2B5EF4-FFF2-40B4-BE49-F238E27FC236}">
                    <a16:creationId xmlns:a16="http://schemas.microsoft.com/office/drawing/2014/main" id="{8D37C0BE-433C-B44E-376C-A5B1B8A58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3457674">
                <a:off x="7883881" y="3066528"/>
                <a:ext cx="349091" cy="349091"/>
              </a:xfrm>
              <a:prstGeom prst="rect">
                <a:avLst/>
              </a:prstGeom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7DC9B91-4BFC-FA74-0A40-6E82575A78B7}"/>
                </a:ext>
              </a:extLst>
            </p:cNvPr>
            <p:cNvSpPr/>
            <p:nvPr/>
          </p:nvSpPr>
          <p:spPr>
            <a:xfrm>
              <a:off x="7867019" y="1105800"/>
              <a:ext cx="242454" cy="215180"/>
            </a:xfrm>
            <a:prstGeom prst="ellipse">
              <a:avLst/>
            </a:prstGeom>
            <a:noFill/>
            <a:ln>
              <a:solidFill>
                <a:srgbClr val="F059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Aptos" panose="02110004020202020204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5218D1B-34AC-3460-B6B7-27E486AA72C3}"/>
              </a:ext>
            </a:extLst>
          </p:cNvPr>
          <p:cNvGrpSpPr/>
          <p:nvPr/>
        </p:nvGrpSpPr>
        <p:grpSpPr>
          <a:xfrm>
            <a:off x="7307601" y="3429000"/>
            <a:ext cx="3962432" cy="1492275"/>
            <a:chOff x="5479475" y="2385994"/>
            <a:chExt cx="2971824" cy="111920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C141C55-5680-AEC8-18B8-DAAF79177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9475" y="2385994"/>
              <a:ext cx="2865166" cy="11192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0458EC3-2778-DD68-863B-BEBCE5167246}"/>
                </a:ext>
              </a:extLst>
            </p:cNvPr>
            <p:cNvSpPr/>
            <p:nvPr/>
          </p:nvSpPr>
          <p:spPr>
            <a:xfrm>
              <a:off x="8013399" y="2420232"/>
              <a:ext cx="242454" cy="215180"/>
            </a:xfrm>
            <a:prstGeom prst="ellipse">
              <a:avLst/>
            </a:prstGeom>
            <a:noFill/>
            <a:ln>
              <a:solidFill>
                <a:srgbClr val="F059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Aptos" panose="02110004020202020204"/>
              </a:endParaRPr>
            </a:p>
          </p:txBody>
        </p:sp>
        <p:pic>
          <p:nvPicPr>
            <p:cNvPr id="31" name="Graphic 30" descr="Right pointing backhand index with solid fill">
              <a:extLst>
                <a:ext uri="{FF2B5EF4-FFF2-40B4-BE49-F238E27FC236}">
                  <a16:creationId xmlns:a16="http://schemas.microsoft.com/office/drawing/2014/main" id="{6E099F83-1CD4-6A43-9E9F-02D3077C04D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3457674">
              <a:off x="8102208" y="2478130"/>
              <a:ext cx="349091" cy="349091"/>
            </a:xfrm>
            <a:prstGeom prst="rect">
              <a:avLst/>
            </a:prstGeom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B62789F-FE61-ED93-42CF-2DB3E2C092A5}"/>
              </a:ext>
            </a:extLst>
          </p:cNvPr>
          <p:cNvSpPr txBox="1"/>
          <p:nvPr/>
        </p:nvSpPr>
        <p:spPr>
          <a:xfrm>
            <a:off x="7444510" y="2578953"/>
            <a:ext cx="3683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200" dirty="0">
                <a:solidFill>
                  <a:srgbClr val="032044"/>
                </a:solidFill>
                <a:latin typeface="Aptos" panose="02110004020202020204"/>
              </a:rPr>
              <a:t>Hovering shows the full name of the current report.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03ED73-366B-0616-F92F-6CC3FFBE8B89}"/>
              </a:ext>
            </a:extLst>
          </p:cNvPr>
          <p:cNvSpPr txBox="1"/>
          <p:nvPr/>
        </p:nvSpPr>
        <p:spPr>
          <a:xfrm>
            <a:off x="7376056" y="5017298"/>
            <a:ext cx="3683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200" dirty="0">
                <a:solidFill>
                  <a:srgbClr val="032044"/>
                </a:solidFill>
                <a:latin typeface="Aptos" panose="02110004020202020204"/>
              </a:rPr>
              <a:t>Clicking shows the list of reports you ran and screens you visited.</a:t>
            </a:r>
          </a:p>
        </p:txBody>
      </p:sp>
    </p:spTree>
    <p:extLst>
      <p:ext uri="{BB962C8B-B14F-4D97-AF65-F5344CB8AC3E}">
        <p14:creationId xmlns:p14="http://schemas.microsoft.com/office/powerpoint/2010/main" val="2535167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67DF7A-4DA5-6803-6BCC-C25F31035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BD26CB-8AFB-7E84-D931-806276B83074}"/>
              </a:ext>
            </a:extLst>
          </p:cNvPr>
          <p:cNvSpPr txBox="1">
            <a:spLocks/>
          </p:cNvSpPr>
          <p:nvPr/>
        </p:nvSpPr>
        <p:spPr>
          <a:xfrm>
            <a:off x="818587" y="600788"/>
            <a:ext cx="9154459" cy="53841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200" b="1" dirty="0">
                <a:solidFill>
                  <a:srgbClr val="032044"/>
                </a:solidFill>
                <a:latin typeface="Aptos" panose="020B0004020202020204" pitchFamily="34" charset="0"/>
              </a:rPr>
              <a:t>Favorites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7B8D74-2F37-EF58-6E2E-FCFD2844F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119" y="1740110"/>
            <a:ext cx="6150611" cy="3994727"/>
          </a:xfrm>
          <a:prstGeom prst="rect">
            <a:avLst/>
          </a:prstGeom>
          <a:ln w="12700"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llout: Line 6">
            <a:extLst>
              <a:ext uri="{FF2B5EF4-FFF2-40B4-BE49-F238E27FC236}">
                <a16:creationId xmlns:a16="http://schemas.microsoft.com/office/drawing/2014/main" id="{D290C664-DAB2-A53C-379D-34B78B285B7E}"/>
              </a:ext>
            </a:extLst>
          </p:cNvPr>
          <p:cNvSpPr/>
          <p:nvPr/>
        </p:nvSpPr>
        <p:spPr>
          <a:xfrm>
            <a:off x="9421680" y="1660974"/>
            <a:ext cx="2333721" cy="1479825"/>
          </a:xfrm>
          <a:prstGeom prst="borderCallout1">
            <a:avLst>
              <a:gd name="adj1" fmla="val 50081"/>
              <a:gd name="adj2" fmla="val 20"/>
              <a:gd name="adj3" fmla="val 186819"/>
              <a:gd name="adj4" fmla="val -34917"/>
            </a:avLst>
          </a:prstGeom>
          <a:ln w="127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US" sz="1067" dirty="0">
              <a:solidFill>
                <a:srgbClr val="032044"/>
              </a:solidFill>
              <a:latin typeface="Aptos" panose="02110004020202020204"/>
            </a:endParaRPr>
          </a:p>
          <a:p>
            <a:pPr defTabSz="609585">
              <a:lnSpc>
                <a:spcPct val="115000"/>
              </a:lnSpc>
              <a:spcAft>
                <a:spcPts val="800"/>
              </a:spcAft>
            </a:pPr>
            <a:r>
              <a:rPr lang="en-US" sz="1333" b="1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"/>
                <a:sym typeface="Source Sans Pro"/>
              </a:rPr>
              <a:t>Marking a Favorite:</a:t>
            </a:r>
          </a:p>
          <a:p>
            <a:pPr defTabSz="609585">
              <a:lnSpc>
                <a:spcPct val="115000"/>
              </a:lnSpc>
              <a:spcAft>
                <a:spcPts val="1333"/>
              </a:spcAft>
            </a:pPr>
            <a:r>
              <a:rPr lang="en-US" sz="1333" dirty="0">
                <a:solidFill>
                  <a:srgbClr val="032044"/>
                </a:solidFill>
                <a:latin typeface="Aptos" panose="02110004020202020204"/>
                <a:ea typeface="Source Sans Pro"/>
                <a:cs typeface="Source Sans Pro"/>
                <a:sym typeface="Source Sans Pro"/>
              </a:rPr>
              <a:t>From the list of reports, click the heart icon next to the report or folder name to mark it as a favorite.</a:t>
            </a:r>
          </a:p>
          <a:p>
            <a:pPr defTabSz="609585"/>
            <a:endParaRPr lang="en-US" sz="1067" dirty="0">
              <a:solidFill>
                <a:srgbClr val="032044"/>
              </a:solidFill>
              <a:latin typeface="Aptos" panose="02110004020202020204"/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F08B8F0A-3DA9-8AC2-DD06-F8234DAC30E7}"/>
              </a:ext>
            </a:extLst>
          </p:cNvPr>
          <p:cNvSpPr/>
          <p:nvPr/>
        </p:nvSpPr>
        <p:spPr>
          <a:xfrm rot="1816058">
            <a:off x="6867611" y="2180453"/>
            <a:ext cx="137799" cy="77577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ln w="9525">
                <a:solidFill>
                  <a:srgbClr val="FF0000"/>
                </a:solidFill>
              </a:ln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72F3DF8C-B2BD-86B9-F530-496BB3BF720D}"/>
              </a:ext>
            </a:extLst>
          </p:cNvPr>
          <p:cNvSpPr/>
          <p:nvPr/>
        </p:nvSpPr>
        <p:spPr>
          <a:xfrm>
            <a:off x="438631" y="3462656"/>
            <a:ext cx="1939843" cy="1080457"/>
          </a:xfrm>
          <a:prstGeom prst="borderCallout1">
            <a:avLst>
              <a:gd name="adj1" fmla="val 46276"/>
              <a:gd name="adj2" fmla="val 100800"/>
              <a:gd name="adj3" fmla="val -65889"/>
              <a:gd name="adj4" fmla="val 189599"/>
            </a:avLst>
          </a:prstGeom>
          <a:ln w="127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r>
              <a:rPr lang="en-US" sz="1333" dirty="0">
                <a:solidFill>
                  <a:srgbClr val="032044"/>
                </a:solidFill>
                <a:latin typeface="Aptos" panose="02110004020202020204"/>
              </a:rPr>
              <a:t>Once you have marked items as favorites, you can access your list of favorites here.</a:t>
            </a:r>
          </a:p>
          <a:p>
            <a:pPr defTabSz="609585"/>
            <a:endParaRPr lang="en-US" sz="1067" dirty="0">
              <a:solidFill>
                <a:srgbClr val="032044"/>
              </a:solidFill>
              <a:latin typeface="Aptos" panose="0211000402020202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71C353-0A39-638F-2736-67647FBB25C3}"/>
              </a:ext>
            </a:extLst>
          </p:cNvPr>
          <p:cNvSpPr/>
          <p:nvPr/>
        </p:nvSpPr>
        <p:spPr>
          <a:xfrm>
            <a:off x="8354700" y="4378079"/>
            <a:ext cx="284640" cy="251559"/>
          </a:xfrm>
          <a:prstGeom prst="ellipse">
            <a:avLst/>
          </a:prstGeom>
          <a:noFill/>
          <a:ln>
            <a:solidFill>
              <a:srgbClr val="F059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384D710C-5B15-4ABA-CA6A-342E1DF09EDD}"/>
              </a:ext>
            </a:extLst>
          </p:cNvPr>
          <p:cNvSpPr/>
          <p:nvPr/>
        </p:nvSpPr>
        <p:spPr>
          <a:xfrm rot="1816058">
            <a:off x="4795589" y="3630456"/>
            <a:ext cx="137799" cy="77577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ln w="9525">
                <a:solidFill>
                  <a:srgbClr val="FF0000"/>
                </a:solidFill>
              </a:ln>
              <a:solidFill>
                <a:srgbClr val="FFFFFF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200528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UT San Antonio 2">
      <a:dk1>
        <a:srgbClr val="032044"/>
      </a:dk1>
      <a:lt1>
        <a:srgbClr val="FFFFFF"/>
      </a:lt1>
      <a:dk2>
        <a:srgbClr val="032044"/>
      </a:dk2>
      <a:lt2>
        <a:srgbClr val="F8F3F1"/>
      </a:lt2>
      <a:accent1>
        <a:srgbClr val="F15922"/>
      </a:accent1>
      <a:accent2>
        <a:srgbClr val="032044"/>
      </a:accent2>
      <a:accent3>
        <a:srgbClr val="265BF7"/>
      </a:accent3>
      <a:accent4>
        <a:srgbClr val="C8DCFF"/>
      </a:accent4>
      <a:accent5>
        <a:srgbClr val="D3430D"/>
      </a:accent5>
      <a:accent6>
        <a:srgbClr val="D5CFC8"/>
      </a:accent6>
      <a:hlink>
        <a:srgbClr val="265BF7"/>
      </a:hlink>
      <a:folHlink>
        <a:srgbClr val="D5CFC8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FA1D7C7F1D2E43AC7D98D6C105B4BE" ma:contentTypeVersion="8" ma:contentTypeDescription="Create a new document." ma:contentTypeScope="" ma:versionID="adbfeb932891e5d2cea593ce262c9ee5">
  <xsd:schema xmlns:xsd="http://www.w3.org/2001/XMLSchema" xmlns:xs="http://www.w3.org/2001/XMLSchema" xmlns:p="http://schemas.microsoft.com/office/2006/metadata/properties" xmlns:ns2="d03c543e-9f67-4455-80d4-9e67ae6a4797" targetNamespace="http://schemas.microsoft.com/office/2006/metadata/properties" ma:root="true" ma:fieldsID="f862c0fa99f55df7166b4c4acf7dd4e9" ns2:_="">
    <xsd:import namespace="d03c543e-9f67-4455-80d4-9e67ae6a47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3c543e-9f67-4455-80d4-9e67ae6a47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49DD0B-7367-4B1C-B132-458CF513CC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3c543e-9f67-4455-80d4-9e67ae6a47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ACFAC1-D7C2-4541-A698-E15F9CC4573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5412916-D653-4494-9A52-FDB6BCD6FE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751</Words>
  <Application>Microsoft Office PowerPoint</Application>
  <PresentationFormat>Widescreen</PresentationFormat>
  <Paragraphs>67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1_Office Theme</vt:lpstr>
      <vt:lpstr>Cognos Analytics v12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Denise Hidrogo</dc:creator>
  <cp:lastModifiedBy>Denise Hidrogo</cp:lastModifiedBy>
  <cp:revision>2</cp:revision>
  <dcterms:created xsi:type="dcterms:W3CDTF">2026-03-25T15:23:17Z</dcterms:created>
  <dcterms:modified xsi:type="dcterms:W3CDTF">2026-03-27T21:33:57Z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0x010100C4FA1D7C7F1D2E43AC7D98D6C105B4BE</vt:lpwstr>
  </property>
</Properties>
</file>