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9"/>
  </p:notesMasterIdLst>
  <p:sldIdLst>
    <p:sldId id="273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0A596-7141-45E9-836C-E467146705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6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vost.utsa.edu/faculty-code-of-ethics.htm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January 2oth, 2022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206574"/>
            <a:ext cx="7652579" cy="414081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Note: this is an open meeting and people outside UTSA can attend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Approval of minutes from last meeting, November 14th, 2021</a:t>
            </a:r>
            <a:endParaRPr lang="en-US" sz="2800" dirty="0">
              <a:solidFill>
                <a:srgbClr val="0C233F"/>
              </a:solidFill>
            </a:endParaRP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F66F0A7-53A5-456C-B8E3-7BEAB495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09126"/>
            <a:ext cx="9784080" cy="436469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(1) Faculty Code of Conduct Working Group</a:t>
            </a:r>
          </a:p>
          <a:p>
            <a:pPr lvl="1"/>
            <a:r>
              <a:rPr lang="en-US" sz="2600" dirty="0"/>
              <a:t>Go beyond Code of Ethics, foster inclusive excellence, and go in HOP</a:t>
            </a:r>
          </a:p>
          <a:p>
            <a:pPr lvl="2"/>
            <a:r>
              <a:rPr lang="en-US" sz="2400" dirty="0">
                <a:hlinkClick r:id="rId5"/>
              </a:rPr>
              <a:t>https://provost.utsa.edu/faculty-code-of-ethics.html</a:t>
            </a:r>
            <a:r>
              <a:rPr lang="en-US" sz="2400" dirty="0"/>
              <a:t> </a:t>
            </a:r>
          </a:p>
          <a:p>
            <a:pPr lvl="1"/>
            <a:r>
              <a:rPr lang="en-US" sz="2600" dirty="0"/>
              <a:t>Senate Rep. Volunteers needed, email me if interested</a:t>
            </a:r>
          </a:p>
          <a:p>
            <a:endParaRPr lang="en-US" sz="600" dirty="0"/>
          </a:p>
          <a:p>
            <a:r>
              <a:rPr lang="en-US" sz="2800" dirty="0"/>
              <a:t>(2) Please read “UTSA’s Management of Foreign Influence Concerns” slide deck on Senate SharePoint</a:t>
            </a:r>
          </a:p>
          <a:p>
            <a:pPr lvl="1"/>
            <a:r>
              <a:rPr lang="en-US" sz="2600" dirty="0"/>
              <a:t>Highlights new federal attention to foreign influence</a:t>
            </a:r>
          </a:p>
          <a:p>
            <a:endParaRPr lang="en-US" sz="600" dirty="0"/>
          </a:p>
          <a:p>
            <a:r>
              <a:rPr lang="en-US" sz="2800" dirty="0"/>
              <a:t>(3) We still need a Staff Senate liaison, email me if interested</a:t>
            </a:r>
          </a:p>
          <a:p>
            <a:endParaRPr lang="en-US" sz="600" dirty="0"/>
          </a:p>
          <a:p>
            <a:r>
              <a:rPr lang="en-US" sz="2800" dirty="0"/>
              <a:t>(4) Updates from the </a:t>
            </a:r>
            <a:r>
              <a:rPr lang="en-US" sz="2800" dirty="0" err="1"/>
              <a:t>SoGF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74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XNPVY5TVJXVS-53-3428</_dlc_DocId>
    <_dlc_DocIdUrl xmlns="f6c49621-bd5a-4810-bae5-1d3834ef165a">
      <Url>https://utsacloud.sharepoint.com/sites/vpaa/senate/_layouts/15/DocIdRedir.aspx?ID=XNPVY5TVJXVS-53-3428</Url>
      <Description>XNPVY5TVJXVS-53-3428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e3a8de79417517f61a1ed2cb647285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78488c565c219af8b40334f8767b06cd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BAE06-352E-4F71-870A-C75D13E8AAD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e87702ae-ce97-4495-89b4-9db2c3940c19"/>
    <ds:schemaRef ds:uri="http://schemas.microsoft.com/office/2006/documentManagement/types"/>
    <ds:schemaRef ds:uri="f6c49621-bd5a-4810-bae5-1d3834ef165a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4526eb7-9607-4e7e-96a4-6d01e3c5649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B86DC9-B50F-4DF7-AD89-550B14AF3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2022-01-20T19:41:47Z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525972a5-2307-411d-8b1c-c048ae4d60e2</vt:lpwstr>
  </property>
</Properties>
</file>