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5"/>
  </p:sldMasterIdLst>
  <p:notesMasterIdLst>
    <p:notesMasterId r:id="rId9"/>
  </p:notesMasterIdLst>
  <p:sldIdLst>
    <p:sldId id="273" r:id="rId6"/>
    <p:sldId id="272" r:id="rId7"/>
    <p:sldId id="2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3F"/>
    <a:srgbClr val="F15B25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22CAA-81FE-BDA3-40FD-2B4874669424}" v="2" dt="2019-12-05T20:13:44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78" d="100"/>
          <a:sy n="78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had.mahood@utsa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174F144-A4B7-4796-82DD-F653F89675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AB9CC68-034B-4A9A-9883-2B9DFDCA3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297" y="4069820"/>
            <a:ext cx="5013433" cy="26252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Chair’s Report</a:t>
            </a:r>
          </a:p>
          <a:p>
            <a:r>
              <a:rPr lang="en-US" sz="2800" dirty="0"/>
              <a:t>Chad Mahood, Ph.D.</a:t>
            </a:r>
          </a:p>
          <a:p>
            <a:r>
              <a:rPr lang="en-US" sz="2800" dirty="0"/>
              <a:t>Faculty Senate Chair</a:t>
            </a:r>
          </a:p>
          <a:p>
            <a:r>
              <a:rPr lang="en-US" sz="2800" dirty="0"/>
              <a:t>Associate Professor</a:t>
            </a:r>
          </a:p>
          <a:p>
            <a:r>
              <a:rPr lang="en-US" sz="2800" dirty="0"/>
              <a:t>Department of Communication</a:t>
            </a:r>
          </a:p>
          <a:p>
            <a:r>
              <a:rPr lang="en-US" sz="2800" dirty="0"/>
              <a:t>December 5, 2019</a:t>
            </a:r>
            <a:endParaRPr lang="en-US" dirty="0"/>
          </a:p>
        </p:txBody>
      </p:sp>
      <p:pic>
        <p:nvPicPr>
          <p:cNvPr id="11" name="Picture 10" descr="Faculty-Senate.png">
            <a:extLst>
              <a:ext uri="{FF2B5EF4-FFF2-40B4-BE49-F238E27FC236}">
                <a16:creationId xmlns:a16="http://schemas.microsoft.com/office/drawing/2014/main" xmlns="" id="{6E5D83DB-9BA3-48A6-B19C-93EF475977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407" y="2015026"/>
            <a:ext cx="11353184" cy="1916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0F9B87-6587-4404-821C-75E040087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860" y="4015415"/>
            <a:ext cx="3570427" cy="27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77102"/>
            <a:ext cx="9299364" cy="4140818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rgbClr val="0C233F"/>
                </a:solidFill>
              </a:rPr>
              <a:t>When you speak please say your name and department for others in the room and the minutes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We follow Roberts Rules so please wait to be recognized by the Chair or SOGF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Consent Agenda</a:t>
            </a:r>
            <a:endParaRPr lang="en-US" sz="3200" dirty="0">
              <a:solidFill>
                <a:srgbClr val="0C233F"/>
              </a:solidFill>
            </a:endParaRP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Welcome guests</a:t>
            </a:r>
          </a:p>
          <a:p>
            <a:endParaRPr lang="en-US" sz="500" dirty="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Faculty Senate Chair</a:t>
            </a:r>
            <a:br>
              <a:rPr lang="en-US" sz="5400" dirty="0"/>
            </a:br>
            <a:r>
              <a:rPr lang="en-US" sz="3000" dirty="0"/>
              <a:t>Committee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32917"/>
            <a:ext cx="10061194" cy="41408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C233F"/>
                </a:solidFill>
              </a:rPr>
              <a:t>Selection Committee for Campus Food Services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0C233F"/>
                </a:solidFill>
              </a:rPr>
              <a:t>Send comments/concerns about current Campus Food Services to </a:t>
            </a:r>
            <a:r>
              <a:rPr lang="en-US" sz="3200" dirty="0">
                <a:solidFill>
                  <a:srgbClr val="0C233F"/>
                </a:solidFill>
                <a:hlinkClick r:id="rId3"/>
              </a:rPr>
              <a:t>chad.mahood@utsa.edu</a:t>
            </a:r>
            <a:r>
              <a:rPr lang="en-US" sz="3200" dirty="0">
                <a:solidFill>
                  <a:srgbClr val="0C233F"/>
                </a:solidFill>
              </a:rPr>
              <a:t> by </a:t>
            </a:r>
            <a:r>
              <a:rPr lang="en-US" sz="3200">
                <a:solidFill>
                  <a:srgbClr val="0C233F"/>
                </a:solidFill>
              </a:rPr>
              <a:t>December</a:t>
            </a:r>
            <a:r>
              <a:rPr lang="en-US" sz="3200" dirty="0">
                <a:solidFill>
                  <a:srgbClr val="0C233F"/>
                </a:solidFill>
              </a:rPr>
              <a:t> 13th</a:t>
            </a:r>
          </a:p>
          <a:p>
            <a:pPr lvl="1">
              <a:spcAft>
                <a:spcPts val="600"/>
              </a:spcAft>
            </a:pPr>
            <a:endParaRPr lang="en-US" sz="3200" dirty="0">
              <a:solidFill>
                <a:srgbClr val="0C233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C233F"/>
                </a:solidFill>
              </a:rPr>
              <a:t>DEI (Diversity, Equity, Inclusion) Inventory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0C233F"/>
                </a:solidFill>
              </a:rPr>
              <a:t>Volunteer(s) needed to help me fill out DEI Inventory for the Faculty Senate (email </a:t>
            </a:r>
            <a:r>
              <a:rPr lang="en-US" sz="3200" dirty="0">
                <a:solidFill>
                  <a:srgbClr val="0C233F"/>
                </a:solidFill>
                <a:hlinkClick r:id="rId3"/>
              </a:rPr>
              <a:t>chad.mahood@utsa.edu</a:t>
            </a:r>
            <a:r>
              <a:rPr lang="en-US" sz="3200" dirty="0">
                <a:solidFill>
                  <a:srgbClr val="0C233F"/>
                </a:solidFill>
              </a:rPr>
              <a:t>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25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B73572DED304DBAA0F276A0A26DFD" ma:contentTypeVersion="13" ma:contentTypeDescription="Create a new document." ma:contentTypeScope="" ma:versionID="760678d61ecefc02ed4cd18882f9ac5c">
  <xsd:schema xmlns:xsd="http://www.w3.org/2001/XMLSchema" xmlns:xs="http://www.w3.org/2001/XMLSchema" xmlns:p="http://schemas.microsoft.com/office/2006/metadata/properties" xmlns:ns2="f6c49621-bd5a-4810-bae5-1d3834ef165a" xmlns:ns3="e87702ae-ce97-4495-89b4-9db2c3940c19" xmlns:ns4="24526eb7-9607-4e7e-96a4-6d01e3c56499" targetNamespace="http://schemas.microsoft.com/office/2006/metadata/properties" ma:root="true" ma:fieldsID="6f145736745402e0268df8ce2e39c70e" ns2:_="" ns3:_="" ns4:_="">
    <xsd:import namespace="f6c49621-bd5a-4810-bae5-1d3834ef165a"/>
    <xsd:import namespace="e87702ae-ce97-4495-89b4-9db2c3940c19"/>
    <xsd:import namespace="24526eb7-9607-4e7e-96a4-6d01e3c5649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49621-bd5a-4810-bae5-1d3834ef16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702ae-ce97-4495-89b4-9db2c3940c19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26eb7-9607-4e7e-96a4-6d01e3c56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4526eb7-9607-4e7e-96a4-6d01e3c56499" xsi:nil="true"/>
    <_dlc_DocId xmlns="f6c49621-bd5a-4810-bae5-1d3834ef165a">XNPVY5TVJXVS-53-3084</_dlc_DocId>
    <_dlc_DocIdUrl xmlns="f6c49621-bd5a-4810-bae5-1d3834ef165a">
      <Url>https://utsacloud.sharepoint.com/sites/vpaa/senate/_layouts/15/DocIdRedir.aspx?ID=XNPVY5TVJXVS-53-3084</Url>
      <Description>XNPVY5TVJXVS-53-3084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06D94A1-7003-4D27-BF5F-B8313AC4F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49621-bd5a-4810-bae5-1d3834ef165a"/>
    <ds:schemaRef ds:uri="e87702ae-ce97-4495-89b4-9db2c3940c19"/>
    <ds:schemaRef ds:uri="24526eb7-9607-4e7e-96a4-6d01e3c564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4E3864-550F-4194-BC9D-CCA442A52D0D}">
  <ds:schemaRefs>
    <ds:schemaRef ds:uri="http://purl.org/dc/elements/1.1/"/>
    <ds:schemaRef ds:uri="f6c49621-bd5a-4810-bae5-1d3834ef165a"/>
    <ds:schemaRef ds:uri="http://schemas.openxmlformats.org/package/2006/metadata/core-properties"/>
    <ds:schemaRef ds:uri="24526eb7-9607-4e7e-96a4-6d01e3c56499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e87702ae-ce97-4495-89b4-9db2c3940c19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9AE0009-B7A1-4F04-8F43-5269855A102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Corbel</vt:lpstr>
      <vt:lpstr>Wingdings</vt:lpstr>
      <vt:lpstr>Banded</vt:lpstr>
      <vt:lpstr>PowerPoint Presentation</vt:lpstr>
      <vt:lpstr>Welcome</vt:lpstr>
      <vt:lpstr>Faculty Senate Chair Committee Updates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2019-09-11T01:21:48Z</dcterms:created>
  <dcterms:modified xsi:type="dcterms:W3CDTF">2020-01-30T16:34:37Z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0x0101002A9B73572DED304DBAA0F276A0A26DFD</vt:lpwstr>
  </property>
  <property fmtid="{D5CDD505-2E9C-101B-9397-08002B2CF9AE}" pid="3" name="_dlc_DocIdItemGuid">
    <vt:lpwstr>afc5bbcf-438c-4fdd-9199-8c8b49979d91</vt:lpwstr>
  </property>
</Properties>
</file>