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8"/>
  </p:notesMasterIdLst>
  <p:sldIdLst>
    <p:sldId id="273" r:id="rId5"/>
    <p:sldId id="280" r:id="rId6"/>
    <p:sldId id="27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33F"/>
    <a:srgbClr val="F15B25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9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0BC-6609-4556-8B76-A1EDF3B4E98C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A596-7141-45E9-836C-E46714670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/>
              <a:schemeClr val="bg1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174F144-A4B7-4796-82DD-F653F8967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alphaModFix amt="35000"/>
          </a:blip>
          <a:srcRect t="15730"/>
          <a:stretch/>
        </p:blipFill>
        <p:spPr>
          <a:xfrm>
            <a:off x="20" y="8802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B9CC68-034B-4A9A-9883-2B9DFDCA3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3297" y="4069820"/>
            <a:ext cx="5013433" cy="262527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Chair’s Report</a:t>
            </a:r>
          </a:p>
          <a:p>
            <a:r>
              <a:rPr lang="en-US" sz="2800" dirty="0"/>
              <a:t>Chad Mahood, Ph.D.</a:t>
            </a:r>
          </a:p>
          <a:p>
            <a:r>
              <a:rPr lang="en-US" sz="2800" dirty="0"/>
              <a:t>Faculty Senate Chair</a:t>
            </a:r>
          </a:p>
          <a:p>
            <a:r>
              <a:rPr lang="en-US" sz="2800" dirty="0"/>
              <a:t>Associate Professor</a:t>
            </a:r>
          </a:p>
          <a:p>
            <a:r>
              <a:rPr lang="en-US" sz="2800" dirty="0"/>
              <a:t>Department of Communication</a:t>
            </a:r>
          </a:p>
          <a:p>
            <a:r>
              <a:rPr lang="en-US" sz="2800" dirty="0"/>
              <a:t>December 3rd, 2020</a:t>
            </a:r>
            <a:endParaRPr lang="en-US" dirty="0"/>
          </a:p>
        </p:txBody>
      </p:sp>
      <p:pic>
        <p:nvPicPr>
          <p:cNvPr id="11" name="Picture 10" descr="Faculty-Senate.png">
            <a:extLst>
              <a:ext uri="{FF2B5EF4-FFF2-40B4-BE49-F238E27FC236}">
                <a16:creationId xmlns:a16="http://schemas.microsoft.com/office/drawing/2014/main" id="{6E5D83DB-9BA3-48A6-B19C-93EF475977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407" y="2015026"/>
            <a:ext cx="11353184" cy="1916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0F9B87-6587-4404-821C-75E040087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860" y="4015415"/>
            <a:ext cx="3570427" cy="27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1D3F-BD45-42D7-8D49-367EB26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77102"/>
            <a:ext cx="6738813" cy="414081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C233F"/>
                </a:solidFill>
              </a:rPr>
              <a:t>We follow Roberts Rules so please wait to be recognized by the Faculty Senate Chair (or SoGF or lead Administrative Assistant)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Consent Agenda</a:t>
            </a:r>
            <a:endParaRPr lang="en-US" sz="3200" dirty="0">
              <a:solidFill>
                <a:srgbClr val="0C233F"/>
              </a:solidFill>
            </a:endParaRP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Welcome guests</a:t>
            </a:r>
          </a:p>
          <a:p>
            <a:endParaRPr lang="en-US" sz="500" dirty="0">
              <a:solidFill>
                <a:srgbClr val="0C233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9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Updates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1D3F-BD45-42D7-8D49-367EB26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11" y="2335876"/>
            <a:ext cx="9784080" cy="395586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C233F"/>
                </a:solidFill>
              </a:rPr>
              <a:t>(1</a:t>
            </a:r>
            <a:r>
              <a:rPr lang="en-US" sz="3600">
                <a:solidFill>
                  <a:srgbClr val="0C233F"/>
                </a:solidFill>
              </a:rPr>
              <a:t>) Ad </a:t>
            </a:r>
            <a:r>
              <a:rPr lang="en-US" sz="3600" dirty="0">
                <a:solidFill>
                  <a:srgbClr val="0C233F"/>
                </a:solidFill>
              </a:rPr>
              <a:t>Hoc Committee on Faculty Diversity and Inclusivity Update</a:t>
            </a:r>
          </a:p>
          <a:p>
            <a:endParaRPr lang="en-US" sz="1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(2) Strategic investment Fund (SIF) Committee Update</a:t>
            </a:r>
          </a:p>
          <a:p>
            <a:endParaRPr lang="en-US" sz="1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(3) Updates from the </a:t>
            </a:r>
            <a:r>
              <a:rPr lang="en-US" sz="3600" dirty="0" err="1">
                <a:solidFill>
                  <a:srgbClr val="0C233F"/>
                </a:solidFill>
              </a:rPr>
              <a:t>SoGF</a:t>
            </a:r>
            <a:endParaRPr lang="en-US" sz="3600" dirty="0">
              <a:solidFill>
                <a:srgbClr val="0C233F"/>
              </a:solidFill>
            </a:endParaRPr>
          </a:p>
          <a:p>
            <a:endParaRPr lang="en-US" sz="3400" dirty="0">
              <a:solidFill>
                <a:srgbClr val="0C233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7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4E3864-550F-4194-BC9D-CCA442A52D0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9934CB3-A97C-40D1-8D7D-5211E1C57C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Corbel</vt:lpstr>
      <vt:lpstr>Wingdings</vt:lpstr>
      <vt:lpstr>Banded</vt:lpstr>
      <vt:lpstr>PowerPoint Presentation</vt:lpstr>
      <vt:lpstr>Welcome</vt:lpstr>
      <vt:lpstr>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2019-09-11T01:21:48Z</dcterms:created>
  <dcterms:modified xsi:type="dcterms:W3CDTF">2020-12-01T23:36:13Z</dcterms:modified>
</cp:coreProperties>
</file>