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4"/>
  </p:sldMasterIdLst>
  <p:notesMasterIdLst>
    <p:notesMasterId r:id="rId12"/>
  </p:notesMasterIdLst>
  <p:sldIdLst>
    <p:sldId id="2053" r:id="rId5"/>
    <p:sldId id="2057" r:id="rId6"/>
    <p:sldId id="2049" r:id="rId7"/>
    <p:sldId id="2055" r:id="rId8"/>
    <p:sldId id="2054" r:id="rId9"/>
    <p:sldId id="2056" r:id="rId10"/>
    <p:sldId id="1822" r:id="rId11"/>
  </p:sldIdLst>
  <p:sldSz cx="12192000" cy="6858000"/>
  <p:notesSz cx="7010400" cy="9296400"/>
  <p:embeddedFontLst>
    <p:embeddedFont>
      <p:font typeface="Lato " panose="020B0604020202020204" charset="0"/>
      <p:regular r:id="rId13"/>
      <p:bold r:id="rId14"/>
      <p:italic r:id="rId15"/>
      <p:boldItalic r:id="rId16"/>
    </p:embeddedFont>
    <p:embeddedFont>
      <p:font typeface="Calibri" panose="020F0502020204030204" pitchFamily="34" charset="0"/>
      <p:regular r:id="rId17"/>
      <p:bold r:id="rId18"/>
      <p:italic r:id="rId19"/>
      <p:boldItalic r:id="rId20"/>
    </p:embeddedFont>
    <p:embeddedFont>
      <p:font typeface="Lato Light" panose="020F0302020204030203" charset="0"/>
      <p:regular r:id="rId21"/>
      <p:italic r:id="rId22"/>
    </p:embeddedFont>
    <p:embeddedFont>
      <p:font typeface="Lato" panose="020B060402020202020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Rodriguez" initials="DR" lastIdx="1" clrIdx="0">
    <p:extLst>
      <p:ext uri="{19B8F6BF-5375-455C-9EA6-DF929625EA0E}">
        <p15:presenceInfo xmlns:p15="http://schemas.microsoft.com/office/powerpoint/2012/main" userId="S::David.Rodriguez@utsa.edu::ddf2eee1-0855-4d4d-9539-a11dd861bf0c" providerId="AD"/>
      </p:ext>
    </p:extLst>
  </p:cmAuthor>
  <p:cmAuthor id="2" name="Rebecca Luther" initials="RL" lastIdx="2" clrIdx="1">
    <p:extLst>
      <p:ext uri="{19B8F6BF-5375-455C-9EA6-DF929625EA0E}">
        <p15:presenceInfo xmlns:p15="http://schemas.microsoft.com/office/powerpoint/2012/main" userId="S::rebecca.luther@utsa.edu::3f9a2dcb-0f0a-4ec7-8e67-7453a95a9f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340"/>
    <a:srgbClr val="46A384"/>
    <a:srgbClr val="F15A22"/>
    <a:srgbClr val="FAFAFA"/>
    <a:srgbClr val="88CCE4"/>
    <a:srgbClr val="64B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28" autoAdjust="0"/>
    <p:restoredTop sz="86731" autoAdjust="0"/>
  </p:normalViewPr>
  <p:slideViewPr>
    <p:cSldViewPr snapToGrid="0">
      <p:cViewPr varScale="1">
        <p:scale>
          <a:sx n="101" d="100"/>
          <a:sy n="101" d="100"/>
        </p:scale>
        <p:origin x="446" y="7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0" d="100"/>
          <a:sy n="60" d="100"/>
        </p:scale>
        <p:origin x="318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Lato "/>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Lato "/>
              </a:defRPr>
            </a:lvl1pPr>
          </a:lstStyle>
          <a:p>
            <a:fld id="{BDCA0F17-8D36-4241-955F-C371B6A55113}" type="datetimeFigureOut">
              <a:rPr lang="en-US" smtClean="0"/>
              <a:pPr/>
              <a:t>11/10/2021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Lato "/>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Lato "/>
              </a:defRPr>
            </a:lvl1pPr>
          </a:lstStyle>
          <a:p>
            <a:fld id="{78076843-8062-421A-BD79-F1211AB73397}" type="slidenum">
              <a:rPr lang="en-US" smtClean="0"/>
              <a:pPr/>
              <a:t>‹#›</a:t>
            </a:fld>
            <a:endParaRPr lang="en-US" dirty="0"/>
          </a:p>
        </p:txBody>
      </p:sp>
    </p:spTree>
    <p:extLst>
      <p:ext uri="{BB962C8B-B14F-4D97-AF65-F5344CB8AC3E}">
        <p14:creationId xmlns:p14="http://schemas.microsoft.com/office/powerpoint/2010/main" val="380235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76843-8062-421A-BD79-F1211AB73397}" type="slidenum">
              <a:rPr lang="en-US" smtClean="0"/>
              <a:t>1</a:t>
            </a:fld>
            <a:endParaRPr lang="en-US"/>
          </a:p>
        </p:txBody>
      </p:sp>
    </p:spTree>
    <p:extLst>
      <p:ext uri="{BB962C8B-B14F-4D97-AF65-F5344CB8AC3E}">
        <p14:creationId xmlns:p14="http://schemas.microsoft.com/office/powerpoint/2010/main" val="120566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Several of you had asked about winter expectations, the SAMH risk level is now “low” and the leading indicators show significant improvement. Taylor spoke to Jason Bowling at UTHSA, who agreed that the IHME model does suggest that there may be a very mild uptick over the winter in Texas. Lots of folks are vaccinated or have had COVID once. Obviously, the virus is not eradicated presently, boosters are still a good idea, no real concerns presently about new variants, there does not seem to be prevalent concern around a Thanksgiving or winter break mini surge.  </a:t>
            </a:r>
            <a:endParaRPr lang="en-US" dirty="0"/>
          </a:p>
        </p:txBody>
      </p:sp>
      <p:sp>
        <p:nvSpPr>
          <p:cNvPr id="4" name="Header Placeholder 3"/>
          <p:cNvSpPr>
            <a:spLocks noGrp="1"/>
          </p:cNvSpPr>
          <p:nvPr>
            <p:ph type="hdr" sz="quarter" idx="10"/>
          </p:nvPr>
        </p:nvSpPr>
        <p:spPr/>
        <p:txBody>
          <a:bodyPr/>
          <a:lstStyle/>
          <a:p>
            <a:pPr defTabSz="931774">
              <a:defRPr/>
            </a:pPr>
            <a:r>
              <a:rPr lang="en-US" dirty="0">
                <a:solidFill>
                  <a:prstClr val="black"/>
                </a:solidFill>
              </a:rPr>
              <a:t>External Relations Deep Dive Retreat</a:t>
            </a:r>
          </a:p>
        </p:txBody>
      </p:sp>
      <p:sp>
        <p:nvSpPr>
          <p:cNvPr id="5" name="Date Placeholder 4"/>
          <p:cNvSpPr>
            <a:spLocks noGrp="1"/>
          </p:cNvSpPr>
          <p:nvPr>
            <p:ph type="dt" idx="11"/>
          </p:nvPr>
        </p:nvSpPr>
        <p:spPr/>
        <p:txBody>
          <a:bodyPr/>
          <a:lstStyle/>
          <a:p>
            <a:pPr defTabSz="931774">
              <a:defRPr/>
            </a:pPr>
            <a:fld id="{999BC35D-EF30-443C-AC78-4E5932D22F13}" type="datetime1">
              <a:rPr lang="en-US">
                <a:solidFill>
                  <a:prstClr val="black"/>
                </a:solidFill>
              </a:rPr>
              <a:pPr defTabSz="931774">
                <a:defRPr/>
              </a:pPr>
              <a:t>11/10/2021</a:t>
            </a:fld>
            <a:endParaRPr lang="en-US" dirty="0">
              <a:solidFill>
                <a:prstClr val="black"/>
              </a:solidFill>
            </a:endParaRPr>
          </a:p>
        </p:txBody>
      </p:sp>
      <p:sp>
        <p:nvSpPr>
          <p:cNvPr id="6" name="Footer Placeholder 5"/>
          <p:cNvSpPr>
            <a:spLocks noGrp="1"/>
          </p:cNvSpPr>
          <p:nvPr>
            <p:ph type="ftr" sz="quarter" idx="12"/>
          </p:nvPr>
        </p:nvSpPr>
        <p:spPr/>
        <p:txBody>
          <a:bodyPr/>
          <a:lstStyle/>
          <a:p>
            <a:pPr defTabSz="931774">
              <a:defRPr/>
            </a:pPr>
            <a:endParaRPr lang="en-US" dirty="0">
              <a:solidFill>
                <a:prstClr val="black"/>
              </a:solidFill>
            </a:endParaRPr>
          </a:p>
        </p:txBody>
      </p:sp>
      <p:sp>
        <p:nvSpPr>
          <p:cNvPr id="7" name="Slide Number Placeholder 6"/>
          <p:cNvSpPr>
            <a:spLocks noGrp="1"/>
          </p:cNvSpPr>
          <p:nvPr>
            <p:ph type="sldNum" sz="quarter" idx="13"/>
          </p:nvPr>
        </p:nvSpPr>
        <p:spPr/>
        <p:txBody>
          <a:bodyPr/>
          <a:lstStyle/>
          <a:p>
            <a:pPr defTabSz="931774">
              <a:defRPr/>
            </a:pPr>
            <a:fld id="{E812482B-7AAC-47E5-98DA-3FB7D4F3421A}" type="slidenum">
              <a:rPr lang="en-US">
                <a:solidFill>
                  <a:prstClr val="black"/>
                </a:solidFill>
              </a:rPr>
              <a:pPr defTabSz="931774">
                <a:defRPr/>
              </a:pPr>
              <a:t>3</a:t>
            </a:fld>
            <a:endParaRPr lang="en-US" dirty="0">
              <a:solidFill>
                <a:prstClr val="black"/>
              </a:solidFill>
            </a:endParaRPr>
          </a:p>
        </p:txBody>
      </p:sp>
    </p:spTree>
    <p:extLst>
      <p:ext uri="{BB962C8B-B14F-4D97-AF65-F5344CB8AC3E}">
        <p14:creationId xmlns:p14="http://schemas.microsoft.com/office/powerpoint/2010/main" val="151329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FA330A-5404-4B40-A189-2D680E1BB2E5}"/>
              </a:ext>
            </a:extLst>
          </p:cNvPr>
          <p:cNvSpPr/>
          <p:nvPr userDrawn="1"/>
        </p:nvSpPr>
        <p:spPr>
          <a:xfrm>
            <a:off x="-16626" y="2"/>
            <a:ext cx="27432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
            </a:endParaRPr>
          </a:p>
        </p:txBody>
      </p:sp>
      <p:pic>
        <p:nvPicPr>
          <p:cNvPr id="3" name="Picture 2" descr="A picture containing text, bottle&#10;&#10;Description automatically generated">
            <a:extLst>
              <a:ext uri="{FF2B5EF4-FFF2-40B4-BE49-F238E27FC236}">
                <a16:creationId xmlns:a16="http://schemas.microsoft.com/office/drawing/2014/main" id="{4A681E0D-6214-4141-B4DC-FB3B70024C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5710" y="2514599"/>
            <a:ext cx="1828800" cy="1828800"/>
          </a:xfrm>
          <a:prstGeom prst="rect">
            <a:avLst/>
          </a:prstGeom>
        </p:spPr>
      </p:pic>
      <p:sp>
        <p:nvSpPr>
          <p:cNvPr id="7" name="Title Placeholder 1">
            <a:extLst>
              <a:ext uri="{FF2B5EF4-FFF2-40B4-BE49-F238E27FC236}">
                <a16:creationId xmlns:a16="http://schemas.microsoft.com/office/drawing/2014/main" id="{BE2D2A70-8963-4A28-9918-316B79574CC5}"/>
              </a:ext>
            </a:extLst>
          </p:cNvPr>
          <p:cNvSpPr>
            <a:spLocks noGrp="1"/>
          </p:cNvSpPr>
          <p:nvPr>
            <p:ph type="title"/>
          </p:nvPr>
        </p:nvSpPr>
        <p:spPr>
          <a:xfrm>
            <a:off x="3207204" y="2766218"/>
            <a:ext cx="6629400" cy="1325563"/>
          </a:xfrm>
          <a:prstGeom prst="rect">
            <a:avLst/>
          </a:prstGeom>
        </p:spPr>
        <p:txBody>
          <a:bodyPr vert="horz" lIns="91440" tIns="45720" rIns="91440" bIns="45720" rtlCol="0" anchor="ctr">
            <a:normAutofit/>
          </a:bodyPr>
          <a:lstStyle/>
          <a:p>
            <a:endParaRPr lang="en-US" dirty="0"/>
          </a:p>
        </p:txBody>
      </p:sp>
      <p:sp>
        <p:nvSpPr>
          <p:cNvPr id="8" name="Text Placeholder 2">
            <a:extLst>
              <a:ext uri="{FF2B5EF4-FFF2-40B4-BE49-F238E27FC236}">
                <a16:creationId xmlns:a16="http://schemas.microsoft.com/office/drawing/2014/main" id="{2A777826-4B61-43D3-B805-0ECECBE45E9B}"/>
              </a:ext>
            </a:extLst>
          </p:cNvPr>
          <p:cNvSpPr>
            <a:spLocks noGrp="1"/>
          </p:cNvSpPr>
          <p:nvPr>
            <p:ph idx="1"/>
          </p:nvPr>
        </p:nvSpPr>
        <p:spPr>
          <a:xfrm>
            <a:off x="3207204" y="4226718"/>
            <a:ext cx="6629400" cy="1629229"/>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310655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4025A-564F-45A5-BE5E-617E1759D1F2}"/>
              </a:ext>
            </a:extLst>
          </p:cNvPr>
          <p:cNvSpPr/>
          <p:nvPr userDrawn="1"/>
        </p:nvSpPr>
        <p:spPr>
          <a:xfrm>
            <a:off x="0" y="6311898"/>
            <a:ext cx="1219200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
            </a:endParaRPr>
          </a:p>
        </p:txBody>
      </p:sp>
      <p:sp>
        <p:nvSpPr>
          <p:cNvPr id="11" name="Title Placeholder 1">
            <a:extLst>
              <a:ext uri="{FF2B5EF4-FFF2-40B4-BE49-F238E27FC236}">
                <a16:creationId xmlns:a16="http://schemas.microsoft.com/office/drawing/2014/main" id="{76864B2C-2BB4-4182-92D7-8090A5E161CA}"/>
              </a:ext>
            </a:extLst>
          </p:cNvPr>
          <p:cNvSpPr>
            <a:spLocks noGrp="1"/>
          </p:cNvSpPr>
          <p:nvPr>
            <p:ph type="title" hasCustomPrompt="1"/>
          </p:nvPr>
        </p:nvSpPr>
        <p:spPr>
          <a:xfrm>
            <a:off x="838200" y="827314"/>
            <a:ext cx="10515600" cy="819831"/>
          </a:xfrm>
          <a:prstGeom prst="rect">
            <a:avLst/>
          </a:prstGeom>
        </p:spPr>
        <p:txBody>
          <a:bodyPr vert="horz" lIns="91440" tIns="45720" rIns="91440" bIns="45720" rtlCol="0" anchor="t">
            <a:normAutofit/>
          </a:bodyPr>
          <a:lstStyle/>
          <a:p>
            <a:r>
              <a:rPr lang="en-US" dirty="0"/>
              <a:t>Main Heading</a:t>
            </a:r>
          </a:p>
        </p:txBody>
      </p:sp>
      <p:sp>
        <p:nvSpPr>
          <p:cNvPr id="12" name="Text Placeholder 2">
            <a:extLst>
              <a:ext uri="{FF2B5EF4-FFF2-40B4-BE49-F238E27FC236}">
                <a16:creationId xmlns:a16="http://schemas.microsoft.com/office/drawing/2014/main" id="{BB08FA3D-82CF-402A-B8E7-9EC7C19C8626}"/>
              </a:ext>
            </a:extLst>
          </p:cNvPr>
          <p:cNvSpPr>
            <a:spLocks noGrp="1"/>
          </p:cNvSpPr>
          <p:nvPr>
            <p:ph idx="1" hasCustomPrompt="1"/>
          </p:nvPr>
        </p:nvSpPr>
        <p:spPr>
          <a:xfrm>
            <a:off x="838200" y="1965277"/>
            <a:ext cx="10515600" cy="4211685"/>
          </a:xfrm>
          <a:prstGeom prst="rect">
            <a:avLst/>
          </a:prstGeom>
        </p:spPr>
        <p:txBody>
          <a:bodyPr vert="horz" lIns="91440" tIns="45720" rIns="91440" bIns="45720" rtlCol="0">
            <a:noAutofit/>
          </a:bodyPr>
          <a:lstStyle>
            <a:lvl1pPr>
              <a:defRPr sz="2400">
                <a:latin typeface="Lato" panose="020F0502020204030203" pitchFamily="34" charset="0"/>
                <a:ea typeface="Lato" panose="020F0502020204030203" pitchFamily="34" charset="0"/>
                <a:cs typeface="Lato" panose="020F0502020204030203" pitchFamily="34" charset="0"/>
              </a:defRPr>
            </a:lvl1pPr>
          </a:lstStyle>
          <a:p>
            <a:pPr lvl="0"/>
            <a:r>
              <a:rPr lang="en-US" dirty="0"/>
              <a:t>Body Text</a:t>
            </a:r>
          </a:p>
        </p:txBody>
      </p:sp>
      <p:pic>
        <p:nvPicPr>
          <p:cNvPr id="9" name="Picture 8" descr="Logo&#10;&#10;Description automatically generated">
            <a:extLst>
              <a:ext uri="{FF2B5EF4-FFF2-40B4-BE49-F238E27FC236}">
                <a16:creationId xmlns:a16="http://schemas.microsoft.com/office/drawing/2014/main" id="{3FCECA5F-7C01-744E-8769-483BF5B702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3516" y="6456584"/>
            <a:ext cx="914400" cy="297798"/>
          </a:xfrm>
          <a:prstGeom prst="rect">
            <a:avLst/>
          </a:prstGeom>
        </p:spPr>
      </p:pic>
      <p:pic>
        <p:nvPicPr>
          <p:cNvPr id="3" name="Picture 2" descr="Text&#10;&#10;Description automatically generated with low confidence">
            <a:extLst>
              <a:ext uri="{FF2B5EF4-FFF2-40B4-BE49-F238E27FC236}">
                <a16:creationId xmlns:a16="http://schemas.microsoft.com/office/drawing/2014/main" id="{F07F2E79-068B-D441-A290-ACA1A45DA6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7916" y="6424848"/>
            <a:ext cx="1920240" cy="411308"/>
          </a:xfrm>
          <a:prstGeom prst="rect">
            <a:avLst/>
          </a:prstGeom>
        </p:spPr>
      </p:pic>
      <p:sp>
        <p:nvSpPr>
          <p:cNvPr id="14" name="Slide Number Placeholder 1">
            <a:extLst>
              <a:ext uri="{FF2B5EF4-FFF2-40B4-BE49-F238E27FC236}">
                <a16:creationId xmlns:a16="http://schemas.microsoft.com/office/drawing/2014/main" id="{BF216660-9E7E-3D4C-9D98-4297518B2488}"/>
              </a:ext>
            </a:extLst>
          </p:cNvPr>
          <p:cNvSpPr>
            <a:spLocks noGrp="1"/>
          </p:cNvSpPr>
          <p:nvPr>
            <p:ph type="sldNum" sz="quarter" idx="4"/>
          </p:nvPr>
        </p:nvSpPr>
        <p:spPr>
          <a:xfrm>
            <a:off x="8610600" y="6439231"/>
            <a:ext cx="3276600" cy="365125"/>
          </a:xfrm>
          <a:prstGeom prst="rect">
            <a:avLst/>
          </a:prstGeom>
        </p:spPr>
        <p:txBody>
          <a:bodyPr/>
          <a:lstStyle>
            <a:lvl1pPr algn="r">
              <a:defRPr/>
            </a:lvl1p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8090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4025A-564F-45A5-BE5E-617E1759D1F2}"/>
              </a:ext>
            </a:extLst>
          </p:cNvPr>
          <p:cNvSpPr/>
          <p:nvPr userDrawn="1"/>
        </p:nvSpPr>
        <p:spPr>
          <a:xfrm>
            <a:off x="0" y="6311898"/>
            <a:ext cx="1219200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
            </a:endParaRPr>
          </a:p>
        </p:txBody>
      </p:sp>
      <p:sp>
        <p:nvSpPr>
          <p:cNvPr id="11" name="Title Placeholder 1">
            <a:extLst>
              <a:ext uri="{FF2B5EF4-FFF2-40B4-BE49-F238E27FC236}">
                <a16:creationId xmlns:a16="http://schemas.microsoft.com/office/drawing/2014/main" id="{76864B2C-2BB4-4182-92D7-8090A5E161CA}"/>
              </a:ext>
            </a:extLst>
          </p:cNvPr>
          <p:cNvSpPr>
            <a:spLocks noGrp="1"/>
          </p:cNvSpPr>
          <p:nvPr>
            <p:ph type="title"/>
          </p:nvPr>
        </p:nvSpPr>
        <p:spPr>
          <a:xfrm>
            <a:off x="838200" y="827314"/>
            <a:ext cx="10515600" cy="819831"/>
          </a:xfrm>
          <a:prstGeom prst="rect">
            <a:avLst/>
          </a:prstGeom>
        </p:spPr>
        <p:txBody>
          <a:bodyPr vert="horz" lIns="91440" tIns="45720" rIns="91440" bIns="45720" rtlCol="0" anchor="t">
            <a:normAutofit/>
          </a:bodyPr>
          <a:lstStyle/>
          <a:p>
            <a:endParaRPr lang="en-US" dirty="0"/>
          </a:p>
        </p:txBody>
      </p:sp>
      <p:sp>
        <p:nvSpPr>
          <p:cNvPr id="12" name="Text Placeholder 2">
            <a:extLst>
              <a:ext uri="{FF2B5EF4-FFF2-40B4-BE49-F238E27FC236}">
                <a16:creationId xmlns:a16="http://schemas.microsoft.com/office/drawing/2014/main" id="{BB08FA3D-82CF-402A-B8E7-9EC7C19C8626}"/>
              </a:ext>
            </a:extLst>
          </p:cNvPr>
          <p:cNvSpPr>
            <a:spLocks noGrp="1"/>
          </p:cNvSpPr>
          <p:nvPr>
            <p:ph idx="1" hasCustomPrompt="1"/>
          </p:nvPr>
        </p:nvSpPr>
        <p:spPr>
          <a:xfrm>
            <a:off x="838200" y="2360272"/>
            <a:ext cx="10515600" cy="3816691"/>
          </a:xfrm>
          <a:prstGeom prst="rect">
            <a:avLst/>
          </a:prstGeom>
        </p:spPr>
        <p:txBody>
          <a:bodyPr vert="horz" lIns="91440" tIns="45720" rIns="91440" bIns="45720" rtlCol="0">
            <a:noAutofit/>
          </a:bodyPr>
          <a:lstStyle>
            <a:lvl1pPr>
              <a:defRPr>
                <a:latin typeface="Lato" panose="020F0502020204030203" pitchFamily="34" charset="0"/>
                <a:ea typeface="Lato" panose="020F0502020204030203" pitchFamily="34" charset="0"/>
                <a:cs typeface="Lato" panose="020F0502020204030203" pitchFamily="34" charset="0"/>
              </a:defRPr>
            </a:lvl1pPr>
          </a:lstStyle>
          <a:p>
            <a:pPr lvl="0"/>
            <a:r>
              <a:rPr lang="en-US" dirty="0"/>
              <a:t>Body Text</a:t>
            </a:r>
          </a:p>
        </p:txBody>
      </p:sp>
      <p:sp>
        <p:nvSpPr>
          <p:cNvPr id="15" name="Title Placeholder 1">
            <a:extLst>
              <a:ext uri="{FF2B5EF4-FFF2-40B4-BE49-F238E27FC236}">
                <a16:creationId xmlns:a16="http://schemas.microsoft.com/office/drawing/2014/main" id="{B4A26C97-7077-4EC0-8194-49ED544E7F3F}"/>
              </a:ext>
            </a:extLst>
          </p:cNvPr>
          <p:cNvSpPr txBox="1">
            <a:spLocks/>
          </p:cNvSpPr>
          <p:nvPr userDrawn="1"/>
        </p:nvSpPr>
        <p:spPr>
          <a:xfrm>
            <a:off x="838200" y="-3293"/>
            <a:ext cx="10515600" cy="81983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rgbClr val="0C2340"/>
                </a:solidFill>
                <a:latin typeface="Lato" panose="020F0502020204030203" pitchFamily="34" charset="0"/>
                <a:ea typeface="Lato" panose="020F0502020204030203" pitchFamily="34" charset="0"/>
                <a:cs typeface="Lato" panose="020F0502020204030203" pitchFamily="34" charset="0"/>
              </a:defRPr>
            </a:lvl1pPr>
          </a:lstStyle>
          <a:p>
            <a:endParaRPr lang="en-US" sz="2400" cap="all" baseline="0" dirty="0">
              <a:solidFill>
                <a:schemeClr val="tx1"/>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23" name="Picture 22" descr="Logo&#10;&#10;Description automatically generated">
            <a:extLst>
              <a:ext uri="{FF2B5EF4-FFF2-40B4-BE49-F238E27FC236}">
                <a16:creationId xmlns:a16="http://schemas.microsoft.com/office/drawing/2014/main" id="{353201E8-50E6-4916-9DB8-CF1DDB9B19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3516" y="6456584"/>
            <a:ext cx="914400" cy="297798"/>
          </a:xfrm>
          <a:prstGeom prst="rect">
            <a:avLst/>
          </a:prstGeom>
        </p:spPr>
      </p:pic>
      <p:sp>
        <p:nvSpPr>
          <p:cNvPr id="2" name="Title Placeholder 1">
            <a:extLst>
              <a:ext uri="{FF2B5EF4-FFF2-40B4-BE49-F238E27FC236}">
                <a16:creationId xmlns:a16="http://schemas.microsoft.com/office/drawing/2014/main" id="{D5C36C75-D3E0-45AF-BC10-67FB95299B1E}"/>
              </a:ext>
            </a:extLst>
          </p:cNvPr>
          <p:cNvSpPr txBox="1">
            <a:spLocks/>
          </p:cNvSpPr>
          <p:nvPr userDrawn="1"/>
        </p:nvSpPr>
        <p:spPr>
          <a:xfrm>
            <a:off x="838200" y="1612342"/>
            <a:ext cx="10515600" cy="57965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rgbClr val="0C2340"/>
                </a:solidFill>
                <a:latin typeface="Lato" panose="020F0502020204030203" pitchFamily="34" charset="0"/>
                <a:ea typeface="Lato" panose="020F0502020204030203" pitchFamily="34" charset="0"/>
                <a:cs typeface="Lato" panose="020F0502020204030203" pitchFamily="34" charset="0"/>
              </a:defRPr>
            </a:lvl1pPr>
          </a:lstStyle>
          <a:p>
            <a:endParaRPr lang="en-US" sz="2400" cap="none" baseline="0" dirty="0">
              <a:solidFill>
                <a:srgbClr val="F15A22"/>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4" name="Picture 13" descr="Text&#10;&#10;Description automatically generated with low confidence">
            <a:extLst>
              <a:ext uri="{FF2B5EF4-FFF2-40B4-BE49-F238E27FC236}">
                <a16:creationId xmlns:a16="http://schemas.microsoft.com/office/drawing/2014/main" id="{54A34F89-062A-7F47-AD18-39B2E42E1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7916" y="6424848"/>
            <a:ext cx="1920240" cy="411308"/>
          </a:xfrm>
          <a:prstGeom prst="rect">
            <a:avLst/>
          </a:prstGeom>
        </p:spPr>
      </p:pic>
      <p:sp>
        <p:nvSpPr>
          <p:cNvPr id="16" name="Slide Number Placeholder 1">
            <a:extLst>
              <a:ext uri="{FF2B5EF4-FFF2-40B4-BE49-F238E27FC236}">
                <a16:creationId xmlns:a16="http://schemas.microsoft.com/office/drawing/2014/main" id="{3918D9F5-87B8-B045-B871-6F125DAEDAF2}"/>
              </a:ext>
            </a:extLst>
          </p:cNvPr>
          <p:cNvSpPr>
            <a:spLocks noGrp="1"/>
          </p:cNvSpPr>
          <p:nvPr>
            <p:ph type="sldNum" sz="quarter" idx="4"/>
          </p:nvPr>
        </p:nvSpPr>
        <p:spPr>
          <a:xfrm>
            <a:off x="8610600" y="6439231"/>
            <a:ext cx="3276600" cy="365125"/>
          </a:xfrm>
          <a:prstGeom prst="rect">
            <a:avLst/>
          </a:prstGeom>
        </p:spPr>
        <p:txBody>
          <a:bodyPr/>
          <a:lstStyle>
            <a:lvl1pPr algn="r">
              <a:defRPr/>
            </a:lvl1p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7079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814025A-564F-45A5-BE5E-617E1759D1F2}"/>
              </a:ext>
            </a:extLst>
          </p:cNvPr>
          <p:cNvSpPr/>
          <p:nvPr userDrawn="1"/>
        </p:nvSpPr>
        <p:spPr>
          <a:xfrm>
            <a:off x="0" y="6311898"/>
            <a:ext cx="1219200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
            </a:endParaRPr>
          </a:p>
        </p:txBody>
      </p:sp>
      <p:pic>
        <p:nvPicPr>
          <p:cNvPr id="23" name="Picture 22" descr="Logo&#10;&#10;Description automatically generated">
            <a:extLst>
              <a:ext uri="{FF2B5EF4-FFF2-40B4-BE49-F238E27FC236}">
                <a16:creationId xmlns:a16="http://schemas.microsoft.com/office/drawing/2014/main" id="{353201E8-50E6-4916-9DB8-CF1DDB9B19F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3516" y="6456584"/>
            <a:ext cx="914400" cy="297798"/>
          </a:xfrm>
          <a:prstGeom prst="rect">
            <a:avLst/>
          </a:prstGeom>
        </p:spPr>
      </p:pic>
      <p:pic>
        <p:nvPicPr>
          <p:cNvPr id="6" name="Picture 5" descr="Text&#10;&#10;Description automatically generated with low confidence">
            <a:extLst>
              <a:ext uri="{FF2B5EF4-FFF2-40B4-BE49-F238E27FC236}">
                <a16:creationId xmlns:a16="http://schemas.microsoft.com/office/drawing/2014/main" id="{CEC1B832-7047-4448-8867-E1334EB49C6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7916" y="6424848"/>
            <a:ext cx="1920240" cy="411308"/>
          </a:xfrm>
          <a:prstGeom prst="rect">
            <a:avLst/>
          </a:prstGeom>
        </p:spPr>
      </p:pic>
      <p:sp>
        <p:nvSpPr>
          <p:cNvPr id="8" name="Slide Number Placeholder 1">
            <a:extLst>
              <a:ext uri="{FF2B5EF4-FFF2-40B4-BE49-F238E27FC236}">
                <a16:creationId xmlns:a16="http://schemas.microsoft.com/office/drawing/2014/main" id="{0FC3DA38-939F-9546-91A8-6155BEA3F602}"/>
              </a:ext>
            </a:extLst>
          </p:cNvPr>
          <p:cNvSpPr>
            <a:spLocks noGrp="1"/>
          </p:cNvSpPr>
          <p:nvPr>
            <p:ph type="sldNum" sz="quarter" idx="4"/>
          </p:nvPr>
        </p:nvSpPr>
        <p:spPr>
          <a:xfrm>
            <a:off x="8610600" y="6439231"/>
            <a:ext cx="3276600" cy="365125"/>
          </a:xfrm>
          <a:prstGeom prst="rect">
            <a:avLst/>
          </a:prstGeom>
        </p:spPr>
        <p:txBody>
          <a:bodyPr/>
          <a:lstStyle>
            <a:lvl1pPr algn="r">
              <a:defRPr/>
            </a:lvl1p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61059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020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943469"/>
      </p:ext>
    </p:extLst>
  </p:cSld>
  <p:clrMap bg1="lt1" tx1="dk1" bg2="lt2" tx2="dk2" accent1="accent1" accent2="accent2" accent3="accent3" accent4="accent4" accent5="accent5" accent6="accent6" hlink="hlink" folHlink="folHlink"/>
  <p:sldLayoutIdLst>
    <p:sldLayoutId id="2147483670" r:id="rId1"/>
    <p:sldLayoutId id="2147483663" r:id="rId2"/>
    <p:sldLayoutId id="2147483671" r:id="rId3"/>
    <p:sldLayoutId id="2147483676" r:id="rId4"/>
    <p:sldLayoutId id="2147483667" r:id="rId5"/>
  </p:sldLayoutIdLst>
  <p:hf hdr="0" ftr="0" dt="0"/>
  <p:txStyles>
    <p:titleStyle>
      <a:lvl1pPr algn="l" defTabSz="914400" rtl="0" eaLnBrk="1" latinLnBrk="0" hangingPunct="1">
        <a:lnSpc>
          <a:spcPct val="90000"/>
        </a:lnSpc>
        <a:spcBef>
          <a:spcPct val="0"/>
        </a:spcBef>
        <a:buNone/>
        <a:defRPr sz="4400" kern="1200">
          <a:solidFill>
            <a:srgbClr val="0C2340"/>
          </a:solidFill>
          <a:latin typeface="Lato" panose="020F0502020204030203" pitchFamily="34" charset="0"/>
          <a:ea typeface="Lato" panose="020F0502020204030203" pitchFamily="34" charset="0"/>
          <a:cs typeface="Lato" panose="020F050202020403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Lato Light" panose="020F0502020204030203" pitchFamily="34" charset="0"/>
          <a:ea typeface="Lato Light" panose="020F0502020204030203" pitchFamily="34" charset="0"/>
          <a:cs typeface="Lato Light" panose="020F0502020204030203"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F7C985A-AA6C-4087-92D0-C8BA7FF32727}"/>
              </a:ext>
            </a:extLst>
          </p:cNvPr>
          <p:cNvSpPr>
            <a:spLocks noGrp="1"/>
          </p:cNvSpPr>
          <p:nvPr>
            <p:ph type="title"/>
          </p:nvPr>
        </p:nvSpPr>
        <p:spPr>
          <a:xfrm>
            <a:off x="3378145" y="2565747"/>
            <a:ext cx="8813855" cy="942752"/>
          </a:xfrm>
          <a:prstGeom prst="rect">
            <a:avLst/>
          </a:prstGeom>
        </p:spPr>
        <p:txBody>
          <a:bodyPr vert="horz" lIns="91440" tIns="45720" rIns="91440" bIns="45720" rtlCol="0" anchor="t">
            <a:normAutofit fontScale="90000"/>
          </a:bodyPr>
          <a:lstStyle/>
          <a:p>
            <a:r>
              <a:rPr lang="en-US" sz="4000" i="1" dirty="0"/>
              <a:t>Faculty Senate</a:t>
            </a:r>
            <a:r>
              <a:rPr lang="en-US" sz="4800" dirty="0"/>
              <a:t/>
            </a:r>
            <a:br>
              <a:rPr lang="en-US" sz="4800" dirty="0"/>
            </a:br>
            <a:r>
              <a:rPr lang="en-US" sz="4800" dirty="0"/>
              <a:t>Fall 2021 / Academic Affairs</a:t>
            </a:r>
          </a:p>
        </p:txBody>
      </p:sp>
      <p:sp>
        <p:nvSpPr>
          <p:cNvPr id="8" name="Text Placeholder 2">
            <a:extLst>
              <a:ext uri="{FF2B5EF4-FFF2-40B4-BE49-F238E27FC236}">
                <a16:creationId xmlns:a16="http://schemas.microsoft.com/office/drawing/2014/main" id="{F2C0AF91-649F-4BC5-98E1-5FCA83A2B939}"/>
              </a:ext>
            </a:extLst>
          </p:cNvPr>
          <p:cNvSpPr>
            <a:spLocks noGrp="1"/>
          </p:cNvSpPr>
          <p:nvPr>
            <p:ph idx="1"/>
          </p:nvPr>
        </p:nvSpPr>
        <p:spPr>
          <a:xfrm>
            <a:off x="3453063" y="3877210"/>
            <a:ext cx="6533651" cy="1629229"/>
          </a:xfrm>
          <a:prstGeom prst="rect">
            <a:avLst/>
          </a:prstGeom>
        </p:spPr>
        <p:txBody>
          <a:bodyPr vert="horz" lIns="91440" tIns="45720" rIns="91440" bIns="45720" rtlCol="0" anchor="t">
            <a:normAutofit/>
          </a:bodyPr>
          <a:lstStyle/>
          <a:p>
            <a:pPr lvl="0"/>
            <a:r>
              <a:rPr lang="en-US" dirty="0">
                <a:latin typeface="Lato" panose="020F0502020204030203" pitchFamily="34" charset="0"/>
                <a:ea typeface="Lato" panose="020F0502020204030203" pitchFamily="34" charset="0"/>
                <a:cs typeface="Lato" panose="020F0502020204030203" pitchFamily="34" charset="0"/>
              </a:rPr>
              <a:t>Kimberly Andrews Espy, Ph. D.</a:t>
            </a:r>
            <a:br>
              <a:rPr lang="en-US" dirty="0">
                <a:latin typeface="Lato" panose="020F0502020204030203" pitchFamily="34" charset="0"/>
                <a:ea typeface="Lato" panose="020F0502020204030203" pitchFamily="34" charset="0"/>
                <a:cs typeface="Lato" panose="020F0502020204030203" pitchFamily="34" charset="0"/>
              </a:rPr>
            </a:br>
            <a:r>
              <a:rPr lang="en-US" dirty="0">
                <a:latin typeface="Lato" panose="020F0502020204030203" pitchFamily="34" charset="0"/>
                <a:ea typeface="Lato" panose="020F0502020204030203" pitchFamily="34" charset="0"/>
                <a:cs typeface="Lato" panose="020F0502020204030203" pitchFamily="34" charset="0"/>
              </a:rPr>
              <a:t>Provost &amp; Senior Vice President</a:t>
            </a:r>
          </a:p>
          <a:p>
            <a:pPr lvl="0"/>
            <a:r>
              <a:rPr lang="en-US" sz="2000" b="1" dirty="0">
                <a:latin typeface="Lato Light"/>
                <a:ea typeface="Lato Light"/>
                <a:cs typeface="Lato Light"/>
              </a:rPr>
              <a:t>November 11, 2021</a:t>
            </a:r>
            <a:endParaRPr lang="en-US" b="1" dirty="0">
              <a:latin typeface="Lato Light"/>
              <a:ea typeface="Lato Light"/>
              <a:cs typeface="Lato Light"/>
            </a:endParaRPr>
          </a:p>
        </p:txBody>
      </p:sp>
      <p:cxnSp>
        <p:nvCxnSpPr>
          <p:cNvPr id="10" name="Straight Connector 9">
            <a:extLst>
              <a:ext uri="{FF2B5EF4-FFF2-40B4-BE49-F238E27FC236}">
                <a16:creationId xmlns:a16="http://schemas.microsoft.com/office/drawing/2014/main" id="{CEF94073-8B30-4A7B-9B18-7AF5AFD72826}"/>
              </a:ext>
            </a:extLst>
          </p:cNvPr>
          <p:cNvCxnSpPr/>
          <p:nvPr/>
        </p:nvCxnSpPr>
        <p:spPr>
          <a:xfrm>
            <a:off x="3147902" y="2565747"/>
            <a:ext cx="0" cy="2377440"/>
          </a:xfrm>
          <a:prstGeom prst="line">
            <a:avLst/>
          </a:prstGeom>
          <a:ln w="12700">
            <a:solidFill>
              <a:srgbClr val="F15A2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644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80E4DB-FD88-C94A-973F-E1570250BB9B}"/>
              </a:ext>
            </a:extLst>
          </p:cNvPr>
          <p:cNvSpPr>
            <a:spLocks noGrp="1"/>
          </p:cNvSpPr>
          <p:nvPr>
            <p:ph type="sldNum" sz="quarter" idx="4"/>
          </p:nvPr>
        </p:nvSpPr>
        <p:spPr/>
        <p:txBody>
          <a:body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2</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timeline&#10;&#10;Description automatically generated">
            <a:extLst>
              <a:ext uri="{FF2B5EF4-FFF2-40B4-BE49-F238E27FC236}">
                <a16:creationId xmlns:a16="http://schemas.microsoft.com/office/drawing/2014/main" id="{7A5AFBD5-902A-EC43-91DC-756DE7398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540343" cy="6288523"/>
          </a:xfrm>
          <a:prstGeom prst="rect">
            <a:avLst/>
          </a:prstGeom>
        </p:spPr>
      </p:pic>
    </p:spTree>
    <p:extLst>
      <p:ext uri="{BB962C8B-B14F-4D97-AF65-F5344CB8AC3E}">
        <p14:creationId xmlns:p14="http://schemas.microsoft.com/office/powerpoint/2010/main" val="210271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1">
            <a:extLst>
              <a:ext uri="{FF2B5EF4-FFF2-40B4-BE49-F238E27FC236}">
                <a16:creationId xmlns:a16="http://schemas.microsoft.com/office/drawing/2014/main" id="{8F9D1FCE-4833-487E-8BC7-5432B66D989C}"/>
              </a:ext>
            </a:extLst>
          </p:cNvPr>
          <p:cNvSpPr>
            <a:spLocks noGrp="1"/>
          </p:cNvSpPr>
          <p:nvPr>
            <p:ph type="sldNum" sz="quarter" idx="4"/>
          </p:nvPr>
        </p:nvSpPr>
        <p:spPr>
          <a:xfrm>
            <a:off x="8610600" y="6439231"/>
            <a:ext cx="3276600" cy="365125"/>
          </a:xfrm>
          <a:prstGeom prst="rect">
            <a:avLst/>
          </a:prstGeom>
        </p:spPr>
        <p:txBody>
          <a:body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t>3</a:t>
            </a:fld>
            <a:endParaRPr lang="en-US" sz="110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F66F2AD9-3768-47B2-B06B-E12BE65E16D0}"/>
              </a:ext>
            </a:extLst>
          </p:cNvPr>
          <p:cNvSpPr txBox="1"/>
          <p:nvPr/>
        </p:nvSpPr>
        <p:spPr>
          <a:xfrm>
            <a:off x="692945" y="2036922"/>
            <a:ext cx="2523785" cy="40011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cap="all" spc="300">
                <a:solidFill>
                  <a:prstClr val="white"/>
                </a:solidFill>
                <a:latin typeface="HelveticaNeueLT Std"/>
                <a:ea typeface="+mj-ea"/>
                <a:cs typeface="+mj-cs"/>
              </a:rPr>
              <a:t>Destinations</a:t>
            </a:r>
          </a:p>
        </p:txBody>
      </p:sp>
      <p:pic>
        <p:nvPicPr>
          <p:cNvPr id="3" name="Picture 2" descr="Graphical user interface&#10;&#10;Description automatically generated">
            <a:extLst>
              <a:ext uri="{FF2B5EF4-FFF2-40B4-BE49-F238E27FC236}">
                <a16:creationId xmlns:a16="http://schemas.microsoft.com/office/drawing/2014/main" id="{3BDBBE4C-3CED-4706-A33E-BA1BA2344E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154" y="170822"/>
            <a:ext cx="7367536" cy="6093041"/>
          </a:xfrm>
          <a:prstGeom prst="rect">
            <a:avLst/>
          </a:prstGeom>
        </p:spPr>
      </p:pic>
    </p:spTree>
    <p:extLst>
      <p:ext uri="{BB962C8B-B14F-4D97-AF65-F5344CB8AC3E}">
        <p14:creationId xmlns:p14="http://schemas.microsoft.com/office/powerpoint/2010/main" val="354590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750"/>
                                        <p:tgtEl>
                                          <p:spTgt spid="17"/>
                                        </p:tgtEl>
                                      </p:cBhvr>
                                    </p:animEffect>
                                  </p:childTnLst>
                                </p:cTn>
                              </p:par>
                              <p:par>
                                <p:cTn id="8" presetID="42" presetClass="path" presetSubtype="0" decel="100000" fill="hold" grpId="1" nodeType="withEffect">
                                  <p:stCondLst>
                                    <p:cond delay="0"/>
                                  </p:stCondLst>
                                  <p:childTnLst>
                                    <p:animMotion origin="layout" path="M 3.54167E-6 -1.85185E-6 L 3.54167E-6 -0.23704 " pathEditMode="relative" rAng="0" ptsTypes="AA">
                                      <p:cBhvr>
                                        <p:cTn id="9" dur="1750" spd="-100000" fill="hold"/>
                                        <p:tgtEl>
                                          <p:spTgt spid="17"/>
                                        </p:tgtEl>
                                        <p:attrNameLst>
                                          <p:attrName>ppt_x</p:attrName>
                                          <p:attrName>ppt_y</p:attrName>
                                        </p:attrNameLst>
                                      </p:cBhvr>
                                      <p:rCtr x="0" y="-1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49AD9-DE90-3448-9991-01414DCC860F}"/>
              </a:ext>
            </a:extLst>
          </p:cNvPr>
          <p:cNvSpPr>
            <a:spLocks noGrp="1"/>
          </p:cNvSpPr>
          <p:nvPr>
            <p:ph type="sldNum" sz="quarter" idx="4"/>
          </p:nvPr>
        </p:nvSpPr>
        <p:spPr/>
        <p:txBody>
          <a:body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4</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AF869609-92D2-FB46-A7FA-6103CCBD8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9858"/>
            <a:ext cx="12192000" cy="6858000"/>
          </a:xfrm>
          <a:prstGeom prst="rect">
            <a:avLst/>
          </a:prstGeom>
        </p:spPr>
      </p:pic>
    </p:spTree>
    <p:extLst>
      <p:ext uri="{BB962C8B-B14F-4D97-AF65-F5344CB8AC3E}">
        <p14:creationId xmlns:p14="http://schemas.microsoft.com/office/powerpoint/2010/main" val="2301594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EBDF97-EF99-C44E-9427-B1768A871981}"/>
              </a:ext>
            </a:extLst>
          </p:cNvPr>
          <p:cNvSpPr>
            <a:spLocks noGrp="1"/>
          </p:cNvSpPr>
          <p:nvPr>
            <p:ph type="sldNum" sz="quarter" idx="4"/>
          </p:nvPr>
        </p:nvSpPr>
        <p:spPr/>
        <p:txBody>
          <a:body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5</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cup, orange, drink, fruit drink&#10;&#10;Description automatically generated">
            <a:extLst>
              <a:ext uri="{FF2B5EF4-FFF2-40B4-BE49-F238E27FC236}">
                <a16:creationId xmlns:a16="http://schemas.microsoft.com/office/drawing/2014/main" id="{D0C27158-516B-AD4B-8B7F-C48D4D75DED0}"/>
              </a:ext>
            </a:extLst>
          </p:cNvPr>
          <p:cNvPicPr>
            <a:picLocks noChangeAspect="1"/>
          </p:cNvPicPr>
          <p:nvPr/>
        </p:nvPicPr>
        <p:blipFill rotWithShape="1">
          <a:blip r:embed="rId2">
            <a:extLst>
              <a:ext uri="{28A0092B-C50C-407E-A947-70E740481C1C}">
                <a14:useLocalDpi xmlns:a14="http://schemas.microsoft.com/office/drawing/2010/main" val="0"/>
              </a:ext>
            </a:extLst>
          </a:blip>
          <a:srcRect b="4930"/>
          <a:stretch/>
        </p:blipFill>
        <p:spPr>
          <a:xfrm>
            <a:off x="0" y="-212266"/>
            <a:ext cx="12201044" cy="6515102"/>
          </a:xfrm>
          <a:prstGeom prst="rect">
            <a:avLst/>
          </a:prstGeom>
        </p:spPr>
      </p:pic>
    </p:spTree>
    <p:extLst>
      <p:ext uri="{BB962C8B-B14F-4D97-AF65-F5344CB8AC3E}">
        <p14:creationId xmlns:p14="http://schemas.microsoft.com/office/powerpoint/2010/main" val="1034185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36BEE5-66DA-9E42-8490-E968CE3790FF}"/>
              </a:ext>
            </a:extLst>
          </p:cNvPr>
          <p:cNvSpPr>
            <a:spLocks noGrp="1"/>
          </p:cNvSpPr>
          <p:nvPr>
            <p:ph type="sldNum" sz="quarter" idx="4"/>
          </p:nvPr>
        </p:nvSpPr>
        <p:spPr/>
        <p:txBody>
          <a:bodyPr/>
          <a:lstStyle/>
          <a:p>
            <a:fld id="{02F6C67F-794C-4804-9438-31A61531A44E}" type="slidenum">
              <a:rPr lang="en-US" smtClean="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rPr>
              <a:pPr/>
              <a:t>6</a:t>
            </a:fld>
            <a:endParaRPr lang="en-US" sz="1100" dirty="0">
              <a:solidFill>
                <a:schemeClr val="tx1">
                  <a:lumMod val="85000"/>
                  <a:lumOff val="15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timeline&#10;&#10;Description automatically generated">
            <a:extLst>
              <a:ext uri="{FF2B5EF4-FFF2-40B4-BE49-F238E27FC236}">
                <a16:creationId xmlns:a16="http://schemas.microsoft.com/office/drawing/2014/main" id="{736F30B0-1A11-2E48-9D28-D02F893627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573000" cy="6304900"/>
          </a:xfrm>
          <a:prstGeom prst="rect">
            <a:avLst/>
          </a:prstGeom>
        </p:spPr>
      </p:pic>
    </p:spTree>
    <p:extLst>
      <p:ext uri="{BB962C8B-B14F-4D97-AF65-F5344CB8AC3E}">
        <p14:creationId xmlns:p14="http://schemas.microsoft.com/office/powerpoint/2010/main" val="3334033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2DD782-5C47-4733-A2F0-16E8A78EF8D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033891" y="1207403"/>
            <a:ext cx="4124218" cy="4124218"/>
          </a:xfrm>
          <a:prstGeom prst="rect">
            <a:avLst/>
          </a:prstGeom>
        </p:spPr>
      </p:pic>
      <p:sp>
        <p:nvSpPr>
          <p:cNvPr id="15" name="Rectangle 14">
            <a:extLst>
              <a:ext uri="{FF2B5EF4-FFF2-40B4-BE49-F238E27FC236}">
                <a16:creationId xmlns:a16="http://schemas.microsoft.com/office/drawing/2014/main" id="{800C61BE-B30B-4137-8D94-6FA884B2EE4C}"/>
              </a:ext>
            </a:extLst>
          </p:cNvPr>
          <p:cNvSpPr/>
          <p:nvPr/>
        </p:nvSpPr>
        <p:spPr>
          <a:xfrm>
            <a:off x="0" y="6311898"/>
            <a:ext cx="12192000" cy="5486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
            </a:endParaRPr>
          </a:p>
        </p:txBody>
      </p:sp>
    </p:spTree>
    <p:extLst>
      <p:ext uri="{BB962C8B-B14F-4D97-AF65-F5344CB8AC3E}">
        <p14:creationId xmlns:p14="http://schemas.microsoft.com/office/powerpoint/2010/main" val="202995123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59513CF9EC564E8464E7C4A04BC5A2" ma:contentTypeVersion="12" ma:contentTypeDescription="Create a new document." ma:contentTypeScope="" ma:versionID="ba09df2540d59c250606c2a9a0b8cb9a">
  <xsd:schema xmlns:xsd="http://www.w3.org/2001/XMLSchema" xmlns:xs="http://www.w3.org/2001/XMLSchema" xmlns:p="http://schemas.microsoft.com/office/2006/metadata/properties" xmlns:ns3="2cbe3c37-be8b-4797-ab62-074c03f144f5" xmlns:ns4="5590931a-bcf5-4d92-89e8-e033b67b8071" targetNamespace="http://schemas.microsoft.com/office/2006/metadata/properties" ma:root="true" ma:fieldsID="376b2426b1ab9a6400e550babdd78d16" ns3:_="" ns4:_="">
    <xsd:import namespace="2cbe3c37-be8b-4797-ab62-074c03f144f5"/>
    <xsd:import namespace="5590931a-bcf5-4d92-89e8-e033b67b807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e3c37-be8b-4797-ab62-074c03f14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90931a-bcf5-4d92-89e8-e033b67b807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688D45-6DF7-4940-8B64-CE826BDE4C4C}">
  <ds:schemaRefs>
    <ds:schemaRef ds:uri="http://schemas.microsoft.com/office/infopath/2007/PartnerControls"/>
    <ds:schemaRef ds:uri="5590931a-bcf5-4d92-89e8-e033b67b8071"/>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2cbe3c37-be8b-4797-ab62-074c03f144f5"/>
    <ds:schemaRef ds:uri="http://www.w3.org/XML/1998/namespace"/>
    <ds:schemaRef ds:uri="http://purl.org/dc/dcmitype/"/>
  </ds:schemaRefs>
</ds:datastoreItem>
</file>

<file path=customXml/itemProps2.xml><?xml version="1.0" encoding="utf-8"?>
<ds:datastoreItem xmlns:ds="http://schemas.openxmlformats.org/officeDocument/2006/customXml" ds:itemID="{7B1388FB-23E2-4CF4-ADB7-8DB4FF18920A}">
  <ds:schemaRefs>
    <ds:schemaRef ds:uri="http://schemas.microsoft.com/sharepoint/v3/contenttype/forms"/>
  </ds:schemaRefs>
</ds:datastoreItem>
</file>

<file path=customXml/itemProps3.xml><?xml version="1.0" encoding="utf-8"?>
<ds:datastoreItem xmlns:ds="http://schemas.openxmlformats.org/officeDocument/2006/customXml" ds:itemID="{E78BD9C0-61D9-4832-82E6-F52CB5BF0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be3c37-be8b-4797-ab62-074c03f144f5"/>
    <ds:schemaRef ds:uri="5590931a-bcf5-4d92-89e8-e033b67b80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10824</TotalTime>
  <Words>149</Words>
  <Application>Microsoft Office PowerPoint</Application>
  <PresentationFormat>Widescreen</PresentationFormat>
  <Paragraphs>14</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Lato </vt:lpstr>
      <vt:lpstr>Calibri</vt:lpstr>
      <vt:lpstr>Lato Light</vt:lpstr>
      <vt:lpstr>Lato</vt:lpstr>
      <vt:lpstr>HelveticaNeueLT Std</vt:lpstr>
      <vt:lpstr>Custom Design</vt:lpstr>
      <vt:lpstr>Faculty Senate Fall 2021 / Academic Affairs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Wayne Peacock and USAA Leadership</dc:title>
  <dc:creator>David Rodriguez</dc:creator>
  <cp:lastModifiedBy>Melinda Utoft</cp:lastModifiedBy>
  <cp:revision>439</cp:revision>
  <cp:lastPrinted>2021-07-27T15:07:48Z</cp:lastPrinted>
  <dcterms:created xsi:type="dcterms:W3CDTF">2020-12-09T19:49:05Z</dcterms:created>
  <dcterms:modified xsi:type="dcterms:W3CDTF">2021-11-10T16:00:45Z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0x0101001E59513CF9EC564E8464E7C4A04BC5A2</vt:lpwstr>
  </property>
</Properties>
</file>