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</p:sldMasterIdLst>
  <p:notesMasterIdLst>
    <p:notesMasterId r:id="rId9"/>
  </p:notesMasterIdLst>
  <p:sldIdLst>
    <p:sldId id="273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0A596-7141-45E9-836C-E467146705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6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hv.zoom.us/j/84135061614?pwd=cWoxclZDNXkzRUg3TFBDUlJWWjRyUT09" TargetMode="External"/><Relationship Id="rId5" Type="http://schemas.openxmlformats.org/officeDocument/2006/relationships/hyperlink" Target="https://www.utsa.edu/senate/by-laws/Article%20III.htm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8802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February 17th, 2022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206574"/>
            <a:ext cx="7652579" cy="414081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Faculty Senate Chair (or SoGF or lead Administrative Assistant)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Note: this is an open meeting and people outside UTSA can attend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Approval of minutes – January 20, 2022  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MS Engineering Education Proposal 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PhD Chemical Engineering Proposal </a:t>
            </a:r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F66F0A7-53A5-456C-B8E3-7BEAB4954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63429"/>
            <a:ext cx="9031327" cy="4558439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00"/>
              </a:spcAft>
            </a:pPr>
            <a:r>
              <a:rPr lang="en-US" sz="4000" dirty="0"/>
              <a:t>(1) Election of Secretary of the General Faculty (2022-2024)</a:t>
            </a:r>
          </a:p>
          <a:p>
            <a:pPr>
              <a:spcAft>
                <a:spcPts val="100"/>
              </a:spcAft>
            </a:pPr>
            <a:endParaRPr lang="en-US" sz="300" dirty="0"/>
          </a:p>
          <a:p>
            <a:pPr lvl="1">
              <a:spcAft>
                <a:spcPts val="100"/>
              </a:spcAft>
            </a:pPr>
            <a:r>
              <a:rPr lang="en-US" sz="2900" dirty="0"/>
              <a:t>Responsibilities include participation at UT System Faculty Advisory Council, serving on several university committees, and assistance in Faculty Senate Leadership</a:t>
            </a:r>
          </a:p>
          <a:p>
            <a:pPr lvl="1">
              <a:spcAft>
                <a:spcPts val="100"/>
              </a:spcAft>
            </a:pPr>
            <a:endParaRPr lang="en-US" sz="400" dirty="0"/>
          </a:p>
          <a:p>
            <a:pPr lvl="1">
              <a:spcAft>
                <a:spcPts val="100"/>
              </a:spcAft>
            </a:pPr>
            <a:r>
              <a:rPr lang="en-US" sz="2900" dirty="0"/>
              <a:t>Nominations required before March Meeting.  If interested please email me a “statement of professional accomplishments and interest in the position, not to exceed two pages” (</a:t>
            </a:r>
            <a:r>
              <a:rPr lang="en-US" sz="2900" dirty="0">
                <a:hlinkClick r:id="rId5"/>
              </a:rPr>
              <a:t>https://www.utsa.edu/senate/by-laws/Article%20III.html</a:t>
            </a:r>
            <a:r>
              <a:rPr lang="en-US" sz="2900" dirty="0"/>
              <a:t>). </a:t>
            </a:r>
          </a:p>
          <a:p>
            <a:pPr>
              <a:spcAft>
                <a:spcPts val="100"/>
              </a:spcAft>
            </a:pPr>
            <a:endParaRPr lang="en-US" sz="900" dirty="0"/>
          </a:p>
          <a:p>
            <a:pPr>
              <a:spcAft>
                <a:spcPts val="100"/>
              </a:spcAft>
            </a:pPr>
            <a:r>
              <a:rPr lang="en-US" sz="4000" dirty="0"/>
              <a:t>(2) Texas Conference of AAUP (</a:t>
            </a:r>
            <a:r>
              <a:rPr lang="en-US" sz="2900" dirty="0"/>
              <a:t>American Association of University Professors</a:t>
            </a:r>
            <a:r>
              <a:rPr lang="en-US" sz="4000" dirty="0"/>
              <a:t>)</a:t>
            </a:r>
          </a:p>
          <a:p>
            <a:pPr lvl="1">
              <a:spcAft>
                <a:spcPts val="100"/>
              </a:spcAft>
            </a:pPr>
            <a:r>
              <a:rPr lang="en-US" sz="3400" dirty="0"/>
              <a:t>Mar 26, 2022 09:00 AM Central Time </a:t>
            </a:r>
            <a:r>
              <a:rPr lang="en-US" sz="3400" dirty="0">
                <a:hlinkClick r:id="rId6"/>
              </a:rPr>
              <a:t>https://uhv.zoom.us/j/84135061614?pwd=cWoxclZDNXkzRUg3TFBDUlJWWjRyUT09</a:t>
            </a:r>
            <a:r>
              <a:rPr lang="en-US" sz="3400" dirty="0"/>
              <a:t> </a:t>
            </a:r>
          </a:p>
          <a:p>
            <a:pPr>
              <a:spcAft>
                <a:spcPts val="100"/>
              </a:spcAft>
            </a:pPr>
            <a:endParaRPr lang="en-US" sz="900" dirty="0"/>
          </a:p>
          <a:p>
            <a:pPr>
              <a:spcAft>
                <a:spcPts val="100"/>
              </a:spcAft>
            </a:pPr>
            <a:r>
              <a:rPr lang="en-US" sz="4000" dirty="0"/>
              <a:t>(3) We still need a Staff Senate liaison, email me if interested</a:t>
            </a:r>
          </a:p>
          <a:p>
            <a:pPr>
              <a:spcAft>
                <a:spcPts val="100"/>
              </a:spcAft>
            </a:pPr>
            <a:endParaRPr lang="en-US" sz="900" dirty="0"/>
          </a:p>
          <a:p>
            <a:pPr>
              <a:spcAft>
                <a:spcPts val="100"/>
              </a:spcAft>
            </a:pPr>
            <a:r>
              <a:rPr lang="en-US" sz="4000" dirty="0"/>
              <a:t>(4) Updates from the </a:t>
            </a:r>
            <a:r>
              <a:rPr lang="en-US" sz="4000" dirty="0" err="1"/>
              <a:t>SoGF</a:t>
            </a:r>
            <a:endParaRPr lang="en-US" sz="4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748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XNPVY5TVJXVS-53-3438</_dlc_DocId>
    <_dlc_DocIdUrl xmlns="f6c49621-bd5a-4810-bae5-1d3834ef165a">
      <Url>https://utsacloud.sharepoint.com/sites/vpaa/senate/_layouts/15/DocIdRedir.aspx?ID=XNPVY5TVJXVS-53-3438</Url>
      <Description>XNPVY5TVJXVS-53-3438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e3a8de79417517f61a1ed2cb647285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78488c565c219af8b40334f8767b06cd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39218B-61B3-4E06-94A0-2DD9AF9C00B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e87702ae-ce97-4495-89b4-9db2c3940c19"/>
    <ds:schemaRef ds:uri="http://purl.org/dc/terms/"/>
    <ds:schemaRef ds:uri="f6c49621-bd5a-4810-bae5-1d3834ef165a"/>
    <ds:schemaRef ds:uri="http://schemas.openxmlformats.org/package/2006/metadata/core-properties"/>
    <ds:schemaRef ds:uri="http://schemas.microsoft.com/office/infopath/2007/PartnerControls"/>
    <ds:schemaRef ds:uri="24526eb7-9607-4e7e-96a4-6d01e3c56499"/>
  </ds:schemaRefs>
</ds:datastoreItem>
</file>

<file path=customXml/itemProps3.xml><?xml version="1.0" encoding="utf-8"?>
<ds:datastoreItem xmlns:ds="http://schemas.openxmlformats.org/officeDocument/2006/customXml" ds:itemID="{B512A6A5-33A2-4EAB-B973-66EA05A37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Corbel</vt:lpstr>
      <vt:lpstr>Wingdings</vt:lpstr>
      <vt:lpstr>Banded</vt:lpstr>
      <vt:lpstr>PowerPoint Presentation</vt:lpstr>
      <vt:lpstr>Welcome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2019-09-11T01:21:48Z</dcterms:created>
  <dcterms:modified xsi:type="dcterms:W3CDTF">2022-02-18T22:23:28Z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fbba5453-5fc4-42b5-bb42-20eb9efe3e4d</vt:lpwstr>
  </property>
</Properties>
</file>