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5"/>
  </p:notesMasterIdLst>
  <p:sldIdLst>
    <p:sldId id="598" r:id="rId5"/>
    <p:sldId id="623" r:id="rId6"/>
    <p:sldId id="624" r:id="rId7"/>
    <p:sldId id="260" r:id="rId8"/>
    <p:sldId id="261" r:id="rId9"/>
    <p:sldId id="262" r:id="rId10"/>
    <p:sldId id="264" r:id="rId11"/>
    <p:sldId id="265" r:id="rId12"/>
    <p:sldId id="267" r:id="rId13"/>
    <p:sldId id="592" r:id="rId14"/>
    <p:sldId id="593" r:id="rId15"/>
    <p:sldId id="268" r:id="rId16"/>
    <p:sldId id="601" r:id="rId17"/>
    <p:sldId id="622" r:id="rId18"/>
    <p:sldId id="603" r:id="rId19"/>
    <p:sldId id="621" r:id="rId20"/>
    <p:sldId id="609" r:id="rId21"/>
    <p:sldId id="625" r:id="rId22"/>
    <p:sldId id="596" r:id="rId23"/>
    <p:sldId id="597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 Rico" initials="RR" lastIdx="1" clrIdx="0">
    <p:extLst>
      <p:ext uri="{19B8F6BF-5375-455C-9EA6-DF929625EA0E}">
        <p15:presenceInfo xmlns:p15="http://schemas.microsoft.com/office/powerpoint/2012/main" userId="S::Robert.Rico@utsa.edu::6649500b-10a5-40b8-8e6a-a8c9d225d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13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12" Type="http://schemas.openxmlformats.org/officeDocument/2006/relationships/image" Target="../media/image21.svg"/><Relationship Id="rId2" Type="http://schemas.openxmlformats.org/officeDocument/2006/relationships/image" Target="../media/image11.svg"/><Relationship Id="rId16" Type="http://schemas.openxmlformats.org/officeDocument/2006/relationships/image" Target="../media/image25.svg"/><Relationship Id="rId1" Type="http://schemas.openxmlformats.org/officeDocument/2006/relationships/image" Target="../media/image6.png"/><Relationship Id="rId6" Type="http://schemas.openxmlformats.org/officeDocument/2006/relationships/image" Target="../media/image15.svg"/><Relationship Id="rId11" Type="http://schemas.openxmlformats.org/officeDocument/2006/relationships/image" Target="../media/image11.png"/><Relationship Id="rId5" Type="http://schemas.openxmlformats.org/officeDocument/2006/relationships/image" Target="../media/image8.png"/><Relationship Id="rId15" Type="http://schemas.openxmlformats.org/officeDocument/2006/relationships/image" Target="../media/image13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0.png"/><Relationship Id="rId14" Type="http://schemas.openxmlformats.org/officeDocument/2006/relationships/image" Target="../media/image23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svg"/><Relationship Id="rId1" Type="http://schemas.openxmlformats.org/officeDocument/2006/relationships/image" Target="../media/image3.png"/><Relationship Id="rId6" Type="http://schemas.openxmlformats.org/officeDocument/2006/relationships/image" Target="../media/image9.svg"/><Relationship Id="rId5" Type="http://schemas.openxmlformats.org/officeDocument/2006/relationships/image" Target="../media/image5.png"/><Relationship Id="rId4" Type="http://schemas.openxmlformats.org/officeDocument/2006/relationships/image" Target="../media/image7.svg"/></Relationships>
</file>

<file path=ppt/diagrams/_rels/drawing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13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12" Type="http://schemas.openxmlformats.org/officeDocument/2006/relationships/image" Target="../media/image21.svg"/><Relationship Id="rId2" Type="http://schemas.openxmlformats.org/officeDocument/2006/relationships/image" Target="../media/image11.svg"/><Relationship Id="rId16" Type="http://schemas.openxmlformats.org/officeDocument/2006/relationships/image" Target="../media/image25.svg"/><Relationship Id="rId1" Type="http://schemas.openxmlformats.org/officeDocument/2006/relationships/image" Target="../media/image6.png"/><Relationship Id="rId6" Type="http://schemas.openxmlformats.org/officeDocument/2006/relationships/image" Target="../media/image15.svg"/><Relationship Id="rId11" Type="http://schemas.openxmlformats.org/officeDocument/2006/relationships/image" Target="../media/image11.png"/><Relationship Id="rId5" Type="http://schemas.openxmlformats.org/officeDocument/2006/relationships/image" Target="../media/image8.png"/><Relationship Id="rId15" Type="http://schemas.openxmlformats.org/officeDocument/2006/relationships/image" Target="../media/image13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0.png"/><Relationship Id="rId14" Type="http://schemas.openxmlformats.org/officeDocument/2006/relationships/image" Target="../media/image23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svg"/><Relationship Id="rId1" Type="http://schemas.openxmlformats.org/officeDocument/2006/relationships/image" Target="../media/image3.png"/><Relationship Id="rId6" Type="http://schemas.openxmlformats.org/officeDocument/2006/relationships/image" Target="../media/image9.svg"/><Relationship Id="rId5" Type="http://schemas.openxmlformats.org/officeDocument/2006/relationships/image" Target="../media/image5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8FFDA9-BD36-4C95-964C-6A502F6594BD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A13B7EA-D7E2-42F0-85F5-41F240511AA4}">
      <dgm:prSet/>
      <dgm:spPr/>
      <dgm:t>
        <a:bodyPr/>
        <a:lstStyle/>
        <a:p>
          <a:r>
            <a:rPr lang="en-US"/>
            <a:t>Define the term restorative justice (RJ).</a:t>
          </a:r>
        </a:p>
      </dgm:t>
    </dgm:pt>
    <dgm:pt modelId="{7F54E941-158A-4BF7-8B50-23E99379D097}" type="parTrans" cxnId="{F69B544B-412B-4E0A-B81B-ACAEA5EB0E9B}">
      <dgm:prSet/>
      <dgm:spPr/>
      <dgm:t>
        <a:bodyPr/>
        <a:lstStyle/>
        <a:p>
          <a:endParaRPr lang="en-US"/>
        </a:p>
      </dgm:t>
    </dgm:pt>
    <dgm:pt modelId="{789E57F9-2396-4C22-972D-9C1CDF6F969D}" type="sibTrans" cxnId="{F69B544B-412B-4E0A-B81B-ACAEA5EB0E9B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BE72F9B8-53C8-4A16-84B7-7F1650F7BA0B}">
      <dgm:prSet/>
      <dgm:spPr/>
      <dgm:t>
        <a:bodyPr/>
        <a:lstStyle/>
        <a:p>
          <a:r>
            <a:rPr lang="en-US"/>
            <a:t>List four RJ processes</a:t>
          </a:r>
        </a:p>
      </dgm:t>
    </dgm:pt>
    <dgm:pt modelId="{5CED489A-9A6B-4D46-9C11-A40F6686CD1D}" type="parTrans" cxnId="{93CF26E5-644C-4ADF-99E3-E823377B742A}">
      <dgm:prSet/>
      <dgm:spPr/>
      <dgm:t>
        <a:bodyPr/>
        <a:lstStyle/>
        <a:p>
          <a:endParaRPr lang="en-US"/>
        </a:p>
      </dgm:t>
    </dgm:pt>
    <dgm:pt modelId="{1C56E401-20A9-4A4F-9164-B4DA81E3C3C5}" type="sibTrans" cxnId="{93CF26E5-644C-4ADF-99E3-E823377B742A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51145142-2EDB-4B9A-9161-869C803A72E8}">
      <dgm:prSet/>
      <dgm:spPr/>
      <dgm:t>
        <a:bodyPr/>
        <a:lstStyle/>
        <a:p>
          <a:r>
            <a:rPr lang="en-US"/>
            <a:t>Distinguish between traditional justice and RJ. </a:t>
          </a:r>
        </a:p>
      </dgm:t>
    </dgm:pt>
    <dgm:pt modelId="{5E0F14EE-6EBB-4C34-81C3-493D2F92C9C8}" type="parTrans" cxnId="{3200F3C6-FA92-448B-B599-2EBE23B1D163}">
      <dgm:prSet/>
      <dgm:spPr/>
      <dgm:t>
        <a:bodyPr/>
        <a:lstStyle/>
        <a:p>
          <a:endParaRPr lang="en-US"/>
        </a:p>
      </dgm:t>
    </dgm:pt>
    <dgm:pt modelId="{63EE1143-FA06-42D5-8DD9-63B1C34CBA6E}" type="sibTrans" cxnId="{3200F3C6-FA92-448B-B599-2EBE23B1D163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CD237EF9-2EB5-4C13-8F41-F8FE248811F3}">
      <dgm:prSet/>
      <dgm:spPr/>
      <dgm:t>
        <a:bodyPr/>
        <a:lstStyle/>
        <a:p>
          <a:r>
            <a:rPr lang="en-US"/>
            <a:t>Explain the uses of RJ practices for addressing harm. </a:t>
          </a:r>
        </a:p>
      </dgm:t>
    </dgm:pt>
    <dgm:pt modelId="{B8604338-B41D-47B6-81A9-40DE01D16A9C}" type="parTrans" cxnId="{2E858F01-6C8A-43B7-85FA-5EBEA9ACC01D}">
      <dgm:prSet/>
      <dgm:spPr/>
      <dgm:t>
        <a:bodyPr/>
        <a:lstStyle/>
        <a:p>
          <a:endParaRPr lang="en-US"/>
        </a:p>
      </dgm:t>
    </dgm:pt>
    <dgm:pt modelId="{BF12FC7A-35B3-498B-878F-578D247AFCCD}" type="sibTrans" cxnId="{2E858F01-6C8A-43B7-85FA-5EBEA9ACC01D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1CBF4C75-FC64-4F69-9DA3-D551D20E5D8B}" type="pres">
      <dgm:prSet presAssocID="{268FFDA9-BD36-4C95-964C-6A502F6594BD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A79B3F3-DD76-4979-9382-9DD81267FE59}" type="pres">
      <dgm:prSet presAssocID="{1A13B7EA-D7E2-42F0-85F5-41F240511AA4}" presName="compositeNode" presStyleCnt="0">
        <dgm:presLayoutVars>
          <dgm:bulletEnabled val="1"/>
        </dgm:presLayoutVars>
      </dgm:prSet>
      <dgm:spPr/>
    </dgm:pt>
    <dgm:pt modelId="{7B085E80-BDC1-4706-81A2-69400624FAE3}" type="pres">
      <dgm:prSet presAssocID="{1A13B7EA-D7E2-42F0-85F5-41F240511AA4}" presName="bgRect" presStyleLbl="bgAccFollowNode1" presStyleIdx="0" presStyleCnt="4"/>
      <dgm:spPr/>
      <dgm:t>
        <a:bodyPr/>
        <a:lstStyle/>
        <a:p>
          <a:endParaRPr lang="en-US"/>
        </a:p>
      </dgm:t>
    </dgm:pt>
    <dgm:pt modelId="{D86CFBFE-06C0-40FD-9D04-A7ABADDCE275}" type="pres">
      <dgm:prSet presAssocID="{789E57F9-2396-4C22-972D-9C1CDF6F969D}" presName="sibTransNodeCircle" presStyleLbl="alignNode1" presStyleIdx="0" presStyleCnt="8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1248A6B8-4E29-4632-94C1-64921769C88E}" type="pres">
      <dgm:prSet presAssocID="{1A13B7EA-D7E2-42F0-85F5-41F240511AA4}" presName="bottomLine" presStyleLbl="alignNode1" presStyleIdx="1" presStyleCnt="8">
        <dgm:presLayoutVars/>
      </dgm:prSet>
      <dgm:spPr/>
    </dgm:pt>
    <dgm:pt modelId="{625F3773-0039-4FD8-A9AD-1AE110B84DFD}" type="pres">
      <dgm:prSet presAssocID="{1A13B7EA-D7E2-42F0-85F5-41F240511AA4}" presName="nodeText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A18666-5DD2-464C-842B-57838DA37FD6}" type="pres">
      <dgm:prSet presAssocID="{789E57F9-2396-4C22-972D-9C1CDF6F969D}" presName="sibTrans" presStyleCnt="0"/>
      <dgm:spPr/>
    </dgm:pt>
    <dgm:pt modelId="{2F51FAAA-35EB-4543-AD5F-83A6A7D3D3FE}" type="pres">
      <dgm:prSet presAssocID="{BE72F9B8-53C8-4A16-84B7-7F1650F7BA0B}" presName="compositeNode" presStyleCnt="0">
        <dgm:presLayoutVars>
          <dgm:bulletEnabled val="1"/>
        </dgm:presLayoutVars>
      </dgm:prSet>
      <dgm:spPr/>
    </dgm:pt>
    <dgm:pt modelId="{22DF2AA7-3F10-4F70-AB41-7FD3BDF43945}" type="pres">
      <dgm:prSet presAssocID="{BE72F9B8-53C8-4A16-84B7-7F1650F7BA0B}" presName="bgRect" presStyleLbl="bgAccFollowNode1" presStyleIdx="1" presStyleCnt="4"/>
      <dgm:spPr/>
      <dgm:t>
        <a:bodyPr/>
        <a:lstStyle/>
        <a:p>
          <a:endParaRPr lang="en-US"/>
        </a:p>
      </dgm:t>
    </dgm:pt>
    <dgm:pt modelId="{AF96B7A5-9ECF-48E6-8B3A-4D5BC827406E}" type="pres">
      <dgm:prSet presAssocID="{1C56E401-20A9-4A4F-9164-B4DA81E3C3C5}" presName="sibTransNodeCircle" presStyleLbl="alignNode1" presStyleIdx="2" presStyleCnt="8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EF6E62F1-F6C4-4866-8112-C91BC6637C00}" type="pres">
      <dgm:prSet presAssocID="{BE72F9B8-53C8-4A16-84B7-7F1650F7BA0B}" presName="bottomLine" presStyleLbl="alignNode1" presStyleIdx="3" presStyleCnt="8">
        <dgm:presLayoutVars/>
      </dgm:prSet>
      <dgm:spPr/>
    </dgm:pt>
    <dgm:pt modelId="{F46CDDAD-7666-4585-8249-7472F6241E90}" type="pres">
      <dgm:prSet presAssocID="{BE72F9B8-53C8-4A16-84B7-7F1650F7BA0B}" presName="nodeText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3EF271-88A3-4B62-A044-924417AD81E0}" type="pres">
      <dgm:prSet presAssocID="{1C56E401-20A9-4A4F-9164-B4DA81E3C3C5}" presName="sibTrans" presStyleCnt="0"/>
      <dgm:spPr/>
    </dgm:pt>
    <dgm:pt modelId="{BAB093A6-AA06-477A-9E48-A3D93164D74D}" type="pres">
      <dgm:prSet presAssocID="{51145142-2EDB-4B9A-9161-869C803A72E8}" presName="compositeNode" presStyleCnt="0">
        <dgm:presLayoutVars>
          <dgm:bulletEnabled val="1"/>
        </dgm:presLayoutVars>
      </dgm:prSet>
      <dgm:spPr/>
    </dgm:pt>
    <dgm:pt modelId="{886987DD-1BDD-4EA0-AAFF-6A1F25DD51DF}" type="pres">
      <dgm:prSet presAssocID="{51145142-2EDB-4B9A-9161-869C803A72E8}" presName="bgRect" presStyleLbl="bgAccFollowNode1" presStyleIdx="2" presStyleCnt="4"/>
      <dgm:spPr/>
      <dgm:t>
        <a:bodyPr/>
        <a:lstStyle/>
        <a:p>
          <a:endParaRPr lang="en-US"/>
        </a:p>
      </dgm:t>
    </dgm:pt>
    <dgm:pt modelId="{D1D781B0-4424-4B89-91F3-4112962AA3BB}" type="pres">
      <dgm:prSet presAssocID="{63EE1143-FA06-42D5-8DD9-63B1C34CBA6E}" presName="sibTransNodeCircle" presStyleLbl="alignNode1" presStyleIdx="4" presStyleCnt="8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7276F479-0E37-44A8-8090-99DE22412E03}" type="pres">
      <dgm:prSet presAssocID="{51145142-2EDB-4B9A-9161-869C803A72E8}" presName="bottomLine" presStyleLbl="alignNode1" presStyleIdx="5" presStyleCnt="8">
        <dgm:presLayoutVars/>
      </dgm:prSet>
      <dgm:spPr/>
    </dgm:pt>
    <dgm:pt modelId="{F2408A76-2872-4FCA-A6A1-9311BB149901}" type="pres">
      <dgm:prSet presAssocID="{51145142-2EDB-4B9A-9161-869C803A72E8}" presName="nodeText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19A3FD-0DF2-4866-98A7-6F3BE19016F9}" type="pres">
      <dgm:prSet presAssocID="{63EE1143-FA06-42D5-8DD9-63B1C34CBA6E}" presName="sibTrans" presStyleCnt="0"/>
      <dgm:spPr/>
    </dgm:pt>
    <dgm:pt modelId="{087A25F7-28D1-4094-8772-8BEC2CDC9333}" type="pres">
      <dgm:prSet presAssocID="{CD237EF9-2EB5-4C13-8F41-F8FE248811F3}" presName="compositeNode" presStyleCnt="0">
        <dgm:presLayoutVars>
          <dgm:bulletEnabled val="1"/>
        </dgm:presLayoutVars>
      </dgm:prSet>
      <dgm:spPr/>
    </dgm:pt>
    <dgm:pt modelId="{8E70CBB6-BF92-4D99-8797-BD70E59B125B}" type="pres">
      <dgm:prSet presAssocID="{CD237EF9-2EB5-4C13-8F41-F8FE248811F3}" presName="bgRect" presStyleLbl="bgAccFollowNode1" presStyleIdx="3" presStyleCnt="4"/>
      <dgm:spPr/>
      <dgm:t>
        <a:bodyPr/>
        <a:lstStyle/>
        <a:p>
          <a:endParaRPr lang="en-US"/>
        </a:p>
      </dgm:t>
    </dgm:pt>
    <dgm:pt modelId="{3699E85D-8010-463A-AF32-8F9251A930CE}" type="pres">
      <dgm:prSet presAssocID="{BF12FC7A-35B3-498B-878F-578D247AFCCD}" presName="sibTransNodeCircle" presStyleLbl="alignNode1" presStyleIdx="6" presStyleCnt="8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024AD146-AB90-40E7-8FBC-3924543B5102}" type="pres">
      <dgm:prSet presAssocID="{CD237EF9-2EB5-4C13-8F41-F8FE248811F3}" presName="bottomLine" presStyleLbl="alignNode1" presStyleIdx="7" presStyleCnt="8">
        <dgm:presLayoutVars/>
      </dgm:prSet>
      <dgm:spPr/>
    </dgm:pt>
    <dgm:pt modelId="{32C1994B-790B-49F7-AEE8-49E8DC4EBB2F}" type="pres">
      <dgm:prSet presAssocID="{CD237EF9-2EB5-4C13-8F41-F8FE248811F3}" presName="nodeText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858F01-6C8A-43B7-85FA-5EBEA9ACC01D}" srcId="{268FFDA9-BD36-4C95-964C-6A502F6594BD}" destId="{CD237EF9-2EB5-4C13-8F41-F8FE248811F3}" srcOrd="3" destOrd="0" parTransId="{B8604338-B41D-47B6-81A9-40DE01D16A9C}" sibTransId="{BF12FC7A-35B3-498B-878F-578D247AFCCD}"/>
    <dgm:cxn modelId="{F83664FB-1752-48D6-AC01-5F749EAA42F2}" type="presOf" srcId="{51145142-2EDB-4B9A-9161-869C803A72E8}" destId="{F2408A76-2872-4FCA-A6A1-9311BB149901}" srcOrd="1" destOrd="0" presId="urn:microsoft.com/office/officeart/2016/7/layout/BasicLinearProcessNumbered"/>
    <dgm:cxn modelId="{CD25D46A-207E-4E17-BCD4-48E4F74E1146}" type="presOf" srcId="{BE72F9B8-53C8-4A16-84B7-7F1650F7BA0B}" destId="{F46CDDAD-7666-4585-8249-7472F6241E90}" srcOrd="1" destOrd="0" presId="urn:microsoft.com/office/officeart/2016/7/layout/BasicLinearProcessNumbered"/>
    <dgm:cxn modelId="{3200F3C6-FA92-448B-B599-2EBE23B1D163}" srcId="{268FFDA9-BD36-4C95-964C-6A502F6594BD}" destId="{51145142-2EDB-4B9A-9161-869C803A72E8}" srcOrd="2" destOrd="0" parTransId="{5E0F14EE-6EBB-4C34-81C3-493D2F92C9C8}" sibTransId="{63EE1143-FA06-42D5-8DD9-63B1C34CBA6E}"/>
    <dgm:cxn modelId="{E3498765-A0D9-4512-B00F-35738F068D34}" type="presOf" srcId="{63EE1143-FA06-42D5-8DD9-63B1C34CBA6E}" destId="{D1D781B0-4424-4B89-91F3-4112962AA3BB}" srcOrd="0" destOrd="0" presId="urn:microsoft.com/office/officeart/2016/7/layout/BasicLinearProcessNumbered"/>
    <dgm:cxn modelId="{277622D1-3197-4D8B-966C-B3185FF0DACB}" type="presOf" srcId="{CD237EF9-2EB5-4C13-8F41-F8FE248811F3}" destId="{32C1994B-790B-49F7-AEE8-49E8DC4EBB2F}" srcOrd="1" destOrd="0" presId="urn:microsoft.com/office/officeart/2016/7/layout/BasicLinearProcessNumbered"/>
    <dgm:cxn modelId="{101D3272-72AD-4282-B746-0B710F6218E1}" type="presOf" srcId="{1A13B7EA-D7E2-42F0-85F5-41F240511AA4}" destId="{625F3773-0039-4FD8-A9AD-1AE110B84DFD}" srcOrd="1" destOrd="0" presId="urn:microsoft.com/office/officeart/2016/7/layout/BasicLinearProcessNumbered"/>
    <dgm:cxn modelId="{B11DC444-3D89-43D0-AFE8-25028A0AB79D}" type="presOf" srcId="{268FFDA9-BD36-4C95-964C-6A502F6594BD}" destId="{1CBF4C75-FC64-4F69-9DA3-D551D20E5D8B}" srcOrd="0" destOrd="0" presId="urn:microsoft.com/office/officeart/2016/7/layout/BasicLinearProcessNumbered"/>
    <dgm:cxn modelId="{FA4B7D37-FBFA-45A4-8C89-6F506E293686}" type="presOf" srcId="{51145142-2EDB-4B9A-9161-869C803A72E8}" destId="{886987DD-1BDD-4EA0-AAFF-6A1F25DD51DF}" srcOrd="0" destOrd="0" presId="urn:microsoft.com/office/officeart/2016/7/layout/BasicLinearProcessNumbered"/>
    <dgm:cxn modelId="{E84583C8-CA1D-4A95-A011-69CB3E96C79D}" type="presOf" srcId="{1C56E401-20A9-4A4F-9164-B4DA81E3C3C5}" destId="{AF96B7A5-9ECF-48E6-8B3A-4D5BC827406E}" srcOrd="0" destOrd="0" presId="urn:microsoft.com/office/officeart/2016/7/layout/BasicLinearProcessNumbered"/>
    <dgm:cxn modelId="{9CF3DCD1-2290-460A-AA4A-4E7803C0C57F}" type="presOf" srcId="{BF12FC7A-35B3-498B-878F-578D247AFCCD}" destId="{3699E85D-8010-463A-AF32-8F9251A930CE}" srcOrd="0" destOrd="0" presId="urn:microsoft.com/office/officeart/2016/7/layout/BasicLinearProcessNumbered"/>
    <dgm:cxn modelId="{3623EE4E-69BA-4CE0-8590-9A9624E5C925}" type="presOf" srcId="{BE72F9B8-53C8-4A16-84B7-7F1650F7BA0B}" destId="{22DF2AA7-3F10-4F70-AB41-7FD3BDF43945}" srcOrd="0" destOrd="0" presId="urn:microsoft.com/office/officeart/2016/7/layout/BasicLinearProcessNumbered"/>
    <dgm:cxn modelId="{BFF7A382-3BBA-43C8-9709-AC700A2C3B03}" type="presOf" srcId="{CD237EF9-2EB5-4C13-8F41-F8FE248811F3}" destId="{8E70CBB6-BF92-4D99-8797-BD70E59B125B}" srcOrd="0" destOrd="0" presId="urn:microsoft.com/office/officeart/2016/7/layout/BasicLinearProcessNumbered"/>
    <dgm:cxn modelId="{47FB252A-472D-438A-BA71-1BAD8B144F37}" type="presOf" srcId="{789E57F9-2396-4C22-972D-9C1CDF6F969D}" destId="{D86CFBFE-06C0-40FD-9D04-A7ABADDCE275}" srcOrd="0" destOrd="0" presId="urn:microsoft.com/office/officeart/2016/7/layout/BasicLinearProcessNumbered"/>
    <dgm:cxn modelId="{F69B544B-412B-4E0A-B81B-ACAEA5EB0E9B}" srcId="{268FFDA9-BD36-4C95-964C-6A502F6594BD}" destId="{1A13B7EA-D7E2-42F0-85F5-41F240511AA4}" srcOrd="0" destOrd="0" parTransId="{7F54E941-158A-4BF7-8B50-23E99379D097}" sibTransId="{789E57F9-2396-4C22-972D-9C1CDF6F969D}"/>
    <dgm:cxn modelId="{93CF26E5-644C-4ADF-99E3-E823377B742A}" srcId="{268FFDA9-BD36-4C95-964C-6A502F6594BD}" destId="{BE72F9B8-53C8-4A16-84B7-7F1650F7BA0B}" srcOrd="1" destOrd="0" parTransId="{5CED489A-9A6B-4D46-9C11-A40F6686CD1D}" sibTransId="{1C56E401-20A9-4A4F-9164-B4DA81E3C3C5}"/>
    <dgm:cxn modelId="{6F348CBB-EDD9-4580-A57B-0882479D657C}" type="presOf" srcId="{1A13B7EA-D7E2-42F0-85F5-41F240511AA4}" destId="{7B085E80-BDC1-4706-81A2-69400624FAE3}" srcOrd="0" destOrd="0" presId="urn:microsoft.com/office/officeart/2016/7/layout/BasicLinearProcessNumbered"/>
    <dgm:cxn modelId="{C9109458-D5FC-4DBC-A361-FFC9CBB87675}" type="presParOf" srcId="{1CBF4C75-FC64-4F69-9DA3-D551D20E5D8B}" destId="{AA79B3F3-DD76-4979-9382-9DD81267FE59}" srcOrd="0" destOrd="0" presId="urn:microsoft.com/office/officeart/2016/7/layout/BasicLinearProcessNumbered"/>
    <dgm:cxn modelId="{91BBEED3-06A7-4762-8985-FD561114E35C}" type="presParOf" srcId="{AA79B3F3-DD76-4979-9382-9DD81267FE59}" destId="{7B085E80-BDC1-4706-81A2-69400624FAE3}" srcOrd="0" destOrd="0" presId="urn:microsoft.com/office/officeart/2016/7/layout/BasicLinearProcessNumbered"/>
    <dgm:cxn modelId="{8D742E2C-4B46-45FF-86F5-BA5312280E05}" type="presParOf" srcId="{AA79B3F3-DD76-4979-9382-9DD81267FE59}" destId="{D86CFBFE-06C0-40FD-9D04-A7ABADDCE275}" srcOrd="1" destOrd="0" presId="urn:microsoft.com/office/officeart/2016/7/layout/BasicLinearProcessNumbered"/>
    <dgm:cxn modelId="{0341B996-D573-4A8F-ADAC-5665B4A577DE}" type="presParOf" srcId="{AA79B3F3-DD76-4979-9382-9DD81267FE59}" destId="{1248A6B8-4E29-4632-94C1-64921769C88E}" srcOrd="2" destOrd="0" presId="urn:microsoft.com/office/officeart/2016/7/layout/BasicLinearProcessNumbered"/>
    <dgm:cxn modelId="{EB64809A-3E2F-4C4C-B3F4-87A671861178}" type="presParOf" srcId="{AA79B3F3-DD76-4979-9382-9DD81267FE59}" destId="{625F3773-0039-4FD8-A9AD-1AE110B84DFD}" srcOrd="3" destOrd="0" presId="urn:microsoft.com/office/officeart/2016/7/layout/BasicLinearProcessNumbered"/>
    <dgm:cxn modelId="{CC53FD9E-DD79-4607-A90F-A2952EFCB30F}" type="presParOf" srcId="{1CBF4C75-FC64-4F69-9DA3-D551D20E5D8B}" destId="{4DA18666-5DD2-464C-842B-57838DA37FD6}" srcOrd="1" destOrd="0" presId="urn:microsoft.com/office/officeart/2016/7/layout/BasicLinearProcessNumbered"/>
    <dgm:cxn modelId="{0F59F0BD-B495-4C19-B545-6B6EB22817B1}" type="presParOf" srcId="{1CBF4C75-FC64-4F69-9DA3-D551D20E5D8B}" destId="{2F51FAAA-35EB-4543-AD5F-83A6A7D3D3FE}" srcOrd="2" destOrd="0" presId="urn:microsoft.com/office/officeart/2016/7/layout/BasicLinearProcessNumbered"/>
    <dgm:cxn modelId="{818D265C-736E-47D6-9D86-39A178EFCF06}" type="presParOf" srcId="{2F51FAAA-35EB-4543-AD5F-83A6A7D3D3FE}" destId="{22DF2AA7-3F10-4F70-AB41-7FD3BDF43945}" srcOrd="0" destOrd="0" presId="urn:microsoft.com/office/officeart/2016/7/layout/BasicLinearProcessNumbered"/>
    <dgm:cxn modelId="{AB530906-B48C-4E97-93CD-C1329402366F}" type="presParOf" srcId="{2F51FAAA-35EB-4543-AD5F-83A6A7D3D3FE}" destId="{AF96B7A5-9ECF-48E6-8B3A-4D5BC827406E}" srcOrd="1" destOrd="0" presId="urn:microsoft.com/office/officeart/2016/7/layout/BasicLinearProcessNumbered"/>
    <dgm:cxn modelId="{5DEE54F0-3DB7-4555-9963-B8F97B7B3531}" type="presParOf" srcId="{2F51FAAA-35EB-4543-AD5F-83A6A7D3D3FE}" destId="{EF6E62F1-F6C4-4866-8112-C91BC6637C00}" srcOrd="2" destOrd="0" presId="urn:microsoft.com/office/officeart/2016/7/layout/BasicLinearProcessNumbered"/>
    <dgm:cxn modelId="{B91372F0-63B7-4046-A95B-2F85AD4E5121}" type="presParOf" srcId="{2F51FAAA-35EB-4543-AD5F-83A6A7D3D3FE}" destId="{F46CDDAD-7666-4585-8249-7472F6241E90}" srcOrd="3" destOrd="0" presId="urn:microsoft.com/office/officeart/2016/7/layout/BasicLinearProcessNumbered"/>
    <dgm:cxn modelId="{FE64BD5A-9496-4070-AA81-89B664BACB5D}" type="presParOf" srcId="{1CBF4C75-FC64-4F69-9DA3-D551D20E5D8B}" destId="{003EF271-88A3-4B62-A044-924417AD81E0}" srcOrd="3" destOrd="0" presId="urn:microsoft.com/office/officeart/2016/7/layout/BasicLinearProcessNumbered"/>
    <dgm:cxn modelId="{05D7F86E-4277-4C04-B462-36E1AE694DE5}" type="presParOf" srcId="{1CBF4C75-FC64-4F69-9DA3-D551D20E5D8B}" destId="{BAB093A6-AA06-477A-9E48-A3D93164D74D}" srcOrd="4" destOrd="0" presId="urn:microsoft.com/office/officeart/2016/7/layout/BasicLinearProcessNumbered"/>
    <dgm:cxn modelId="{1182BBB9-F56A-4F37-A544-8769557F25B5}" type="presParOf" srcId="{BAB093A6-AA06-477A-9E48-A3D93164D74D}" destId="{886987DD-1BDD-4EA0-AAFF-6A1F25DD51DF}" srcOrd="0" destOrd="0" presId="urn:microsoft.com/office/officeart/2016/7/layout/BasicLinearProcessNumbered"/>
    <dgm:cxn modelId="{E507F2A8-0CB7-424A-9C2F-629B1BFA15B7}" type="presParOf" srcId="{BAB093A6-AA06-477A-9E48-A3D93164D74D}" destId="{D1D781B0-4424-4B89-91F3-4112962AA3BB}" srcOrd="1" destOrd="0" presId="urn:microsoft.com/office/officeart/2016/7/layout/BasicLinearProcessNumbered"/>
    <dgm:cxn modelId="{C102D744-B350-4D7F-ACE2-9CB2975A0435}" type="presParOf" srcId="{BAB093A6-AA06-477A-9E48-A3D93164D74D}" destId="{7276F479-0E37-44A8-8090-99DE22412E03}" srcOrd="2" destOrd="0" presId="urn:microsoft.com/office/officeart/2016/7/layout/BasicLinearProcessNumbered"/>
    <dgm:cxn modelId="{B24954B2-DE0D-468D-9EF8-3CB36108E12E}" type="presParOf" srcId="{BAB093A6-AA06-477A-9E48-A3D93164D74D}" destId="{F2408A76-2872-4FCA-A6A1-9311BB149901}" srcOrd="3" destOrd="0" presId="urn:microsoft.com/office/officeart/2016/7/layout/BasicLinearProcessNumbered"/>
    <dgm:cxn modelId="{345952DB-3C8B-437B-B74D-46C845D6E835}" type="presParOf" srcId="{1CBF4C75-FC64-4F69-9DA3-D551D20E5D8B}" destId="{9D19A3FD-0DF2-4866-98A7-6F3BE19016F9}" srcOrd="5" destOrd="0" presId="urn:microsoft.com/office/officeart/2016/7/layout/BasicLinearProcessNumbered"/>
    <dgm:cxn modelId="{39A35A60-7471-44AC-BEFC-72DB002AF5F9}" type="presParOf" srcId="{1CBF4C75-FC64-4F69-9DA3-D551D20E5D8B}" destId="{087A25F7-28D1-4094-8772-8BEC2CDC9333}" srcOrd="6" destOrd="0" presId="urn:microsoft.com/office/officeart/2016/7/layout/BasicLinearProcessNumbered"/>
    <dgm:cxn modelId="{E145206F-B011-4FBB-838A-B5909D965479}" type="presParOf" srcId="{087A25F7-28D1-4094-8772-8BEC2CDC9333}" destId="{8E70CBB6-BF92-4D99-8797-BD70E59B125B}" srcOrd="0" destOrd="0" presId="urn:microsoft.com/office/officeart/2016/7/layout/BasicLinearProcessNumbered"/>
    <dgm:cxn modelId="{351A86CB-7F8C-4579-AFED-4B8A2564BBB0}" type="presParOf" srcId="{087A25F7-28D1-4094-8772-8BEC2CDC9333}" destId="{3699E85D-8010-463A-AF32-8F9251A930CE}" srcOrd="1" destOrd="0" presId="urn:microsoft.com/office/officeart/2016/7/layout/BasicLinearProcessNumbered"/>
    <dgm:cxn modelId="{16B86642-A75D-4A71-BFCE-206C9912F77D}" type="presParOf" srcId="{087A25F7-28D1-4094-8772-8BEC2CDC9333}" destId="{024AD146-AB90-40E7-8FBC-3924543B5102}" srcOrd="2" destOrd="0" presId="urn:microsoft.com/office/officeart/2016/7/layout/BasicLinearProcessNumbered"/>
    <dgm:cxn modelId="{266FD35E-C821-4D3F-8FD7-FCDEDE0F71F8}" type="presParOf" srcId="{087A25F7-28D1-4094-8772-8BEC2CDC9333}" destId="{32C1994B-790B-49F7-AEE8-49E8DC4EBB2F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3797F83-37A8-4E72-B4C2-41915EE78659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94F3B1-A12D-469D-91FB-82106143E67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What happened?</a:t>
          </a:r>
        </a:p>
      </dgm:t>
    </dgm:pt>
    <dgm:pt modelId="{1122BEED-D7E1-4212-86AD-615D0743663E}" type="parTrans" cxnId="{6F9FD68B-758D-4B02-B262-54835BBE3133}">
      <dgm:prSet/>
      <dgm:spPr/>
      <dgm:t>
        <a:bodyPr/>
        <a:lstStyle/>
        <a:p>
          <a:endParaRPr lang="en-US"/>
        </a:p>
      </dgm:t>
    </dgm:pt>
    <dgm:pt modelId="{335AFE25-08BF-47ED-89F2-55B1250592B1}" type="sibTrans" cxnId="{6F9FD68B-758D-4B02-B262-54835BBE3133}">
      <dgm:prSet/>
      <dgm:spPr/>
      <dgm:t>
        <a:bodyPr/>
        <a:lstStyle/>
        <a:p>
          <a:endParaRPr lang="en-US"/>
        </a:p>
      </dgm:t>
    </dgm:pt>
    <dgm:pt modelId="{DA6CF0E2-C418-48A4-895D-4E4729D6BEC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What were you thinking at the time?</a:t>
          </a:r>
        </a:p>
      </dgm:t>
    </dgm:pt>
    <dgm:pt modelId="{F585BA8F-2951-42F2-B019-D6504DFEEA3F}" type="parTrans" cxnId="{B0607EFA-A1F0-453C-8980-CF521C5C2C84}">
      <dgm:prSet/>
      <dgm:spPr/>
      <dgm:t>
        <a:bodyPr/>
        <a:lstStyle/>
        <a:p>
          <a:endParaRPr lang="en-US"/>
        </a:p>
      </dgm:t>
    </dgm:pt>
    <dgm:pt modelId="{DC9CAF90-837C-4712-9CD1-0060548B271F}" type="sibTrans" cxnId="{B0607EFA-A1F0-453C-8980-CF521C5C2C84}">
      <dgm:prSet/>
      <dgm:spPr/>
      <dgm:t>
        <a:bodyPr/>
        <a:lstStyle/>
        <a:p>
          <a:endParaRPr lang="en-US"/>
        </a:p>
      </dgm:t>
    </dgm:pt>
    <dgm:pt modelId="{D2672454-9574-489D-9F8B-72B49D4FC75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What have you thought about since?</a:t>
          </a:r>
        </a:p>
      </dgm:t>
    </dgm:pt>
    <dgm:pt modelId="{1F537336-A843-4657-8A4E-2C962E57F2CA}" type="parTrans" cxnId="{0533F464-E041-4D15-A5A9-360B23E7EFBF}">
      <dgm:prSet/>
      <dgm:spPr/>
      <dgm:t>
        <a:bodyPr/>
        <a:lstStyle/>
        <a:p>
          <a:endParaRPr lang="en-US"/>
        </a:p>
      </dgm:t>
    </dgm:pt>
    <dgm:pt modelId="{98B1DC34-C784-4936-B914-F26962D22DEB}" type="sibTrans" cxnId="{0533F464-E041-4D15-A5A9-360B23E7EFBF}">
      <dgm:prSet/>
      <dgm:spPr/>
      <dgm:t>
        <a:bodyPr/>
        <a:lstStyle/>
        <a:p>
          <a:endParaRPr lang="en-US"/>
        </a:p>
      </dgm:t>
    </dgm:pt>
    <dgm:pt modelId="{59C2F7ED-2B9F-459E-8EEF-8DA7B2CEACE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What impact has this had on you?</a:t>
          </a:r>
        </a:p>
      </dgm:t>
    </dgm:pt>
    <dgm:pt modelId="{F25A8E2B-FAE3-4B5C-B454-42B5CFFE3D55}" type="parTrans" cxnId="{3A1E943B-9E1B-4596-8362-9B78C1AC5725}">
      <dgm:prSet/>
      <dgm:spPr/>
      <dgm:t>
        <a:bodyPr/>
        <a:lstStyle/>
        <a:p>
          <a:endParaRPr lang="en-US"/>
        </a:p>
      </dgm:t>
    </dgm:pt>
    <dgm:pt modelId="{9E52F222-2A24-4901-B144-16491863E309}" type="sibTrans" cxnId="{3A1E943B-9E1B-4596-8362-9B78C1AC5725}">
      <dgm:prSet/>
      <dgm:spPr/>
      <dgm:t>
        <a:bodyPr/>
        <a:lstStyle/>
        <a:p>
          <a:endParaRPr lang="en-US"/>
        </a:p>
      </dgm:t>
    </dgm:pt>
    <dgm:pt modelId="{5D6F4094-3B97-4F53-816E-BCD55B09CA0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Who else has been impacted and in what way?</a:t>
          </a:r>
        </a:p>
      </dgm:t>
    </dgm:pt>
    <dgm:pt modelId="{472C013B-6740-4DBE-8869-E50BD89DB85C}" type="parTrans" cxnId="{8993D5DC-B5B3-49E4-AF15-58DD0CA5812D}">
      <dgm:prSet/>
      <dgm:spPr/>
      <dgm:t>
        <a:bodyPr/>
        <a:lstStyle/>
        <a:p>
          <a:endParaRPr lang="en-US"/>
        </a:p>
      </dgm:t>
    </dgm:pt>
    <dgm:pt modelId="{5E616DAD-C05C-46ED-834E-6285ADD4697D}" type="sibTrans" cxnId="{8993D5DC-B5B3-49E4-AF15-58DD0CA5812D}">
      <dgm:prSet/>
      <dgm:spPr/>
      <dgm:t>
        <a:bodyPr/>
        <a:lstStyle/>
        <a:p>
          <a:endParaRPr lang="en-US"/>
        </a:p>
      </dgm:t>
    </dgm:pt>
    <dgm:pt modelId="{1B56A0D6-B0C8-4EA1-9953-07A860CFFB9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What could you have done differently?</a:t>
          </a:r>
        </a:p>
      </dgm:t>
    </dgm:pt>
    <dgm:pt modelId="{EC3CAEBD-FD64-4ADC-B6D9-1CEC2AC5E882}" type="parTrans" cxnId="{69EE31D2-6C04-4AB0-B725-65D722D5BFD4}">
      <dgm:prSet/>
      <dgm:spPr/>
      <dgm:t>
        <a:bodyPr/>
        <a:lstStyle/>
        <a:p>
          <a:endParaRPr lang="en-US"/>
        </a:p>
      </dgm:t>
    </dgm:pt>
    <dgm:pt modelId="{090CE496-F3EB-4BF9-A822-405BDC11CE3F}" type="sibTrans" cxnId="{69EE31D2-6C04-4AB0-B725-65D722D5BFD4}">
      <dgm:prSet/>
      <dgm:spPr/>
      <dgm:t>
        <a:bodyPr/>
        <a:lstStyle/>
        <a:p>
          <a:endParaRPr lang="en-US"/>
        </a:p>
      </dgm:t>
    </dgm:pt>
    <dgm:pt modelId="{9D329D98-205B-48CF-B66D-4DB54608B6D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What needs to happen to make things right?</a:t>
          </a:r>
        </a:p>
      </dgm:t>
    </dgm:pt>
    <dgm:pt modelId="{8E901A47-55EC-4A84-9E10-29D0B63DA3DC}" type="parTrans" cxnId="{28601C7F-CC09-46E1-8C64-231177287E09}">
      <dgm:prSet/>
      <dgm:spPr/>
      <dgm:t>
        <a:bodyPr/>
        <a:lstStyle/>
        <a:p>
          <a:endParaRPr lang="en-US"/>
        </a:p>
      </dgm:t>
    </dgm:pt>
    <dgm:pt modelId="{C95F0573-2F32-4A71-8338-FAAC014421ED}" type="sibTrans" cxnId="{28601C7F-CC09-46E1-8C64-231177287E09}">
      <dgm:prSet/>
      <dgm:spPr/>
      <dgm:t>
        <a:bodyPr/>
        <a:lstStyle/>
        <a:p>
          <a:endParaRPr lang="en-US"/>
        </a:p>
      </dgm:t>
    </dgm:pt>
    <dgm:pt modelId="{FBC662A4-40E9-40D0-90E9-531238C563B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How can we rebuild trust?</a:t>
          </a:r>
        </a:p>
      </dgm:t>
    </dgm:pt>
    <dgm:pt modelId="{EF031710-315A-4418-BDE3-AF2CF2F8B0C8}" type="parTrans" cxnId="{BBD16F3B-F2B9-4335-884E-84A272A22418}">
      <dgm:prSet/>
      <dgm:spPr/>
      <dgm:t>
        <a:bodyPr/>
        <a:lstStyle/>
        <a:p>
          <a:endParaRPr lang="en-US"/>
        </a:p>
      </dgm:t>
    </dgm:pt>
    <dgm:pt modelId="{CCD5AD5B-CEBE-4E94-A0AD-33975D4A9651}" type="sibTrans" cxnId="{BBD16F3B-F2B9-4335-884E-84A272A22418}">
      <dgm:prSet/>
      <dgm:spPr/>
      <dgm:t>
        <a:bodyPr/>
        <a:lstStyle/>
        <a:p>
          <a:endParaRPr lang="en-US"/>
        </a:p>
      </dgm:t>
    </dgm:pt>
    <dgm:pt modelId="{98E765B1-DF96-40FA-B09D-C43010F08319}" type="pres">
      <dgm:prSet presAssocID="{D3797F83-37A8-4E72-B4C2-41915EE78659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72111D-C0FC-47EF-B5F2-6CC4DA8611B5}" type="pres">
      <dgm:prSet presAssocID="{A294F3B1-A12D-469D-91FB-82106143E673}" presName="compNode" presStyleCnt="0"/>
      <dgm:spPr/>
    </dgm:pt>
    <dgm:pt modelId="{D6D3C773-C475-4D97-8F55-C2CCB5BE0ACA}" type="pres">
      <dgm:prSet presAssocID="{A294F3B1-A12D-469D-91FB-82106143E673}" presName="bgRect" presStyleLbl="bgShp" presStyleIdx="0" presStyleCnt="8"/>
      <dgm:spPr/>
    </dgm:pt>
    <dgm:pt modelId="{65983409-DF4A-4143-8D3C-201ABA6F9CC9}" type="pres">
      <dgm:prSet presAssocID="{A294F3B1-A12D-469D-91FB-82106143E673}" presName="iconRect" presStyleLbl="node1" presStyleIdx="0" presStyleCnt="8"/>
      <dgm:spPr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13A55289-50F9-4323-9B0C-D9E53F908CF6}" type="pres">
      <dgm:prSet presAssocID="{A294F3B1-A12D-469D-91FB-82106143E673}" presName="spaceRect" presStyleCnt="0"/>
      <dgm:spPr/>
    </dgm:pt>
    <dgm:pt modelId="{F0FEDAA1-C94B-4610-8770-46F7E4250241}" type="pres">
      <dgm:prSet presAssocID="{A294F3B1-A12D-469D-91FB-82106143E673}" presName="parTx" presStyleLbl="revTx" presStyleIdx="0" presStyleCnt="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D5F4775-E173-4B0B-BD32-3D7EDC0FAA8B}" type="pres">
      <dgm:prSet presAssocID="{335AFE25-08BF-47ED-89F2-55B1250592B1}" presName="sibTrans" presStyleCnt="0"/>
      <dgm:spPr/>
    </dgm:pt>
    <dgm:pt modelId="{2421D4D0-F2EC-498A-ABDD-5778E4B4EA79}" type="pres">
      <dgm:prSet presAssocID="{DA6CF0E2-C418-48A4-895D-4E4729D6BEC5}" presName="compNode" presStyleCnt="0"/>
      <dgm:spPr/>
    </dgm:pt>
    <dgm:pt modelId="{31B2E65F-898C-4D41-8F52-954213C235AA}" type="pres">
      <dgm:prSet presAssocID="{DA6CF0E2-C418-48A4-895D-4E4729D6BEC5}" presName="bgRect" presStyleLbl="bgShp" presStyleIdx="1" presStyleCnt="8"/>
      <dgm:spPr/>
    </dgm:pt>
    <dgm:pt modelId="{AA92125E-8F17-4BFD-8712-0A9696C34813}" type="pres">
      <dgm:prSet presAssocID="{DA6CF0E2-C418-48A4-895D-4E4729D6BEC5}" presName="iconRect" presStyleLbl="node1" presStyleIdx="1" presStyleCnt="8"/>
      <dgm:spPr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CC5D2D10-C371-4461-9498-4005FB458240}" type="pres">
      <dgm:prSet presAssocID="{DA6CF0E2-C418-48A4-895D-4E4729D6BEC5}" presName="spaceRect" presStyleCnt="0"/>
      <dgm:spPr/>
    </dgm:pt>
    <dgm:pt modelId="{BEFDB47B-B690-4CB5-876D-CCAACC794A3B}" type="pres">
      <dgm:prSet presAssocID="{DA6CF0E2-C418-48A4-895D-4E4729D6BEC5}" presName="parTx" presStyleLbl="revTx" presStyleIdx="1" presStyleCnt="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B888EF4-6057-4EF3-B23C-FEF8F685E63A}" type="pres">
      <dgm:prSet presAssocID="{DC9CAF90-837C-4712-9CD1-0060548B271F}" presName="sibTrans" presStyleCnt="0"/>
      <dgm:spPr/>
    </dgm:pt>
    <dgm:pt modelId="{20853A91-5C40-4019-99EB-214886A21FB9}" type="pres">
      <dgm:prSet presAssocID="{D2672454-9574-489D-9F8B-72B49D4FC754}" presName="compNode" presStyleCnt="0"/>
      <dgm:spPr/>
    </dgm:pt>
    <dgm:pt modelId="{DF214A3B-3B1F-4A80-9457-24F5B3856A6E}" type="pres">
      <dgm:prSet presAssocID="{D2672454-9574-489D-9F8B-72B49D4FC754}" presName="bgRect" presStyleLbl="bgShp" presStyleIdx="2" presStyleCnt="8"/>
      <dgm:spPr/>
    </dgm:pt>
    <dgm:pt modelId="{64678F56-058B-4EAA-8D49-1B797C669598}" type="pres">
      <dgm:prSet presAssocID="{D2672454-9574-489D-9F8B-72B49D4FC754}" presName="iconRect" presStyleLbl="node1" presStyleIdx="2" presStyleCnt="8"/>
      <dgm:spPr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Thought bubble"/>
        </a:ext>
      </dgm:extLst>
    </dgm:pt>
    <dgm:pt modelId="{C0018FDE-5333-48A7-919A-B5DC4F6A97C9}" type="pres">
      <dgm:prSet presAssocID="{D2672454-9574-489D-9F8B-72B49D4FC754}" presName="spaceRect" presStyleCnt="0"/>
      <dgm:spPr/>
    </dgm:pt>
    <dgm:pt modelId="{891819EE-1528-4DB9-B6E5-B6BD4CBCF801}" type="pres">
      <dgm:prSet presAssocID="{D2672454-9574-489D-9F8B-72B49D4FC754}" presName="parTx" presStyleLbl="revTx" presStyleIdx="2" presStyleCnt="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D7BCD7B-EFF4-4021-B9F4-8467E7716188}" type="pres">
      <dgm:prSet presAssocID="{98B1DC34-C784-4936-B914-F26962D22DEB}" presName="sibTrans" presStyleCnt="0"/>
      <dgm:spPr/>
    </dgm:pt>
    <dgm:pt modelId="{A578904F-BCF8-43B1-9D0B-A52E2371B34D}" type="pres">
      <dgm:prSet presAssocID="{59C2F7ED-2B9F-459E-8EEF-8DA7B2CEACEB}" presName="compNode" presStyleCnt="0"/>
      <dgm:spPr/>
    </dgm:pt>
    <dgm:pt modelId="{108C35CB-231A-4D7C-A47C-A75E575EF6DF}" type="pres">
      <dgm:prSet presAssocID="{59C2F7ED-2B9F-459E-8EEF-8DA7B2CEACEB}" presName="bgRect" presStyleLbl="bgShp" presStyleIdx="3" presStyleCnt="8"/>
      <dgm:spPr/>
    </dgm:pt>
    <dgm:pt modelId="{A926F229-F2B7-4C18-94B2-F781DCC68008}" type="pres">
      <dgm:prSet presAssocID="{59C2F7ED-2B9F-459E-8EEF-8DA7B2CEACEB}" presName="iconRect" presStyleLbl="node1" presStyleIdx="3" presStyleCnt="8"/>
      <dgm:spPr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A883C208-56D9-492F-9D12-DC9D6AF58F6A}" type="pres">
      <dgm:prSet presAssocID="{59C2F7ED-2B9F-459E-8EEF-8DA7B2CEACEB}" presName="spaceRect" presStyleCnt="0"/>
      <dgm:spPr/>
    </dgm:pt>
    <dgm:pt modelId="{E2BC9DBF-3E2E-4910-952D-F43116E2D264}" type="pres">
      <dgm:prSet presAssocID="{59C2F7ED-2B9F-459E-8EEF-8DA7B2CEACEB}" presName="parTx" presStyleLbl="revTx" presStyleIdx="3" presStyleCnt="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9BB2A82-1A34-47AB-AB0B-9B058B86337A}" type="pres">
      <dgm:prSet presAssocID="{9E52F222-2A24-4901-B144-16491863E309}" presName="sibTrans" presStyleCnt="0"/>
      <dgm:spPr/>
    </dgm:pt>
    <dgm:pt modelId="{FB96B891-B859-4518-B5EA-5DA080368D33}" type="pres">
      <dgm:prSet presAssocID="{5D6F4094-3B97-4F53-816E-BCD55B09CA0A}" presName="compNode" presStyleCnt="0"/>
      <dgm:spPr/>
    </dgm:pt>
    <dgm:pt modelId="{6E55E095-E6B5-4640-916B-AA0B18BD3231}" type="pres">
      <dgm:prSet presAssocID="{5D6F4094-3B97-4F53-816E-BCD55B09CA0A}" presName="bgRect" presStyleLbl="bgShp" presStyleIdx="4" presStyleCnt="8"/>
      <dgm:spPr/>
    </dgm:pt>
    <dgm:pt modelId="{223B148F-1CD7-4201-B4CF-E272ED80C8E7}" type="pres">
      <dgm:prSet presAssocID="{5D6F4094-3B97-4F53-816E-BCD55B09CA0A}" presName="iconRect" presStyleLbl="node1" presStyleIdx="4" presStyleCnt="8"/>
      <dgm:spPr>
        <a:blipFill>
          <a:blip xmlns:r="http://schemas.openxmlformats.org/officeDocument/2006/relationships"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Customer Review"/>
        </a:ext>
      </dgm:extLst>
    </dgm:pt>
    <dgm:pt modelId="{607E1E82-6ED0-496C-85BB-DABFCB003CA7}" type="pres">
      <dgm:prSet presAssocID="{5D6F4094-3B97-4F53-816E-BCD55B09CA0A}" presName="spaceRect" presStyleCnt="0"/>
      <dgm:spPr/>
    </dgm:pt>
    <dgm:pt modelId="{CF3B08E2-4607-4CAA-A99F-C16C37491B29}" type="pres">
      <dgm:prSet presAssocID="{5D6F4094-3B97-4F53-816E-BCD55B09CA0A}" presName="parTx" presStyleLbl="revTx" presStyleIdx="4" presStyleCnt="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DA729B5-6A47-4DC9-9344-A8D7959DA010}" type="pres">
      <dgm:prSet presAssocID="{5E616DAD-C05C-46ED-834E-6285ADD4697D}" presName="sibTrans" presStyleCnt="0"/>
      <dgm:spPr/>
    </dgm:pt>
    <dgm:pt modelId="{8F37F361-B80E-4FA5-A0FB-37D6D4706B9D}" type="pres">
      <dgm:prSet presAssocID="{1B56A0D6-B0C8-4EA1-9953-07A860CFFB99}" presName="compNode" presStyleCnt="0"/>
      <dgm:spPr/>
    </dgm:pt>
    <dgm:pt modelId="{7BA5AE4B-7365-4BA3-B900-8A654B640EA6}" type="pres">
      <dgm:prSet presAssocID="{1B56A0D6-B0C8-4EA1-9953-07A860CFFB99}" presName="bgRect" presStyleLbl="bgShp" presStyleIdx="5" presStyleCnt="8"/>
      <dgm:spPr/>
    </dgm:pt>
    <dgm:pt modelId="{3B92459E-4006-4A95-BF52-3EDBC4D1EE09}" type="pres">
      <dgm:prSet presAssocID="{1B56A0D6-B0C8-4EA1-9953-07A860CFFB99}" presName="iconRect" presStyleLbl="node1" presStyleIdx="5" presStyleCnt="8"/>
      <dgm:spPr>
        <a:blipFill>
          <a:blip xmlns:r="http://schemas.openxmlformats.org/officeDocument/2006/relationships"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Workflow"/>
        </a:ext>
      </dgm:extLst>
    </dgm:pt>
    <dgm:pt modelId="{8DA917DF-F276-45BD-8639-13E2C541BE5F}" type="pres">
      <dgm:prSet presAssocID="{1B56A0D6-B0C8-4EA1-9953-07A860CFFB99}" presName="spaceRect" presStyleCnt="0"/>
      <dgm:spPr/>
    </dgm:pt>
    <dgm:pt modelId="{5E7EDEB1-ADFD-4193-A95C-6963084ADAE1}" type="pres">
      <dgm:prSet presAssocID="{1B56A0D6-B0C8-4EA1-9953-07A860CFFB99}" presName="parTx" presStyleLbl="revTx" presStyleIdx="5" presStyleCnt="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D2742CA-E9C2-4D6B-91EF-C675011F2A8C}" type="pres">
      <dgm:prSet presAssocID="{090CE496-F3EB-4BF9-A822-405BDC11CE3F}" presName="sibTrans" presStyleCnt="0"/>
      <dgm:spPr/>
    </dgm:pt>
    <dgm:pt modelId="{1091C110-652A-49BA-B45C-754DF5997490}" type="pres">
      <dgm:prSet presAssocID="{9D329D98-205B-48CF-B66D-4DB54608B6D4}" presName="compNode" presStyleCnt="0"/>
      <dgm:spPr/>
    </dgm:pt>
    <dgm:pt modelId="{46B7E33B-3921-44BD-B9E8-F3AF04BAD26B}" type="pres">
      <dgm:prSet presAssocID="{9D329D98-205B-48CF-B66D-4DB54608B6D4}" presName="bgRect" presStyleLbl="bgShp" presStyleIdx="6" presStyleCnt="8"/>
      <dgm:spPr/>
    </dgm:pt>
    <dgm:pt modelId="{ED6920C0-9414-4AC4-B4DB-DCB2D4C7C3EB}" type="pres">
      <dgm:prSet presAssocID="{9D329D98-205B-48CF-B66D-4DB54608B6D4}" presName="iconRect" presStyleLbl="node1" presStyleIdx="6" presStyleCnt="8"/>
      <dgm:spPr>
        <a:blipFill>
          <a:blip xmlns:r="http://schemas.openxmlformats.org/officeDocument/2006/relationships" r:embed="rId1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Arrow Circle"/>
        </a:ext>
      </dgm:extLst>
    </dgm:pt>
    <dgm:pt modelId="{013E400E-C071-4CA5-B89B-A2E4A97578EA}" type="pres">
      <dgm:prSet presAssocID="{9D329D98-205B-48CF-B66D-4DB54608B6D4}" presName="spaceRect" presStyleCnt="0"/>
      <dgm:spPr/>
    </dgm:pt>
    <dgm:pt modelId="{47A86DBD-C77A-48EF-8B06-D5A3EFB6DF75}" type="pres">
      <dgm:prSet presAssocID="{9D329D98-205B-48CF-B66D-4DB54608B6D4}" presName="parTx" presStyleLbl="revTx" presStyleIdx="6" presStyleCnt="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9D7FC27-CDEC-4B93-AC7B-33B0D12E0A30}" type="pres">
      <dgm:prSet presAssocID="{C95F0573-2F32-4A71-8338-FAAC014421ED}" presName="sibTrans" presStyleCnt="0"/>
      <dgm:spPr/>
    </dgm:pt>
    <dgm:pt modelId="{0FA776A7-523D-4BC0-AC8E-F3623715F3BA}" type="pres">
      <dgm:prSet presAssocID="{FBC662A4-40E9-40D0-90E9-531238C563B6}" presName="compNode" presStyleCnt="0"/>
      <dgm:spPr/>
    </dgm:pt>
    <dgm:pt modelId="{1363F18E-B230-4818-9F61-B73F1A64A0D8}" type="pres">
      <dgm:prSet presAssocID="{FBC662A4-40E9-40D0-90E9-531238C563B6}" presName="bgRect" presStyleLbl="bgShp" presStyleIdx="7" presStyleCnt="8"/>
      <dgm:spPr/>
    </dgm:pt>
    <dgm:pt modelId="{F21F0189-1FEC-42E8-8A1D-9DBF9CA275B7}" type="pres">
      <dgm:prSet presAssocID="{FBC662A4-40E9-40D0-90E9-531238C563B6}" presName="iconRect" presStyleLbl="node1" presStyleIdx="7" presStyleCnt="8"/>
      <dgm:spPr>
        <a:blipFill>
          <a:blip xmlns:r="http://schemas.openxmlformats.org/officeDocument/2006/relationships" r:embed="rId1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a:blip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94919947-C166-41AE-9A29-D26A124DB0C7}" type="pres">
      <dgm:prSet presAssocID="{FBC662A4-40E9-40D0-90E9-531238C563B6}" presName="spaceRect" presStyleCnt="0"/>
      <dgm:spPr/>
    </dgm:pt>
    <dgm:pt modelId="{2DE500D0-5CF0-48B0-851C-E9A2724E0AEA}" type="pres">
      <dgm:prSet presAssocID="{FBC662A4-40E9-40D0-90E9-531238C563B6}" presName="parTx" presStyleLbl="revTx" presStyleIdx="7" presStyleCnt="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1D3D9CEC-DC7F-4EA3-B216-5A7E9B0A68FF}" type="presOf" srcId="{5D6F4094-3B97-4F53-816E-BCD55B09CA0A}" destId="{CF3B08E2-4607-4CAA-A99F-C16C37491B29}" srcOrd="0" destOrd="0" presId="urn:microsoft.com/office/officeart/2018/2/layout/IconVerticalSolidList"/>
    <dgm:cxn modelId="{3A1E943B-9E1B-4596-8362-9B78C1AC5725}" srcId="{D3797F83-37A8-4E72-B4C2-41915EE78659}" destId="{59C2F7ED-2B9F-459E-8EEF-8DA7B2CEACEB}" srcOrd="3" destOrd="0" parTransId="{F25A8E2B-FAE3-4B5C-B454-42B5CFFE3D55}" sibTransId="{9E52F222-2A24-4901-B144-16491863E309}"/>
    <dgm:cxn modelId="{1625550D-BDB6-4677-9D95-0BB509AA3245}" type="presOf" srcId="{D2672454-9574-489D-9F8B-72B49D4FC754}" destId="{891819EE-1528-4DB9-B6E5-B6BD4CBCF801}" srcOrd="0" destOrd="0" presId="urn:microsoft.com/office/officeart/2018/2/layout/IconVerticalSolidList"/>
    <dgm:cxn modelId="{8993D5DC-B5B3-49E4-AF15-58DD0CA5812D}" srcId="{D3797F83-37A8-4E72-B4C2-41915EE78659}" destId="{5D6F4094-3B97-4F53-816E-BCD55B09CA0A}" srcOrd="4" destOrd="0" parTransId="{472C013B-6740-4DBE-8869-E50BD89DB85C}" sibTransId="{5E616DAD-C05C-46ED-834E-6285ADD4697D}"/>
    <dgm:cxn modelId="{5B9C12F1-F605-4E61-8952-B9B2B2ADB902}" type="presOf" srcId="{D3797F83-37A8-4E72-B4C2-41915EE78659}" destId="{98E765B1-DF96-40FA-B09D-C43010F08319}" srcOrd="0" destOrd="0" presId="urn:microsoft.com/office/officeart/2018/2/layout/IconVerticalSolidList"/>
    <dgm:cxn modelId="{891DB5BB-38B4-4E08-8340-737753632592}" type="presOf" srcId="{59C2F7ED-2B9F-459E-8EEF-8DA7B2CEACEB}" destId="{E2BC9DBF-3E2E-4910-952D-F43116E2D264}" srcOrd="0" destOrd="0" presId="urn:microsoft.com/office/officeart/2018/2/layout/IconVerticalSolidList"/>
    <dgm:cxn modelId="{0533F464-E041-4D15-A5A9-360B23E7EFBF}" srcId="{D3797F83-37A8-4E72-B4C2-41915EE78659}" destId="{D2672454-9574-489D-9F8B-72B49D4FC754}" srcOrd="2" destOrd="0" parTransId="{1F537336-A843-4657-8A4E-2C962E57F2CA}" sibTransId="{98B1DC34-C784-4936-B914-F26962D22DEB}"/>
    <dgm:cxn modelId="{69EE31D2-6C04-4AB0-B725-65D722D5BFD4}" srcId="{D3797F83-37A8-4E72-B4C2-41915EE78659}" destId="{1B56A0D6-B0C8-4EA1-9953-07A860CFFB99}" srcOrd="5" destOrd="0" parTransId="{EC3CAEBD-FD64-4ADC-B6D9-1CEC2AC5E882}" sibTransId="{090CE496-F3EB-4BF9-A822-405BDC11CE3F}"/>
    <dgm:cxn modelId="{28601C7F-CC09-46E1-8C64-231177287E09}" srcId="{D3797F83-37A8-4E72-B4C2-41915EE78659}" destId="{9D329D98-205B-48CF-B66D-4DB54608B6D4}" srcOrd="6" destOrd="0" parTransId="{8E901A47-55EC-4A84-9E10-29D0B63DA3DC}" sibTransId="{C95F0573-2F32-4A71-8338-FAAC014421ED}"/>
    <dgm:cxn modelId="{BBD16F3B-F2B9-4335-884E-84A272A22418}" srcId="{D3797F83-37A8-4E72-B4C2-41915EE78659}" destId="{FBC662A4-40E9-40D0-90E9-531238C563B6}" srcOrd="7" destOrd="0" parTransId="{EF031710-315A-4418-BDE3-AF2CF2F8B0C8}" sibTransId="{CCD5AD5B-CEBE-4E94-A0AD-33975D4A9651}"/>
    <dgm:cxn modelId="{B0607EFA-A1F0-453C-8980-CF521C5C2C84}" srcId="{D3797F83-37A8-4E72-B4C2-41915EE78659}" destId="{DA6CF0E2-C418-48A4-895D-4E4729D6BEC5}" srcOrd="1" destOrd="0" parTransId="{F585BA8F-2951-42F2-B019-D6504DFEEA3F}" sibTransId="{DC9CAF90-837C-4712-9CD1-0060548B271F}"/>
    <dgm:cxn modelId="{E8C3646B-2160-4156-A75C-038771156C4F}" type="presOf" srcId="{FBC662A4-40E9-40D0-90E9-531238C563B6}" destId="{2DE500D0-5CF0-48B0-851C-E9A2724E0AEA}" srcOrd="0" destOrd="0" presId="urn:microsoft.com/office/officeart/2018/2/layout/IconVerticalSolidList"/>
    <dgm:cxn modelId="{FA695415-DF77-4265-8E57-08CA023C6DC4}" type="presOf" srcId="{1B56A0D6-B0C8-4EA1-9953-07A860CFFB99}" destId="{5E7EDEB1-ADFD-4193-A95C-6963084ADAE1}" srcOrd="0" destOrd="0" presId="urn:microsoft.com/office/officeart/2018/2/layout/IconVerticalSolidList"/>
    <dgm:cxn modelId="{D4203706-FB0F-4D9F-8935-D34C7A857571}" type="presOf" srcId="{A294F3B1-A12D-469D-91FB-82106143E673}" destId="{F0FEDAA1-C94B-4610-8770-46F7E4250241}" srcOrd="0" destOrd="0" presId="urn:microsoft.com/office/officeart/2018/2/layout/IconVerticalSolidList"/>
    <dgm:cxn modelId="{6F9FD68B-758D-4B02-B262-54835BBE3133}" srcId="{D3797F83-37A8-4E72-B4C2-41915EE78659}" destId="{A294F3B1-A12D-469D-91FB-82106143E673}" srcOrd="0" destOrd="0" parTransId="{1122BEED-D7E1-4212-86AD-615D0743663E}" sibTransId="{335AFE25-08BF-47ED-89F2-55B1250592B1}"/>
    <dgm:cxn modelId="{ABB41618-54EF-4343-91CD-9A1AADC249E7}" type="presOf" srcId="{DA6CF0E2-C418-48A4-895D-4E4729D6BEC5}" destId="{BEFDB47B-B690-4CB5-876D-CCAACC794A3B}" srcOrd="0" destOrd="0" presId="urn:microsoft.com/office/officeart/2018/2/layout/IconVerticalSolidList"/>
    <dgm:cxn modelId="{AF904DA4-B81C-4DA1-8A75-EBFC24F3E40C}" type="presOf" srcId="{9D329D98-205B-48CF-B66D-4DB54608B6D4}" destId="{47A86DBD-C77A-48EF-8B06-D5A3EFB6DF75}" srcOrd="0" destOrd="0" presId="urn:microsoft.com/office/officeart/2018/2/layout/IconVerticalSolidList"/>
    <dgm:cxn modelId="{DFA1367B-2081-4771-AA87-93AC5EF72FBD}" type="presParOf" srcId="{98E765B1-DF96-40FA-B09D-C43010F08319}" destId="{6272111D-C0FC-47EF-B5F2-6CC4DA8611B5}" srcOrd="0" destOrd="0" presId="urn:microsoft.com/office/officeart/2018/2/layout/IconVerticalSolidList"/>
    <dgm:cxn modelId="{E744087E-3A4A-4200-B5FD-82AE541045F5}" type="presParOf" srcId="{6272111D-C0FC-47EF-B5F2-6CC4DA8611B5}" destId="{D6D3C773-C475-4D97-8F55-C2CCB5BE0ACA}" srcOrd="0" destOrd="0" presId="urn:microsoft.com/office/officeart/2018/2/layout/IconVerticalSolidList"/>
    <dgm:cxn modelId="{81FBA027-5E91-4934-BE45-3A6ECB7F938E}" type="presParOf" srcId="{6272111D-C0FC-47EF-B5F2-6CC4DA8611B5}" destId="{65983409-DF4A-4143-8D3C-201ABA6F9CC9}" srcOrd="1" destOrd="0" presId="urn:microsoft.com/office/officeart/2018/2/layout/IconVerticalSolidList"/>
    <dgm:cxn modelId="{B5561161-910D-45BA-8F66-A50FFF6F6150}" type="presParOf" srcId="{6272111D-C0FC-47EF-B5F2-6CC4DA8611B5}" destId="{13A55289-50F9-4323-9B0C-D9E53F908CF6}" srcOrd="2" destOrd="0" presId="urn:microsoft.com/office/officeart/2018/2/layout/IconVerticalSolidList"/>
    <dgm:cxn modelId="{FA5029C3-4B14-4FFE-AFF5-CC69CC1D2ED5}" type="presParOf" srcId="{6272111D-C0FC-47EF-B5F2-6CC4DA8611B5}" destId="{F0FEDAA1-C94B-4610-8770-46F7E4250241}" srcOrd="3" destOrd="0" presId="urn:microsoft.com/office/officeart/2018/2/layout/IconVerticalSolidList"/>
    <dgm:cxn modelId="{EE6CDF7C-9350-419A-BCBF-07F55EC9BD39}" type="presParOf" srcId="{98E765B1-DF96-40FA-B09D-C43010F08319}" destId="{7D5F4775-E173-4B0B-BD32-3D7EDC0FAA8B}" srcOrd="1" destOrd="0" presId="urn:microsoft.com/office/officeart/2018/2/layout/IconVerticalSolidList"/>
    <dgm:cxn modelId="{CAC91F21-A5A9-4572-8C8B-E85C85C60823}" type="presParOf" srcId="{98E765B1-DF96-40FA-B09D-C43010F08319}" destId="{2421D4D0-F2EC-498A-ABDD-5778E4B4EA79}" srcOrd="2" destOrd="0" presId="urn:microsoft.com/office/officeart/2018/2/layout/IconVerticalSolidList"/>
    <dgm:cxn modelId="{63A1BCE9-E70A-4525-B413-D1F6442EA1A5}" type="presParOf" srcId="{2421D4D0-F2EC-498A-ABDD-5778E4B4EA79}" destId="{31B2E65F-898C-4D41-8F52-954213C235AA}" srcOrd="0" destOrd="0" presId="urn:microsoft.com/office/officeart/2018/2/layout/IconVerticalSolidList"/>
    <dgm:cxn modelId="{80FD3BE9-DC89-4414-84DA-80395222D42E}" type="presParOf" srcId="{2421D4D0-F2EC-498A-ABDD-5778E4B4EA79}" destId="{AA92125E-8F17-4BFD-8712-0A9696C34813}" srcOrd="1" destOrd="0" presId="urn:microsoft.com/office/officeart/2018/2/layout/IconVerticalSolidList"/>
    <dgm:cxn modelId="{BDD9753D-843F-4444-AC50-E0DB07CCE904}" type="presParOf" srcId="{2421D4D0-F2EC-498A-ABDD-5778E4B4EA79}" destId="{CC5D2D10-C371-4461-9498-4005FB458240}" srcOrd="2" destOrd="0" presId="urn:microsoft.com/office/officeart/2018/2/layout/IconVerticalSolidList"/>
    <dgm:cxn modelId="{B7C1B474-3089-44F8-B6F9-7D7510A97F04}" type="presParOf" srcId="{2421D4D0-F2EC-498A-ABDD-5778E4B4EA79}" destId="{BEFDB47B-B690-4CB5-876D-CCAACC794A3B}" srcOrd="3" destOrd="0" presId="urn:microsoft.com/office/officeart/2018/2/layout/IconVerticalSolidList"/>
    <dgm:cxn modelId="{A1B1BF67-9F0B-460A-A988-5E6EB3D1988B}" type="presParOf" srcId="{98E765B1-DF96-40FA-B09D-C43010F08319}" destId="{4B888EF4-6057-4EF3-B23C-FEF8F685E63A}" srcOrd="3" destOrd="0" presId="urn:microsoft.com/office/officeart/2018/2/layout/IconVerticalSolidList"/>
    <dgm:cxn modelId="{C3459B14-EDB8-4889-BA6A-FCD1E042AF3B}" type="presParOf" srcId="{98E765B1-DF96-40FA-B09D-C43010F08319}" destId="{20853A91-5C40-4019-99EB-214886A21FB9}" srcOrd="4" destOrd="0" presId="urn:microsoft.com/office/officeart/2018/2/layout/IconVerticalSolidList"/>
    <dgm:cxn modelId="{7A0F8023-D594-46A7-ABAB-20D0CBFDF0D1}" type="presParOf" srcId="{20853A91-5C40-4019-99EB-214886A21FB9}" destId="{DF214A3B-3B1F-4A80-9457-24F5B3856A6E}" srcOrd="0" destOrd="0" presId="urn:microsoft.com/office/officeart/2018/2/layout/IconVerticalSolidList"/>
    <dgm:cxn modelId="{28A27B0F-FC51-4CB2-B3AA-BBF66976D40F}" type="presParOf" srcId="{20853A91-5C40-4019-99EB-214886A21FB9}" destId="{64678F56-058B-4EAA-8D49-1B797C669598}" srcOrd="1" destOrd="0" presId="urn:microsoft.com/office/officeart/2018/2/layout/IconVerticalSolidList"/>
    <dgm:cxn modelId="{EB3F5FD5-4CB1-4878-81B8-FBDEDF1A5106}" type="presParOf" srcId="{20853A91-5C40-4019-99EB-214886A21FB9}" destId="{C0018FDE-5333-48A7-919A-B5DC4F6A97C9}" srcOrd="2" destOrd="0" presId="urn:microsoft.com/office/officeart/2018/2/layout/IconVerticalSolidList"/>
    <dgm:cxn modelId="{55230F35-D836-40CD-A6FC-61F4BA2FB004}" type="presParOf" srcId="{20853A91-5C40-4019-99EB-214886A21FB9}" destId="{891819EE-1528-4DB9-B6E5-B6BD4CBCF801}" srcOrd="3" destOrd="0" presId="urn:microsoft.com/office/officeart/2018/2/layout/IconVerticalSolidList"/>
    <dgm:cxn modelId="{958A6113-7651-46E4-AA17-FC719E65B765}" type="presParOf" srcId="{98E765B1-DF96-40FA-B09D-C43010F08319}" destId="{4D7BCD7B-EFF4-4021-B9F4-8467E7716188}" srcOrd="5" destOrd="0" presId="urn:microsoft.com/office/officeart/2018/2/layout/IconVerticalSolidList"/>
    <dgm:cxn modelId="{05DB31C3-2657-459D-B207-CA9407F31F18}" type="presParOf" srcId="{98E765B1-DF96-40FA-B09D-C43010F08319}" destId="{A578904F-BCF8-43B1-9D0B-A52E2371B34D}" srcOrd="6" destOrd="0" presId="urn:microsoft.com/office/officeart/2018/2/layout/IconVerticalSolidList"/>
    <dgm:cxn modelId="{48AD0BEF-E4FD-486D-A536-F581FFC0ABEE}" type="presParOf" srcId="{A578904F-BCF8-43B1-9D0B-A52E2371B34D}" destId="{108C35CB-231A-4D7C-A47C-A75E575EF6DF}" srcOrd="0" destOrd="0" presId="urn:microsoft.com/office/officeart/2018/2/layout/IconVerticalSolidList"/>
    <dgm:cxn modelId="{C29B8E98-262D-4A34-873C-BABB1840ACD1}" type="presParOf" srcId="{A578904F-BCF8-43B1-9D0B-A52E2371B34D}" destId="{A926F229-F2B7-4C18-94B2-F781DCC68008}" srcOrd="1" destOrd="0" presId="urn:microsoft.com/office/officeart/2018/2/layout/IconVerticalSolidList"/>
    <dgm:cxn modelId="{9360963D-24DA-43A6-B884-0CA43E30E235}" type="presParOf" srcId="{A578904F-BCF8-43B1-9D0B-A52E2371B34D}" destId="{A883C208-56D9-492F-9D12-DC9D6AF58F6A}" srcOrd="2" destOrd="0" presId="urn:microsoft.com/office/officeart/2018/2/layout/IconVerticalSolidList"/>
    <dgm:cxn modelId="{9AB6A5DF-B330-460A-8662-63BE192E2E6B}" type="presParOf" srcId="{A578904F-BCF8-43B1-9D0B-A52E2371B34D}" destId="{E2BC9DBF-3E2E-4910-952D-F43116E2D264}" srcOrd="3" destOrd="0" presId="urn:microsoft.com/office/officeart/2018/2/layout/IconVerticalSolidList"/>
    <dgm:cxn modelId="{67E76817-C8B8-47F3-9D4D-F053653082B4}" type="presParOf" srcId="{98E765B1-DF96-40FA-B09D-C43010F08319}" destId="{99BB2A82-1A34-47AB-AB0B-9B058B86337A}" srcOrd="7" destOrd="0" presId="urn:microsoft.com/office/officeart/2018/2/layout/IconVerticalSolidList"/>
    <dgm:cxn modelId="{AA290D96-E871-448F-A2D2-F676E7E4C738}" type="presParOf" srcId="{98E765B1-DF96-40FA-B09D-C43010F08319}" destId="{FB96B891-B859-4518-B5EA-5DA080368D33}" srcOrd="8" destOrd="0" presId="urn:microsoft.com/office/officeart/2018/2/layout/IconVerticalSolidList"/>
    <dgm:cxn modelId="{0ED70795-796D-4B72-ACE5-7DF6C48AB861}" type="presParOf" srcId="{FB96B891-B859-4518-B5EA-5DA080368D33}" destId="{6E55E095-E6B5-4640-916B-AA0B18BD3231}" srcOrd="0" destOrd="0" presId="urn:microsoft.com/office/officeart/2018/2/layout/IconVerticalSolidList"/>
    <dgm:cxn modelId="{80C1EADD-71C5-4D59-811A-39306FF37968}" type="presParOf" srcId="{FB96B891-B859-4518-B5EA-5DA080368D33}" destId="{223B148F-1CD7-4201-B4CF-E272ED80C8E7}" srcOrd="1" destOrd="0" presId="urn:microsoft.com/office/officeart/2018/2/layout/IconVerticalSolidList"/>
    <dgm:cxn modelId="{44089E50-89D7-4A9F-9857-C82852F62D16}" type="presParOf" srcId="{FB96B891-B859-4518-B5EA-5DA080368D33}" destId="{607E1E82-6ED0-496C-85BB-DABFCB003CA7}" srcOrd="2" destOrd="0" presId="urn:microsoft.com/office/officeart/2018/2/layout/IconVerticalSolidList"/>
    <dgm:cxn modelId="{14AEA136-93BF-484A-AE64-B6E69B9D24E9}" type="presParOf" srcId="{FB96B891-B859-4518-B5EA-5DA080368D33}" destId="{CF3B08E2-4607-4CAA-A99F-C16C37491B29}" srcOrd="3" destOrd="0" presId="urn:microsoft.com/office/officeart/2018/2/layout/IconVerticalSolidList"/>
    <dgm:cxn modelId="{9A611DDF-2029-4350-8EBA-9617BBBFDE78}" type="presParOf" srcId="{98E765B1-DF96-40FA-B09D-C43010F08319}" destId="{FDA729B5-6A47-4DC9-9344-A8D7959DA010}" srcOrd="9" destOrd="0" presId="urn:microsoft.com/office/officeart/2018/2/layout/IconVerticalSolidList"/>
    <dgm:cxn modelId="{191650DD-5FE2-4D5F-9AF8-FD774BFC796A}" type="presParOf" srcId="{98E765B1-DF96-40FA-B09D-C43010F08319}" destId="{8F37F361-B80E-4FA5-A0FB-37D6D4706B9D}" srcOrd="10" destOrd="0" presId="urn:microsoft.com/office/officeart/2018/2/layout/IconVerticalSolidList"/>
    <dgm:cxn modelId="{DE8ECBEB-B6AA-4DDE-8183-AFA556964F2A}" type="presParOf" srcId="{8F37F361-B80E-4FA5-A0FB-37D6D4706B9D}" destId="{7BA5AE4B-7365-4BA3-B900-8A654B640EA6}" srcOrd="0" destOrd="0" presId="urn:microsoft.com/office/officeart/2018/2/layout/IconVerticalSolidList"/>
    <dgm:cxn modelId="{64A336E9-C684-4363-8D7D-6BEF21CEE93B}" type="presParOf" srcId="{8F37F361-B80E-4FA5-A0FB-37D6D4706B9D}" destId="{3B92459E-4006-4A95-BF52-3EDBC4D1EE09}" srcOrd="1" destOrd="0" presId="urn:microsoft.com/office/officeart/2018/2/layout/IconVerticalSolidList"/>
    <dgm:cxn modelId="{998159F4-BB1C-4413-B0B5-DBBC1BCB5CE2}" type="presParOf" srcId="{8F37F361-B80E-4FA5-A0FB-37D6D4706B9D}" destId="{8DA917DF-F276-45BD-8639-13E2C541BE5F}" srcOrd="2" destOrd="0" presId="urn:microsoft.com/office/officeart/2018/2/layout/IconVerticalSolidList"/>
    <dgm:cxn modelId="{7C242D68-F19A-41A8-9FD6-E23BD9BDB02C}" type="presParOf" srcId="{8F37F361-B80E-4FA5-A0FB-37D6D4706B9D}" destId="{5E7EDEB1-ADFD-4193-A95C-6963084ADAE1}" srcOrd="3" destOrd="0" presId="urn:microsoft.com/office/officeart/2018/2/layout/IconVerticalSolidList"/>
    <dgm:cxn modelId="{25F2CB83-0125-4514-B161-70C4EAE097C3}" type="presParOf" srcId="{98E765B1-DF96-40FA-B09D-C43010F08319}" destId="{0D2742CA-E9C2-4D6B-91EF-C675011F2A8C}" srcOrd="11" destOrd="0" presId="urn:microsoft.com/office/officeart/2018/2/layout/IconVerticalSolidList"/>
    <dgm:cxn modelId="{494044F7-C8CD-498F-9E63-3C85D0789DEF}" type="presParOf" srcId="{98E765B1-DF96-40FA-B09D-C43010F08319}" destId="{1091C110-652A-49BA-B45C-754DF5997490}" srcOrd="12" destOrd="0" presId="urn:microsoft.com/office/officeart/2018/2/layout/IconVerticalSolidList"/>
    <dgm:cxn modelId="{35A049C4-2492-4547-B479-B9592494CC14}" type="presParOf" srcId="{1091C110-652A-49BA-B45C-754DF5997490}" destId="{46B7E33B-3921-44BD-B9E8-F3AF04BAD26B}" srcOrd="0" destOrd="0" presId="urn:microsoft.com/office/officeart/2018/2/layout/IconVerticalSolidList"/>
    <dgm:cxn modelId="{D1EE52C4-2238-4194-979C-7DB15C025E9D}" type="presParOf" srcId="{1091C110-652A-49BA-B45C-754DF5997490}" destId="{ED6920C0-9414-4AC4-B4DB-DCB2D4C7C3EB}" srcOrd="1" destOrd="0" presId="urn:microsoft.com/office/officeart/2018/2/layout/IconVerticalSolidList"/>
    <dgm:cxn modelId="{A924F346-EA7D-4EB3-A70A-B43BE71D8D63}" type="presParOf" srcId="{1091C110-652A-49BA-B45C-754DF5997490}" destId="{013E400E-C071-4CA5-B89B-A2E4A97578EA}" srcOrd="2" destOrd="0" presId="urn:microsoft.com/office/officeart/2018/2/layout/IconVerticalSolidList"/>
    <dgm:cxn modelId="{A0EC0FA2-277D-4D94-A237-0E696D3C8EEA}" type="presParOf" srcId="{1091C110-652A-49BA-B45C-754DF5997490}" destId="{47A86DBD-C77A-48EF-8B06-D5A3EFB6DF75}" srcOrd="3" destOrd="0" presId="urn:microsoft.com/office/officeart/2018/2/layout/IconVerticalSolidList"/>
    <dgm:cxn modelId="{D680D800-23A4-482B-A9C3-8AEB40DC3EAF}" type="presParOf" srcId="{98E765B1-DF96-40FA-B09D-C43010F08319}" destId="{49D7FC27-CDEC-4B93-AC7B-33B0D12E0A30}" srcOrd="13" destOrd="0" presId="urn:microsoft.com/office/officeart/2018/2/layout/IconVerticalSolidList"/>
    <dgm:cxn modelId="{352873EF-12AD-45DC-940A-4E7585FDD820}" type="presParOf" srcId="{98E765B1-DF96-40FA-B09D-C43010F08319}" destId="{0FA776A7-523D-4BC0-AC8E-F3623715F3BA}" srcOrd="14" destOrd="0" presId="urn:microsoft.com/office/officeart/2018/2/layout/IconVerticalSolidList"/>
    <dgm:cxn modelId="{4E4417D5-DB1F-49AB-B52F-9124F73C4A52}" type="presParOf" srcId="{0FA776A7-523D-4BC0-AC8E-F3623715F3BA}" destId="{1363F18E-B230-4818-9F61-B73F1A64A0D8}" srcOrd="0" destOrd="0" presId="urn:microsoft.com/office/officeart/2018/2/layout/IconVerticalSolidList"/>
    <dgm:cxn modelId="{BDF2B4A9-2417-43FF-8891-988D48F0332D}" type="presParOf" srcId="{0FA776A7-523D-4BC0-AC8E-F3623715F3BA}" destId="{F21F0189-1FEC-42E8-8A1D-9DBF9CA275B7}" srcOrd="1" destOrd="0" presId="urn:microsoft.com/office/officeart/2018/2/layout/IconVerticalSolidList"/>
    <dgm:cxn modelId="{3913E994-55D1-488D-A984-64421F002F8C}" type="presParOf" srcId="{0FA776A7-523D-4BC0-AC8E-F3623715F3BA}" destId="{94919947-C166-41AE-9A29-D26A124DB0C7}" srcOrd="2" destOrd="0" presId="urn:microsoft.com/office/officeart/2018/2/layout/IconVerticalSolidList"/>
    <dgm:cxn modelId="{43642E72-BB96-48C1-B2CF-C6042E02A449}" type="presParOf" srcId="{0FA776A7-523D-4BC0-AC8E-F3623715F3BA}" destId="{2DE500D0-5CF0-48B0-851C-E9A2724E0AE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FC33AB4-082B-434B-A1A2-06E40B394522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96C0F9F-DFD6-4F07-834D-03C5901E95B7}">
      <dgm:prSet/>
      <dgm:spPr/>
      <dgm:t>
        <a:bodyPr/>
        <a:lstStyle/>
        <a:p>
          <a:r>
            <a:rPr lang="en-US"/>
            <a:t>Contact all parties involved</a:t>
          </a:r>
        </a:p>
      </dgm:t>
    </dgm:pt>
    <dgm:pt modelId="{0CD9C03F-C830-43F7-A082-88CF0227EC1E}" type="parTrans" cxnId="{B220AA22-49E6-419A-9CBC-DA2C730EA13E}">
      <dgm:prSet/>
      <dgm:spPr/>
      <dgm:t>
        <a:bodyPr/>
        <a:lstStyle/>
        <a:p>
          <a:endParaRPr lang="en-US"/>
        </a:p>
      </dgm:t>
    </dgm:pt>
    <dgm:pt modelId="{115761BB-4BE7-4060-A7AB-819254CC2806}" type="sibTrans" cxnId="{B220AA22-49E6-419A-9CBC-DA2C730EA13E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D03D1BC6-1FD6-4964-A502-3B2985E528CE}">
      <dgm:prSet/>
      <dgm:spPr/>
      <dgm:t>
        <a:bodyPr/>
        <a:lstStyle/>
        <a:p>
          <a:r>
            <a:rPr lang="en-US" dirty="0"/>
            <a:t>Explain the process, needs assessment</a:t>
          </a:r>
        </a:p>
      </dgm:t>
    </dgm:pt>
    <dgm:pt modelId="{7BE96AAD-AB68-4A4A-AA02-5081F54EF1E7}" type="parTrans" cxnId="{8CC5DB49-D9D6-4BAC-A4DE-B3F2C2EE46BC}">
      <dgm:prSet/>
      <dgm:spPr/>
      <dgm:t>
        <a:bodyPr/>
        <a:lstStyle/>
        <a:p>
          <a:endParaRPr lang="en-US"/>
        </a:p>
      </dgm:t>
    </dgm:pt>
    <dgm:pt modelId="{337B0640-AF8D-4531-B845-942CB2FA0D73}" type="sibTrans" cxnId="{8CC5DB49-D9D6-4BAC-A4DE-B3F2C2EE46BC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FCED6001-5F77-4C7A-A3B7-C66555D7B5EE}">
      <dgm:prSet/>
      <dgm:spPr/>
      <dgm:t>
        <a:bodyPr/>
        <a:lstStyle/>
        <a:p>
          <a:r>
            <a:rPr lang="en-US"/>
            <a:t>Ask for willingness to participate</a:t>
          </a:r>
        </a:p>
      </dgm:t>
    </dgm:pt>
    <dgm:pt modelId="{2DC280C0-190D-441A-B5A7-F5FA6D5CAE31}" type="parTrans" cxnId="{0F422939-5CAE-4848-9B34-7A79A821AEA5}">
      <dgm:prSet/>
      <dgm:spPr/>
      <dgm:t>
        <a:bodyPr/>
        <a:lstStyle/>
        <a:p>
          <a:endParaRPr lang="en-US"/>
        </a:p>
      </dgm:t>
    </dgm:pt>
    <dgm:pt modelId="{1778FA8B-AB97-4B47-A90F-D0C6ADA77FAE}" type="sibTrans" cxnId="{0F422939-5CAE-4848-9B34-7A79A821AEA5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845D67A0-BD2B-457D-AE9F-DC8B130749BF}">
      <dgm:prSet/>
      <dgm:spPr/>
      <dgm:t>
        <a:bodyPr/>
        <a:lstStyle/>
        <a:p>
          <a:r>
            <a:rPr lang="en-US" dirty="0"/>
            <a:t>Evaluate readiness </a:t>
          </a:r>
        </a:p>
      </dgm:t>
    </dgm:pt>
    <dgm:pt modelId="{C93FBC53-C054-4A2A-A08D-42278EF3A0B4}" type="parTrans" cxnId="{47CA5463-7802-4A97-9A98-C77CD3002FC6}">
      <dgm:prSet/>
      <dgm:spPr/>
      <dgm:t>
        <a:bodyPr/>
        <a:lstStyle/>
        <a:p>
          <a:endParaRPr lang="en-US"/>
        </a:p>
      </dgm:t>
    </dgm:pt>
    <dgm:pt modelId="{7C040AC5-4AE7-4F0A-8ED3-492138DFF92C}" type="sibTrans" cxnId="{47CA5463-7802-4A97-9A98-C77CD3002FC6}">
      <dgm:prSet phldrT="04" phldr="0"/>
      <dgm:spPr/>
      <dgm:t>
        <a:bodyPr/>
        <a:lstStyle/>
        <a:p>
          <a:r>
            <a:rPr lang="en-US"/>
            <a:t>04</a:t>
          </a:r>
        </a:p>
      </dgm:t>
    </dgm:pt>
    <dgm:pt modelId="{C1B6F73F-D697-4A36-95C1-8DAD87CBAA0E}" type="pres">
      <dgm:prSet presAssocID="{8FC33AB4-082B-434B-A1A2-06E40B394522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D0FF0A-08C1-415B-A183-749279AAB35B}" type="pres">
      <dgm:prSet presAssocID="{896C0F9F-DFD6-4F07-834D-03C5901E95B7}" presName="compositeNode" presStyleCnt="0">
        <dgm:presLayoutVars>
          <dgm:bulletEnabled val="1"/>
        </dgm:presLayoutVars>
      </dgm:prSet>
      <dgm:spPr/>
    </dgm:pt>
    <dgm:pt modelId="{C46B8CA3-DFC2-41A6-8D7F-4EFEBAB55465}" type="pres">
      <dgm:prSet presAssocID="{896C0F9F-DFD6-4F07-834D-03C5901E95B7}" presName="bgRect" presStyleLbl="alignNode1" presStyleIdx="0" presStyleCnt="4"/>
      <dgm:spPr/>
      <dgm:t>
        <a:bodyPr/>
        <a:lstStyle/>
        <a:p>
          <a:endParaRPr lang="en-US"/>
        </a:p>
      </dgm:t>
    </dgm:pt>
    <dgm:pt modelId="{532DC232-38E9-4B87-A8D6-8B5BEE078CDE}" type="pres">
      <dgm:prSet presAssocID="{115761BB-4BE7-4060-A7AB-819254CC2806}" presName="sibTransNodeRect" presStyleLbl="align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290A9A-EE9F-47EB-8001-8BAA5D50E2E4}" type="pres">
      <dgm:prSet presAssocID="{896C0F9F-DFD6-4F07-834D-03C5901E95B7}" presName="nodeRect" presStyleLbl="align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0A393E-2BE8-4FC1-87F6-7290A5E83EAA}" type="pres">
      <dgm:prSet presAssocID="{115761BB-4BE7-4060-A7AB-819254CC2806}" presName="sibTrans" presStyleCnt="0"/>
      <dgm:spPr/>
    </dgm:pt>
    <dgm:pt modelId="{5FEFF416-4844-4226-BD55-752AE11B738D}" type="pres">
      <dgm:prSet presAssocID="{D03D1BC6-1FD6-4964-A502-3B2985E528CE}" presName="compositeNode" presStyleCnt="0">
        <dgm:presLayoutVars>
          <dgm:bulletEnabled val="1"/>
        </dgm:presLayoutVars>
      </dgm:prSet>
      <dgm:spPr/>
    </dgm:pt>
    <dgm:pt modelId="{8E1D2447-5AC9-4907-9989-C04524A7051C}" type="pres">
      <dgm:prSet presAssocID="{D03D1BC6-1FD6-4964-A502-3B2985E528CE}" presName="bgRect" presStyleLbl="alignNode1" presStyleIdx="1" presStyleCnt="4"/>
      <dgm:spPr/>
      <dgm:t>
        <a:bodyPr/>
        <a:lstStyle/>
        <a:p>
          <a:endParaRPr lang="en-US"/>
        </a:p>
      </dgm:t>
    </dgm:pt>
    <dgm:pt modelId="{529F8DB2-F719-4E4B-AC5F-A6D5ED213B0E}" type="pres">
      <dgm:prSet presAssocID="{337B0640-AF8D-4531-B845-942CB2FA0D73}" presName="sibTransNodeRect" presStyleLbl="align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400F48-742F-4CD3-AA67-192D0DB7578D}" type="pres">
      <dgm:prSet presAssocID="{D03D1BC6-1FD6-4964-A502-3B2985E528CE}" presName="nodeRect" presStyleLbl="align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EE2E5C-8D4F-424F-9748-92009C60E2BF}" type="pres">
      <dgm:prSet presAssocID="{337B0640-AF8D-4531-B845-942CB2FA0D73}" presName="sibTrans" presStyleCnt="0"/>
      <dgm:spPr/>
    </dgm:pt>
    <dgm:pt modelId="{98E4380E-B0D1-4836-ADBE-016F337E4B95}" type="pres">
      <dgm:prSet presAssocID="{FCED6001-5F77-4C7A-A3B7-C66555D7B5EE}" presName="compositeNode" presStyleCnt="0">
        <dgm:presLayoutVars>
          <dgm:bulletEnabled val="1"/>
        </dgm:presLayoutVars>
      </dgm:prSet>
      <dgm:spPr/>
    </dgm:pt>
    <dgm:pt modelId="{4BFD5CEE-1896-43B8-B1CE-22E444C9937E}" type="pres">
      <dgm:prSet presAssocID="{FCED6001-5F77-4C7A-A3B7-C66555D7B5EE}" presName="bgRect" presStyleLbl="alignNode1" presStyleIdx="2" presStyleCnt="4"/>
      <dgm:spPr/>
      <dgm:t>
        <a:bodyPr/>
        <a:lstStyle/>
        <a:p>
          <a:endParaRPr lang="en-US"/>
        </a:p>
      </dgm:t>
    </dgm:pt>
    <dgm:pt modelId="{F9BD6785-5D2C-429E-98C4-F19100AD633A}" type="pres">
      <dgm:prSet presAssocID="{1778FA8B-AB97-4B47-A90F-D0C6ADA77FAE}" presName="sibTransNodeRect" presStyleLbl="align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6496A0-A93C-4620-A550-4FB9CB33D86F}" type="pres">
      <dgm:prSet presAssocID="{FCED6001-5F77-4C7A-A3B7-C66555D7B5EE}" presName="nodeRect" presStyleLbl="align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A36D70-1B85-4705-B839-EF9E1CEDD6B3}" type="pres">
      <dgm:prSet presAssocID="{1778FA8B-AB97-4B47-A90F-D0C6ADA77FAE}" presName="sibTrans" presStyleCnt="0"/>
      <dgm:spPr/>
    </dgm:pt>
    <dgm:pt modelId="{62F12B4A-A0EC-454B-8D55-A36540929DAD}" type="pres">
      <dgm:prSet presAssocID="{845D67A0-BD2B-457D-AE9F-DC8B130749BF}" presName="compositeNode" presStyleCnt="0">
        <dgm:presLayoutVars>
          <dgm:bulletEnabled val="1"/>
        </dgm:presLayoutVars>
      </dgm:prSet>
      <dgm:spPr/>
    </dgm:pt>
    <dgm:pt modelId="{C3726712-15C1-471E-9DF4-B061F34FE953}" type="pres">
      <dgm:prSet presAssocID="{845D67A0-BD2B-457D-AE9F-DC8B130749BF}" presName="bgRect" presStyleLbl="alignNode1" presStyleIdx="3" presStyleCnt="4"/>
      <dgm:spPr/>
      <dgm:t>
        <a:bodyPr/>
        <a:lstStyle/>
        <a:p>
          <a:endParaRPr lang="en-US"/>
        </a:p>
      </dgm:t>
    </dgm:pt>
    <dgm:pt modelId="{65291C4A-F562-4C39-8F3A-9553A43111D1}" type="pres">
      <dgm:prSet presAssocID="{7C040AC5-4AE7-4F0A-8ED3-492138DFF92C}" presName="sibTransNodeRect" presStyleLbl="align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F3E6C5-5E45-458A-8B94-7D343B01A534}" type="pres">
      <dgm:prSet presAssocID="{845D67A0-BD2B-457D-AE9F-DC8B130749BF}" presName="nodeRect" presStyleLbl="align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16EF81B-D49E-469E-A50C-6AAE7A9075D9}" type="presOf" srcId="{337B0640-AF8D-4531-B845-942CB2FA0D73}" destId="{529F8DB2-F719-4E4B-AC5F-A6D5ED213B0E}" srcOrd="0" destOrd="0" presId="urn:microsoft.com/office/officeart/2016/7/layout/LinearBlockProcessNumbered"/>
    <dgm:cxn modelId="{988FF4C5-3455-42D0-BF96-F616027CB679}" type="presOf" srcId="{D03D1BC6-1FD6-4964-A502-3B2985E528CE}" destId="{8E1D2447-5AC9-4907-9989-C04524A7051C}" srcOrd="0" destOrd="0" presId="urn:microsoft.com/office/officeart/2016/7/layout/LinearBlockProcessNumbered"/>
    <dgm:cxn modelId="{49C947D9-E1BA-4CBD-8E9B-EC8457BC7D52}" type="presOf" srcId="{FCED6001-5F77-4C7A-A3B7-C66555D7B5EE}" destId="{8C6496A0-A93C-4620-A550-4FB9CB33D86F}" srcOrd="1" destOrd="0" presId="urn:microsoft.com/office/officeart/2016/7/layout/LinearBlockProcessNumbered"/>
    <dgm:cxn modelId="{C5E21C0B-AF18-4686-B595-B576628AFA35}" type="presOf" srcId="{1778FA8B-AB97-4B47-A90F-D0C6ADA77FAE}" destId="{F9BD6785-5D2C-429E-98C4-F19100AD633A}" srcOrd="0" destOrd="0" presId="urn:microsoft.com/office/officeart/2016/7/layout/LinearBlockProcessNumbered"/>
    <dgm:cxn modelId="{E032D3F6-AD1A-45DE-A397-9AE0C4E740D6}" type="presOf" srcId="{896C0F9F-DFD6-4F07-834D-03C5901E95B7}" destId="{C46B8CA3-DFC2-41A6-8D7F-4EFEBAB55465}" srcOrd="0" destOrd="0" presId="urn:microsoft.com/office/officeart/2016/7/layout/LinearBlockProcessNumbered"/>
    <dgm:cxn modelId="{29CB621C-453B-4B06-A186-F293659C4411}" type="presOf" srcId="{845D67A0-BD2B-457D-AE9F-DC8B130749BF}" destId="{54F3E6C5-5E45-458A-8B94-7D343B01A534}" srcOrd="1" destOrd="0" presId="urn:microsoft.com/office/officeart/2016/7/layout/LinearBlockProcessNumbered"/>
    <dgm:cxn modelId="{45480290-903F-4E3F-8591-42261582F62C}" type="presOf" srcId="{115761BB-4BE7-4060-A7AB-819254CC2806}" destId="{532DC232-38E9-4B87-A8D6-8B5BEE078CDE}" srcOrd="0" destOrd="0" presId="urn:microsoft.com/office/officeart/2016/7/layout/LinearBlockProcessNumbered"/>
    <dgm:cxn modelId="{B220AA22-49E6-419A-9CBC-DA2C730EA13E}" srcId="{8FC33AB4-082B-434B-A1A2-06E40B394522}" destId="{896C0F9F-DFD6-4F07-834D-03C5901E95B7}" srcOrd="0" destOrd="0" parTransId="{0CD9C03F-C830-43F7-A082-88CF0227EC1E}" sibTransId="{115761BB-4BE7-4060-A7AB-819254CC2806}"/>
    <dgm:cxn modelId="{F33F6E09-9E98-4303-9E31-F149DFD6A49D}" type="presOf" srcId="{8FC33AB4-082B-434B-A1A2-06E40B394522}" destId="{C1B6F73F-D697-4A36-95C1-8DAD87CBAA0E}" srcOrd="0" destOrd="0" presId="urn:microsoft.com/office/officeart/2016/7/layout/LinearBlockProcessNumbered"/>
    <dgm:cxn modelId="{6CB8E4EF-EBC7-4664-B2B7-8BC04EF5B33C}" type="presOf" srcId="{D03D1BC6-1FD6-4964-A502-3B2985E528CE}" destId="{FB400F48-742F-4CD3-AA67-192D0DB7578D}" srcOrd="1" destOrd="0" presId="urn:microsoft.com/office/officeart/2016/7/layout/LinearBlockProcessNumbered"/>
    <dgm:cxn modelId="{A09FAB49-3338-480E-8A98-D971C6F5BC0F}" type="presOf" srcId="{7C040AC5-4AE7-4F0A-8ED3-492138DFF92C}" destId="{65291C4A-F562-4C39-8F3A-9553A43111D1}" srcOrd="0" destOrd="0" presId="urn:microsoft.com/office/officeart/2016/7/layout/LinearBlockProcessNumbered"/>
    <dgm:cxn modelId="{8CC5DB49-D9D6-4BAC-A4DE-B3F2C2EE46BC}" srcId="{8FC33AB4-082B-434B-A1A2-06E40B394522}" destId="{D03D1BC6-1FD6-4964-A502-3B2985E528CE}" srcOrd="1" destOrd="0" parTransId="{7BE96AAD-AB68-4A4A-AA02-5081F54EF1E7}" sibTransId="{337B0640-AF8D-4531-B845-942CB2FA0D73}"/>
    <dgm:cxn modelId="{187B85E7-25E3-4CA3-8D95-8E1F4A729EBE}" type="presOf" srcId="{845D67A0-BD2B-457D-AE9F-DC8B130749BF}" destId="{C3726712-15C1-471E-9DF4-B061F34FE953}" srcOrd="0" destOrd="0" presId="urn:microsoft.com/office/officeart/2016/7/layout/LinearBlockProcessNumbered"/>
    <dgm:cxn modelId="{20383363-5D25-4328-A107-7DBEF1750B18}" type="presOf" srcId="{896C0F9F-DFD6-4F07-834D-03C5901E95B7}" destId="{B8290A9A-EE9F-47EB-8001-8BAA5D50E2E4}" srcOrd="1" destOrd="0" presId="urn:microsoft.com/office/officeart/2016/7/layout/LinearBlockProcessNumbered"/>
    <dgm:cxn modelId="{0F422939-5CAE-4848-9B34-7A79A821AEA5}" srcId="{8FC33AB4-082B-434B-A1A2-06E40B394522}" destId="{FCED6001-5F77-4C7A-A3B7-C66555D7B5EE}" srcOrd="2" destOrd="0" parTransId="{2DC280C0-190D-441A-B5A7-F5FA6D5CAE31}" sibTransId="{1778FA8B-AB97-4B47-A90F-D0C6ADA77FAE}"/>
    <dgm:cxn modelId="{47CA5463-7802-4A97-9A98-C77CD3002FC6}" srcId="{8FC33AB4-082B-434B-A1A2-06E40B394522}" destId="{845D67A0-BD2B-457D-AE9F-DC8B130749BF}" srcOrd="3" destOrd="0" parTransId="{C93FBC53-C054-4A2A-A08D-42278EF3A0B4}" sibTransId="{7C040AC5-4AE7-4F0A-8ED3-492138DFF92C}"/>
    <dgm:cxn modelId="{1E75885B-5691-4EEF-99D3-2119A5238159}" type="presOf" srcId="{FCED6001-5F77-4C7A-A3B7-C66555D7B5EE}" destId="{4BFD5CEE-1896-43B8-B1CE-22E444C9937E}" srcOrd="0" destOrd="0" presId="urn:microsoft.com/office/officeart/2016/7/layout/LinearBlockProcessNumbered"/>
    <dgm:cxn modelId="{FDB714E2-D427-4231-8828-C1705C6CD3A8}" type="presParOf" srcId="{C1B6F73F-D697-4A36-95C1-8DAD87CBAA0E}" destId="{A7D0FF0A-08C1-415B-A183-749279AAB35B}" srcOrd="0" destOrd="0" presId="urn:microsoft.com/office/officeart/2016/7/layout/LinearBlockProcessNumbered"/>
    <dgm:cxn modelId="{2F77B02C-16E6-4A0B-9974-EF6B16A38CD8}" type="presParOf" srcId="{A7D0FF0A-08C1-415B-A183-749279AAB35B}" destId="{C46B8CA3-DFC2-41A6-8D7F-4EFEBAB55465}" srcOrd="0" destOrd="0" presId="urn:microsoft.com/office/officeart/2016/7/layout/LinearBlockProcessNumbered"/>
    <dgm:cxn modelId="{535462B3-EA79-47F7-A528-1FDECF13D4B7}" type="presParOf" srcId="{A7D0FF0A-08C1-415B-A183-749279AAB35B}" destId="{532DC232-38E9-4B87-A8D6-8B5BEE078CDE}" srcOrd="1" destOrd="0" presId="urn:microsoft.com/office/officeart/2016/7/layout/LinearBlockProcessNumbered"/>
    <dgm:cxn modelId="{F01CB69F-2B01-486B-8E9F-187A231A9C1D}" type="presParOf" srcId="{A7D0FF0A-08C1-415B-A183-749279AAB35B}" destId="{B8290A9A-EE9F-47EB-8001-8BAA5D50E2E4}" srcOrd="2" destOrd="0" presId="urn:microsoft.com/office/officeart/2016/7/layout/LinearBlockProcessNumbered"/>
    <dgm:cxn modelId="{7ECFCF07-C5A7-41BB-AFF8-E3EE6C794081}" type="presParOf" srcId="{C1B6F73F-D697-4A36-95C1-8DAD87CBAA0E}" destId="{AD0A393E-2BE8-4FC1-87F6-7290A5E83EAA}" srcOrd="1" destOrd="0" presId="urn:microsoft.com/office/officeart/2016/7/layout/LinearBlockProcessNumbered"/>
    <dgm:cxn modelId="{E9B76BBB-471E-4A8B-B63C-3D448D3ED237}" type="presParOf" srcId="{C1B6F73F-D697-4A36-95C1-8DAD87CBAA0E}" destId="{5FEFF416-4844-4226-BD55-752AE11B738D}" srcOrd="2" destOrd="0" presId="urn:microsoft.com/office/officeart/2016/7/layout/LinearBlockProcessNumbered"/>
    <dgm:cxn modelId="{3A07ECB8-0B31-4CD8-9D6D-B4A1EC1316CE}" type="presParOf" srcId="{5FEFF416-4844-4226-BD55-752AE11B738D}" destId="{8E1D2447-5AC9-4907-9989-C04524A7051C}" srcOrd="0" destOrd="0" presId="urn:microsoft.com/office/officeart/2016/7/layout/LinearBlockProcessNumbered"/>
    <dgm:cxn modelId="{582E8275-F4F9-46D9-9D90-4955A1493588}" type="presParOf" srcId="{5FEFF416-4844-4226-BD55-752AE11B738D}" destId="{529F8DB2-F719-4E4B-AC5F-A6D5ED213B0E}" srcOrd="1" destOrd="0" presId="urn:microsoft.com/office/officeart/2016/7/layout/LinearBlockProcessNumbered"/>
    <dgm:cxn modelId="{E3AF1B94-A91A-4020-95E0-DEDF267B9F04}" type="presParOf" srcId="{5FEFF416-4844-4226-BD55-752AE11B738D}" destId="{FB400F48-742F-4CD3-AA67-192D0DB7578D}" srcOrd="2" destOrd="0" presId="urn:microsoft.com/office/officeart/2016/7/layout/LinearBlockProcessNumbered"/>
    <dgm:cxn modelId="{7CD84DBE-CFD9-4A75-8B01-5F9ABE3E20EE}" type="presParOf" srcId="{C1B6F73F-D697-4A36-95C1-8DAD87CBAA0E}" destId="{4BEE2E5C-8D4F-424F-9748-92009C60E2BF}" srcOrd="3" destOrd="0" presId="urn:microsoft.com/office/officeart/2016/7/layout/LinearBlockProcessNumbered"/>
    <dgm:cxn modelId="{8D7C87C0-95D9-42E7-AF6F-CAB64FD5E9F6}" type="presParOf" srcId="{C1B6F73F-D697-4A36-95C1-8DAD87CBAA0E}" destId="{98E4380E-B0D1-4836-ADBE-016F337E4B95}" srcOrd="4" destOrd="0" presId="urn:microsoft.com/office/officeart/2016/7/layout/LinearBlockProcessNumbered"/>
    <dgm:cxn modelId="{BA42FB48-8CAF-45B0-A9A4-F3ACDF994F1B}" type="presParOf" srcId="{98E4380E-B0D1-4836-ADBE-016F337E4B95}" destId="{4BFD5CEE-1896-43B8-B1CE-22E444C9937E}" srcOrd="0" destOrd="0" presId="urn:microsoft.com/office/officeart/2016/7/layout/LinearBlockProcessNumbered"/>
    <dgm:cxn modelId="{0F8E7854-82F4-45FA-BCA1-9A01C377F873}" type="presParOf" srcId="{98E4380E-B0D1-4836-ADBE-016F337E4B95}" destId="{F9BD6785-5D2C-429E-98C4-F19100AD633A}" srcOrd="1" destOrd="0" presId="urn:microsoft.com/office/officeart/2016/7/layout/LinearBlockProcessNumbered"/>
    <dgm:cxn modelId="{8256C77B-3285-46CD-BCC2-1C1F577C10DC}" type="presParOf" srcId="{98E4380E-B0D1-4836-ADBE-016F337E4B95}" destId="{8C6496A0-A93C-4620-A550-4FB9CB33D86F}" srcOrd="2" destOrd="0" presId="urn:microsoft.com/office/officeart/2016/7/layout/LinearBlockProcessNumbered"/>
    <dgm:cxn modelId="{9ACB88EB-AF58-4613-AA03-265E4AE8474C}" type="presParOf" srcId="{C1B6F73F-D697-4A36-95C1-8DAD87CBAA0E}" destId="{D1A36D70-1B85-4705-B839-EF9E1CEDD6B3}" srcOrd="5" destOrd="0" presId="urn:microsoft.com/office/officeart/2016/7/layout/LinearBlockProcessNumbered"/>
    <dgm:cxn modelId="{FCDEE87A-CAE8-4DEC-B2C2-49F3736E0B98}" type="presParOf" srcId="{C1B6F73F-D697-4A36-95C1-8DAD87CBAA0E}" destId="{62F12B4A-A0EC-454B-8D55-A36540929DAD}" srcOrd="6" destOrd="0" presId="urn:microsoft.com/office/officeart/2016/7/layout/LinearBlockProcessNumbered"/>
    <dgm:cxn modelId="{6D2540D4-508A-4738-8E0B-4A4FD5B968F7}" type="presParOf" srcId="{62F12B4A-A0EC-454B-8D55-A36540929DAD}" destId="{C3726712-15C1-471E-9DF4-B061F34FE953}" srcOrd="0" destOrd="0" presId="urn:microsoft.com/office/officeart/2016/7/layout/LinearBlockProcessNumbered"/>
    <dgm:cxn modelId="{5267A2AE-9F86-432E-B096-81256B0CDE68}" type="presParOf" srcId="{62F12B4A-A0EC-454B-8D55-A36540929DAD}" destId="{65291C4A-F562-4C39-8F3A-9553A43111D1}" srcOrd="1" destOrd="0" presId="urn:microsoft.com/office/officeart/2016/7/layout/LinearBlockProcessNumbered"/>
    <dgm:cxn modelId="{A06CE3C9-93F6-4748-BD91-900980C84F56}" type="presParOf" srcId="{62F12B4A-A0EC-454B-8D55-A36540929DAD}" destId="{54F3E6C5-5E45-458A-8B94-7D343B01A534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AA9456-3ACD-4FEF-81BC-936AE6E424FC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0AAD7ABA-9EC2-47E6-BBEA-35BCC1C954C5}">
      <dgm:prSet custT="1"/>
      <dgm:spPr/>
      <dgm:t>
        <a:bodyPr/>
        <a:lstStyle/>
        <a:p>
          <a:pPr>
            <a:defRPr cap="all"/>
          </a:pPr>
          <a:r>
            <a:rPr lang="en-US" sz="2800" dirty="0">
              <a:latin typeface="Arial" panose="020B0604020202020204" pitchFamily="34" charset="0"/>
              <a:cs typeface="Arial" panose="020B0604020202020204" pitchFamily="34" charset="0"/>
            </a:rPr>
            <a:t>Harms and needs</a:t>
          </a:r>
        </a:p>
      </dgm:t>
    </dgm:pt>
    <dgm:pt modelId="{B55C43DA-B8F6-44F4-9ED0-06E58A218C91}" type="parTrans" cxnId="{CB0E8CFF-08D5-493E-9C82-22EA8129865C}">
      <dgm:prSet/>
      <dgm:spPr/>
      <dgm:t>
        <a:bodyPr/>
        <a:lstStyle/>
        <a:p>
          <a:endParaRPr lang="en-US"/>
        </a:p>
      </dgm:t>
    </dgm:pt>
    <dgm:pt modelId="{82D5EA56-322D-4396-8CC2-F5F056A6B406}" type="sibTrans" cxnId="{CB0E8CFF-08D5-493E-9C82-22EA8129865C}">
      <dgm:prSet/>
      <dgm:spPr/>
      <dgm:t>
        <a:bodyPr/>
        <a:lstStyle/>
        <a:p>
          <a:endParaRPr lang="en-US"/>
        </a:p>
      </dgm:t>
    </dgm:pt>
    <dgm:pt modelId="{4CF085F1-F58D-4007-9B57-8B71859D4CCB}">
      <dgm:prSet custT="1"/>
      <dgm:spPr/>
      <dgm:t>
        <a:bodyPr/>
        <a:lstStyle/>
        <a:p>
          <a:pPr>
            <a:defRPr cap="all"/>
          </a:pPr>
          <a:r>
            <a:rPr lang="en-US" sz="2800" dirty="0">
              <a:latin typeface="Arial" panose="020B0604020202020204" pitchFamily="34" charset="0"/>
              <a:cs typeface="Arial" panose="020B0604020202020204" pitchFamily="34" charset="0"/>
            </a:rPr>
            <a:t>Obligations</a:t>
          </a:r>
        </a:p>
      </dgm:t>
    </dgm:pt>
    <dgm:pt modelId="{695BFF69-A9C4-4A3F-B41A-EE1C960ECE38}" type="parTrans" cxnId="{FAB28844-851F-4C8A-927B-0E095A2B28B6}">
      <dgm:prSet/>
      <dgm:spPr/>
      <dgm:t>
        <a:bodyPr/>
        <a:lstStyle/>
        <a:p>
          <a:endParaRPr lang="en-US"/>
        </a:p>
      </dgm:t>
    </dgm:pt>
    <dgm:pt modelId="{F24AA7E9-3384-41B9-BCDB-BB3D24C336D1}" type="sibTrans" cxnId="{FAB28844-851F-4C8A-927B-0E095A2B28B6}">
      <dgm:prSet/>
      <dgm:spPr/>
      <dgm:t>
        <a:bodyPr/>
        <a:lstStyle/>
        <a:p>
          <a:endParaRPr lang="en-US"/>
        </a:p>
      </dgm:t>
    </dgm:pt>
    <dgm:pt modelId="{3D6C2EA0-D521-48CE-8C49-6AC30EF88C3C}">
      <dgm:prSet custT="1"/>
      <dgm:spPr/>
      <dgm:t>
        <a:bodyPr/>
        <a:lstStyle/>
        <a:p>
          <a:pPr>
            <a:defRPr cap="all"/>
          </a:pPr>
          <a:r>
            <a:rPr lang="en-US" sz="2800" dirty="0">
              <a:latin typeface="Arial" panose="020B0604020202020204" pitchFamily="34" charset="0"/>
              <a:cs typeface="Arial" panose="020B0604020202020204" pitchFamily="34" charset="0"/>
            </a:rPr>
            <a:t>Engagement</a:t>
          </a:r>
        </a:p>
      </dgm:t>
    </dgm:pt>
    <dgm:pt modelId="{4039802D-D1DC-46F3-A2E2-49B1F48B3D4B}" type="parTrans" cxnId="{1EC7B47F-4F73-4204-A13A-539072B64825}">
      <dgm:prSet/>
      <dgm:spPr/>
      <dgm:t>
        <a:bodyPr/>
        <a:lstStyle/>
        <a:p>
          <a:endParaRPr lang="en-US"/>
        </a:p>
      </dgm:t>
    </dgm:pt>
    <dgm:pt modelId="{F5FD58C8-1183-4CCC-885E-2B304E43D01A}" type="sibTrans" cxnId="{1EC7B47F-4F73-4204-A13A-539072B64825}">
      <dgm:prSet/>
      <dgm:spPr/>
      <dgm:t>
        <a:bodyPr/>
        <a:lstStyle/>
        <a:p>
          <a:endParaRPr lang="en-US"/>
        </a:p>
      </dgm:t>
    </dgm:pt>
    <dgm:pt modelId="{F88E3F11-E9EA-4301-98EE-2F177791FDA6}" type="pres">
      <dgm:prSet presAssocID="{07AA9456-3ACD-4FEF-81BC-936AE6E424FC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E0330A-82F2-4ED9-9F37-2439295E9EBE}" type="pres">
      <dgm:prSet presAssocID="{0AAD7ABA-9EC2-47E6-BBEA-35BCC1C954C5}" presName="compNode" presStyleCnt="0"/>
      <dgm:spPr/>
    </dgm:pt>
    <dgm:pt modelId="{8E1477B9-CF3D-4362-B5CB-1218ADF87833}" type="pres">
      <dgm:prSet presAssocID="{0AAD7ABA-9EC2-47E6-BBEA-35BCC1C954C5}" presName="iconBgRect" presStyleLbl="bgShp" presStyleIdx="0" presStyleCnt="3"/>
      <dgm:spPr/>
    </dgm:pt>
    <dgm:pt modelId="{704AEF12-11DD-482D-9593-80EFC41B7E9E}" type="pres">
      <dgm:prSet presAssocID="{0AAD7ABA-9EC2-47E6-BBEA-35BCC1C954C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11A58D0F-517F-48F8-8DE6-CC0340CFC7EF}" type="pres">
      <dgm:prSet presAssocID="{0AAD7ABA-9EC2-47E6-BBEA-35BCC1C954C5}" presName="spaceRect" presStyleCnt="0"/>
      <dgm:spPr/>
    </dgm:pt>
    <dgm:pt modelId="{749E1439-0A3A-4448-9AA0-D70DFAFF2EA5}" type="pres">
      <dgm:prSet presAssocID="{0AAD7ABA-9EC2-47E6-BBEA-35BCC1C954C5}" presName="textRect" presStyleLbl="revTx" presStyleIdx="0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7807FB23-1647-4EC8-AAAC-2940D8B6B064}" type="pres">
      <dgm:prSet presAssocID="{82D5EA56-322D-4396-8CC2-F5F056A6B406}" presName="sibTrans" presStyleCnt="0"/>
      <dgm:spPr/>
    </dgm:pt>
    <dgm:pt modelId="{D47929EA-BB8C-424E-8A13-B6CB1EA1418D}" type="pres">
      <dgm:prSet presAssocID="{4CF085F1-F58D-4007-9B57-8B71859D4CCB}" presName="compNode" presStyleCnt="0"/>
      <dgm:spPr/>
    </dgm:pt>
    <dgm:pt modelId="{EC6D1EC5-18BB-49E7-94AD-C6B796E8B376}" type="pres">
      <dgm:prSet presAssocID="{4CF085F1-F58D-4007-9B57-8B71859D4CCB}" presName="iconBgRect" presStyleLbl="bgShp" presStyleIdx="1" presStyleCnt="3"/>
      <dgm:spPr/>
    </dgm:pt>
    <dgm:pt modelId="{519782BC-D8B4-47A9-9927-529752BDBCAD}" type="pres">
      <dgm:prSet presAssocID="{4CF085F1-F58D-4007-9B57-8B71859D4CC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719C15A1-6DA2-40DC-89E3-34944C35312F}" type="pres">
      <dgm:prSet presAssocID="{4CF085F1-F58D-4007-9B57-8B71859D4CCB}" presName="spaceRect" presStyleCnt="0"/>
      <dgm:spPr/>
    </dgm:pt>
    <dgm:pt modelId="{1288CEB4-4C7C-4EEF-82E0-9C5802A632BA}" type="pres">
      <dgm:prSet presAssocID="{4CF085F1-F58D-4007-9B57-8B71859D4CCB}" presName="textRect" presStyleLbl="revTx" presStyleIdx="1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A112DA8-E307-49C2-843F-297D5C413409}" type="pres">
      <dgm:prSet presAssocID="{F24AA7E9-3384-41B9-BCDB-BB3D24C336D1}" presName="sibTrans" presStyleCnt="0"/>
      <dgm:spPr/>
    </dgm:pt>
    <dgm:pt modelId="{033D7454-207B-4449-9E29-EB56D6BCA1F6}" type="pres">
      <dgm:prSet presAssocID="{3D6C2EA0-D521-48CE-8C49-6AC30EF88C3C}" presName="compNode" presStyleCnt="0"/>
      <dgm:spPr/>
    </dgm:pt>
    <dgm:pt modelId="{9775DDA1-FDD0-41C3-889B-FCC9E1508078}" type="pres">
      <dgm:prSet presAssocID="{3D6C2EA0-D521-48CE-8C49-6AC30EF88C3C}" presName="iconBgRect" presStyleLbl="bgShp" presStyleIdx="2" presStyleCnt="3"/>
      <dgm:spPr/>
    </dgm:pt>
    <dgm:pt modelId="{62851F66-F519-4B8C-A847-FE3DDD2E7A4A}" type="pres">
      <dgm:prSet presAssocID="{3D6C2EA0-D521-48CE-8C49-6AC30EF88C3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Ring"/>
        </a:ext>
      </dgm:extLst>
    </dgm:pt>
    <dgm:pt modelId="{BCFD0994-1CA0-433B-82AB-9502C2D60E28}" type="pres">
      <dgm:prSet presAssocID="{3D6C2EA0-D521-48CE-8C49-6AC30EF88C3C}" presName="spaceRect" presStyleCnt="0"/>
      <dgm:spPr/>
    </dgm:pt>
    <dgm:pt modelId="{DE1C6209-8C80-47C7-8261-D464EC5DCFBD}" type="pres">
      <dgm:prSet presAssocID="{3D6C2EA0-D521-48CE-8C49-6AC30EF88C3C}" presName="textRect" presStyleLbl="revTx" presStyleIdx="2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B28844-851F-4C8A-927B-0E095A2B28B6}" srcId="{07AA9456-3ACD-4FEF-81BC-936AE6E424FC}" destId="{4CF085F1-F58D-4007-9B57-8B71859D4CCB}" srcOrd="1" destOrd="0" parTransId="{695BFF69-A9C4-4A3F-B41A-EE1C960ECE38}" sibTransId="{F24AA7E9-3384-41B9-BCDB-BB3D24C336D1}"/>
    <dgm:cxn modelId="{BCCD4540-716C-4A1D-86D0-DC9D8C05D8DE}" type="presOf" srcId="{07AA9456-3ACD-4FEF-81BC-936AE6E424FC}" destId="{F88E3F11-E9EA-4301-98EE-2F177791FDA6}" srcOrd="0" destOrd="0" presId="urn:microsoft.com/office/officeart/2018/5/layout/IconCircleLabelList"/>
    <dgm:cxn modelId="{2CFAF7F9-8BB7-410A-A73E-E86C6131D964}" type="presOf" srcId="{0AAD7ABA-9EC2-47E6-BBEA-35BCC1C954C5}" destId="{749E1439-0A3A-4448-9AA0-D70DFAFF2EA5}" srcOrd="0" destOrd="0" presId="urn:microsoft.com/office/officeart/2018/5/layout/IconCircleLabelList"/>
    <dgm:cxn modelId="{1EC7B47F-4F73-4204-A13A-539072B64825}" srcId="{07AA9456-3ACD-4FEF-81BC-936AE6E424FC}" destId="{3D6C2EA0-D521-48CE-8C49-6AC30EF88C3C}" srcOrd="2" destOrd="0" parTransId="{4039802D-D1DC-46F3-A2E2-49B1F48B3D4B}" sibTransId="{F5FD58C8-1183-4CCC-885E-2B304E43D01A}"/>
    <dgm:cxn modelId="{AE47B683-D12B-4663-9AC4-7071BE3AF37E}" type="presOf" srcId="{3D6C2EA0-D521-48CE-8C49-6AC30EF88C3C}" destId="{DE1C6209-8C80-47C7-8261-D464EC5DCFBD}" srcOrd="0" destOrd="0" presId="urn:microsoft.com/office/officeart/2018/5/layout/IconCircleLabelList"/>
    <dgm:cxn modelId="{CB0E8CFF-08D5-493E-9C82-22EA8129865C}" srcId="{07AA9456-3ACD-4FEF-81BC-936AE6E424FC}" destId="{0AAD7ABA-9EC2-47E6-BBEA-35BCC1C954C5}" srcOrd="0" destOrd="0" parTransId="{B55C43DA-B8F6-44F4-9ED0-06E58A218C91}" sibTransId="{82D5EA56-322D-4396-8CC2-F5F056A6B406}"/>
    <dgm:cxn modelId="{006D9577-1110-43EC-9E3F-649E4B8CE523}" type="presOf" srcId="{4CF085F1-F58D-4007-9B57-8B71859D4CCB}" destId="{1288CEB4-4C7C-4EEF-82E0-9C5802A632BA}" srcOrd="0" destOrd="0" presId="urn:microsoft.com/office/officeart/2018/5/layout/IconCircleLabelList"/>
    <dgm:cxn modelId="{540772FE-D705-4B15-9E19-9B2A7EED77CA}" type="presParOf" srcId="{F88E3F11-E9EA-4301-98EE-2F177791FDA6}" destId="{75E0330A-82F2-4ED9-9F37-2439295E9EBE}" srcOrd="0" destOrd="0" presId="urn:microsoft.com/office/officeart/2018/5/layout/IconCircleLabelList"/>
    <dgm:cxn modelId="{C2F5E358-2F08-4E02-92FB-BF7409BBC87A}" type="presParOf" srcId="{75E0330A-82F2-4ED9-9F37-2439295E9EBE}" destId="{8E1477B9-CF3D-4362-B5CB-1218ADF87833}" srcOrd="0" destOrd="0" presId="urn:microsoft.com/office/officeart/2018/5/layout/IconCircleLabelList"/>
    <dgm:cxn modelId="{05244159-DF81-465A-84D9-9DD8CA346B7E}" type="presParOf" srcId="{75E0330A-82F2-4ED9-9F37-2439295E9EBE}" destId="{704AEF12-11DD-482D-9593-80EFC41B7E9E}" srcOrd="1" destOrd="0" presId="urn:microsoft.com/office/officeart/2018/5/layout/IconCircleLabelList"/>
    <dgm:cxn modelId="{8B697775-DD03-473E-BA12-D00C057283DC}" type="presParOf" srcId="{75E0330A-82F2-4ED9-9F37-2439295E9EBE}" destId="{11A58D0F-517F-48F8-8DE6-CC0340CFC7EF}" srcOrd="2" destOrd="0" presId="urn:microsoft.com/office/officeart/2018/5/layout/IconCircleLabelList"/>
    <dgm:cxn modelId="{F2418655-FBAB-4BB1-AFC4-09836CB44D4E}" type="presParOf" srcId="{75E0330A-82F2-4ED9-9F37-2439295E9EBE}" destId="{749E1439-0A3A-4448-9AA0-D70DFAFF2EA5}" srcOrd="3" destOrd="0" presId="urn:microsoft.com/office/officeart/2018/5/layout/IconCircleLabelList"/>
    <dgm:cxn modelId="{CC6C00C9-032B-4148-A89B-E7AFAF47202E}" type="presParOf" srcId="{F88E3F11-E9EA-4301-98EE-2F177791FDA6}" destId="{7807FB23-1647-4EC8-AAAC-2940D8B6B064}" srcOrd="1" destOrd="0" presId="urn:microsoft.com/office/officeart/2018/5/layout/IconCircleLabelList"/>
    <dgm:cxn modelId="{BF1FF0EF-95D5-49E1-BEFF-0B613924C3BE}" type="presParOf" srcId="{F88E3F11-E9EA-4301-98EE-2F177791FDA6}" destId="{D47929EA-BB8C-424E-8A13-B6CB1EA1418D}" srcOrd="2" destOrd="0" presId="urn:microsoft.com/office/officeart/2018/5/layout/IconCircleLabelList"/>
    <dgm:cxn modelId="{A30022C1-9D2B-4E30-8BB5-A28F0BA52EDA}" type="presParOf" srcId="{D47929EA-BB8C-424E-8A13-B6CB1EA1418D}" destId="{EC6D1EC5-18BB-49E7-94AD-C6B796E8B376}" srcOrd="0" destOrd="0" presId="urn:microsoft.com/office/officeart/2018/5/layout/IconCircleLabelList"/>
    <dgm:cxn modelId="{8F43E123-838A-4B44-93FA-AC033C6F514D}" type="presParOf" srcId="{D47929EA-BB8C-424E-8A13-B6CB1EA1418D}" destId="{519782BC-D8B4-47A9-9927-529752BDBCAD}" srcOrd="1" destOrd="0" presId="urn:microsoft.com/office/officeart/2018/5/layout/IconCircleLabelList"/>
    <dgm:cxn modelId="{A7663E4B-BAA0-4DFA-B883-71BF8CFA1AE2}" type="presParOf" srcId="{D47929EA-BB8C-424E-8A13-B6CB1EA1418D}" destId="{719C15A1-6DA2-40DC-89E3-34944C35312F}" srcOrd="2" destOrd="0" presId="urn:microsoft.com/office/officeart/2018/5/layout/IconCircleLabelList"/>
    <dgm:cxn modelId="{CAE586B0-B0F6-480D-A096-6A62EA6F64E6}" type="presParOf" srcId="{D47929EA-BB8C-424E-8A13-B6CB1EA1418D}" destId="{1288CEB4-4C7C-4EEF-82E0-9C5802A632BA}" srcOrd="3" destOrd="0" presId="urn:microsoft.com/office/officeart/2018/5/layout/IconCircleLabelList"/>
    <dgm:cxn modelId="{46A7129B-E456-4DE0-B661-727E539A0F13}" type="presParOf" srcId="{F88E3F11-E9EA-4301-98EE-2F177791FDA6}" destId="{3A112DA8-E307-49C2-843F-297D5C413409}" srcOrd="3" destOrd="0" presId="urn:microsoft.com/office/officeart/2018/5/layout/IconCircleLabelList"/>
    <dgm:cxn modelId="{EEDDE4C5-689B-4222-A684-4E39933D85AA}" type="presParOf" srcId="{F88E3F11-E9EA-4301-98EE-2F177791FDA6}" destId="{033D7454-207B-4449-9E29-EB56D6BCA1F6}" srcOrd="4" destOrd="0" presId="urn:microsoft.com/office/officeart/2018/5/layout/IconCircleLabelList"/>
    <dgm:cxn modelId="{381804CB-473B-4BE5-9EEE-6F4CAB4B25CE}" type="presParOf" srcId="{033D7454-207B-4449-9E29-EB56D6BCA1F6}" destId="{9775DDA1-FDD0-41C3-889B-FCC9E1508078}" srcOrd="0" destOrd="0" presId="urn:microsoft.com/office/officeart/2018/5/layout/IconCircleLabelList"/>
    <dgm:cxn modelId="{BEE75F40-0461-422F-BD55-051BEEF71629}" type="presParOf" srcId="{033D7454-207B-4449-9E29-EB56D6BCA1F6}" destId="{62851F66-F519-4B8C-A847-FE3DDD2E7A4A}" srcOrd="1" destOrd="0" presId="urn:microsoft.com/office/officeart/2018/5/layout/IconCircleLabelList"/>
    <dgm:cxn modelId="{85468326-99EE-4072-9FFE-792AD28158B3}" type="presParOf" srcId="{033D7454-207B-4449-9E29-EB56D6BCA1F6}" destId="{BCFD0994-1CA0-433B-82AB-9502C2D60E28}" srcOrd="2" destOrd="0" presId="urn:microsoft.com/office/officeart/2018/5/layout/IconCircleLabelList"/>
    <dgm:cxn modelId="{87323B11-3F2B-4494-ABC4-9BC9B524C7B8}" type="presParOf" srcId="{033D7454-207B-4449-9E29-EB56D6BCA1F6}" destId="{DE1C6209-8C80-47C7-8261-D464EC5DCFBD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0284F37-AA05-49D2-95BF-A85A491D163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86DD0DF-6A41-4EF2-A1D1-06C15005C400}">
      <dgm:prSet/>
      <dgm:spPr/>
      <dgm:t>
        <a:bodyPr/>
        <a:lstStyle/>
        <a:p>
          <a:r>
            <a:rPr lang="en-US" dirty="0"/>
            <a:t>To identify the injustice – “telling their stories”</a:t>
          </a:r>
        </a:p>
      </dgm:t>
    </dgm:pt>
    <dgm:pt modelId="{36E9D457-E8FC-419E-8471-EB091EE209ED}" type="parTrans" cxnId="{E052F8EF-22C5-4811-818F-C216E6BF291C}">
      <dgm:prSet/>
      <dgm:spPr/>
      <dgm:t>
        <a:bodyPr/>
        <a:lstStyle/>
        <a:p>
          <a:endParaRPr lang="en-US"/>
        </a:p>
      </dgm:t>
    </dgm:pt>
    <dgm:pt modelId="{46D18C4A-B1FD-4E87-9F66-AF40BD587F71}" type="sibTrans" cxnId="{E052F8EF-22C5-4811-818F-C216E6BF291C}">
      <dgm:prSet/>
      <dgm:spPr/>
      <dgm:t>
        <a:bodyPr/>
        <a:lstStyle/>
        <a:p>
          <a:endParaRPr lang="en-US"/>
        </a:p>
      </dgm:t>
    </dgm:pt>
    <dgm:pt modelId="{F9DBE9E2-0A47-4383-9E5B-38599C7772EF}">
      <dgm:prSet/>
      <dgm:spPr/>
      <dgm:t>
        <a:bodyPr/>
        <a:lstStyle/>
        <a:p>
          <a:r>
            <a:rPr lang="en-US" dirty="0"/>
            <a:t>To make things right – exploring how the responsible party might begin to repair the harm</a:t>
          </a:r>
        </a:p>
      </dgm:t>
    </dgm:pt>
    <dgm:pt modelId="{75D9FD9E-A0F1-44CC-8911-45D14DE794CB}" type="parTrans" cxnId="{C6B8BFB8-B371-4354-B5AD-EB2757551677}">
      <dgm:prSet/>
      <dgm:spPr/>
      <dgm:t>
        <a:bodyPr/>
        <a:lstStyle/>
        <a:p>
          <a:endParaRPr lang="en-US"/>
        </a:p>
      </dgm:t>
    </dgm:pt>
    <dgm:pt modelId="{779A8CB4-2302-4E03-B17B-2D3A5E276D4A}" type="sibTrans" cxnId="{C6B8BFB8-B371-4354-B5AD-EB2757551677}">
      <dgm:prSet/>
      <dgm:spPr/>
      <dgm:t>
        <a:bodyPr/>
        <a:lstStyle/>
        <a:p>
          <a:endParaRPr lang="en-US"/>
        </a:p>
      </dgm:t>
    </dgm:pt>
    <dgm:pt modelId="{6D69C96B-7022-47EB-8C20-DB6BD576A425}">
      <dgm:prSet/>
      <dgm:spPr/>
      <dgm:t>
        <a:bodyPr/>
        <a:lstStyle/>
        <a:p>
          <a:r>
            <a:rPr lang="en-US" dirty="0"/>
            <a:t>To address the underlying issues</a:t>
          </a:r>
        </a:p>
      </dgm:t>
    </dgm:pt>
    <dgm:pt modelId="{615F2B76-98CC-4DE1-8E54-D6EF9A266865}" type="parTrans" cxnId="{4C29A8EA-360C-4D67-9718-3738B075C13B}">
      <dgm:prSet/>
      <dgm:spPr/>
      <dgm:t>
        <a:bodyPr/>
        <a:lstStyle/>
        <a:p>
          <a:endParaRPr lang="en-US"/>
        </a:p>
      </dgm:t>
    </dgm:pt>
    <dgm:pt modelId="{B7A3F16E-1526-4C76-ABB9-711B7F183C7A}" type="sibTrans" cxnId="{4C29A8EA-360C-4D67-9718-3738B075C13B}">
      <dgm:prSet/>
      <dgm:spPr/>
      <dgm:t>
        <a:bodyPr/>
        <a:lstStyle/>
        <a:p>
          <a:endParaRPr lang="en-US"/>
        </a:p>
      </dgm:t>
    </dgm:pt>
    <dgm:pt modelId="{4ABB127D-97DD-48D1-AFA4-9955053A5FC3}" type="pres">
      <dgm:prSet presAssocID="{B0284F37-AA05-49D2-95BF-A85A491D163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38F2904-F602-4865-B0CB-D7730C32C00F}" type="pres">
      <dgm:prSet presAssocID="{E86DD0DF-6A41-4EF2-A1D1-06C15005C40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1AB75C-33B4-4675-A05A-B8C00773FB00}" type="pres">
      <dgm:prSet presAssocID="{46D18C4A-B1FD-4E87-9F66-AF40BD587F71}" presName="spacer" presStyleCnt="0"/>
      <dgm:spPr/>
    </dgm:pt>
    <dgm:pt modelId="{B6298E9D-CF74-459B-A64B-23D02CD28536}" type="pres">
      <dgm:prSet presAssocID="{F9DBE9E2-0A47-4383-9E5B-38599C7772E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B57927-C112-4957-AD31-3716D72968CA}" type="pres">
      <dgm:prSet presAssocID="{779A8CB4-2302-4E03-B17B-2D3A5E276D4A}" presName="spacer" presStyleCnt="0"/>
      <dgm:spPr/>
    </dgm:pt>
    <dgm:pt modelId="{D3B19CFD-7762-47F8-BE70-634ECCB740F7}" type="pres">
      <dgm:prSet presAssocID="{6D69C96B-7022-47EB-8C20-DB6BD576A42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83F0DC-2CBA-45A8-A0BB-D5ADA301EADC}" type="presOf" srcId="{B0284F37-AA05-49D2-95BF-A85A491D163C}" destId="{4ABB127D-97DD-48D1-AFA4-9955053A5FC3}" srcOrd="0" destOrd="0" presId="urn:microsoft.com/office/officeart/2005/8/layout/vList2"/>
    <dgm:cxn modelId="{8B55A2CD-2731-45F9-B1D2-7217361C1998}" type="presOf" srcId="{6D69C96B-7022-47EB-8C20-DB6BD576A425}" destId="{D3B19CFD-7762-47F8-BE70-634ECCB740F7}" srcOrd="0" destOrd="0" presId="urn:microsoft.com/office/officeart/2005/8/layout/vList2"/>
    <dgm:cxn modelId="{C6B8BFB8-B371-4354-B5AD-EB2757551677}" srcId="{B0284F37-AA05-49D2-95BF-A85A491D163C}" destId="{F9DBE9E2-0A47-4383-9E5B-38599C7772EF}" srcOrd="1" destOrd="0" parTransId="{75D9FD9E-A0F1-44CC-8911-45D14DE794CB}" sibTransId="{779A8CB4-2302-4E03-B17B-2D3A5E276D4A}"/>
    <dgm:cxn modelId="{E052F8EF-22C5-4811-818F-C216E6BF291C}" srcId="{B0284F37-AA05-49D2-95BF-A85A491D163C}" destId="{E86DD0DF-6A41-4EF2-A1D1-06C15005C400}" srcOrd="0" destOrd="0" parTransId="{36E9D457-E8FC-419E-8471-EB091EE209ED}" sibTransId="{46D18C4A-B1FD-4E87-9F66-AF40BD587F71}"/>
    <dgm:cxn modelId="{4CF7E535-A354-49E0-A3F0-CF69CC4DC1D5}" type="presOf" srcId="{F9DBE9E2-0A47-4383-9E5B-38599C7772EF}" destId="{B6298E9D-CF74-459B-A64B-23D02CD28536}" srcOrd="0" destOrd="0" presId="urn:microsoft.com/office/officeart/2005/8/layout/vList2"/>
    <dgm:cxn modelId="{7826AE7C-4694-4FE1-8267-26AD18715D3F}" type="presOf" srcId="{E86DD0DF-6A41-4EF2-A1D1-06C15005C400}" destId="{638F2904-F602-4865-B0CB-D7730C32C00F}" srcOrd="0" destOrd="0" presId="urn:microsoft.com/office/officeart/2005/8/layout/vList2"/>
    <dgm:cxn modelId="{4C29A8EA-360C-4D67-9718-3738B075C13B}" srcId="{B0284F37-AA05-49D2-95BF-A85A491D163C}" destId="{6D69C96B-7022-47EB-8C20-DB6BD576A425}" srcOrd="2" destOrd="0" parTransId="{615F2B76-98CC-4DE1-8E54-D6EF9A266865}" sibTransId="{B7A3F16E-1526-4C76-ABB9-711B7F183C7A}"/>
    <dgm:cxn modelId="{D79AD952-CE92-4858-93D2-599BA68E4CF7}" type="presParOf" srcId="{4ABB127D-97DD-48D1-AFA4-9955053A5FC3}" destId="{638F2904-F602-4865-B0CB-D7730C32C00F}" srcOrd="0" destOrd="0" presId="urn:microsoft.com/office/officeart/2005/8/layout/vList2"/>
    <dgm:cxn modelId="{03AAD882-9708-4BBB-AAA2-486F697D8653}" type="presParOf" srcId="{4ABB127D-97DD-48D1-AFA4-9955053A5FC3}" destId="{251AB75C-33B4-4675-A05A-B8C00773FB00}" srcOrd="1" destOrd="0" presId="urn:microsoft.com/office/officeart/2005/8/layout/vList2"/>
    <dgm:cxn modelId="{A24F9976-2A5A-479B-9E0B-DE3B8BDC9684}" type="presParOf" srcId="{4ABB127D-97DD-48D1-AFA4-9955053A5FC3}" destId="{B6298E9D-CF74-459B-A64B-23D02CD28536}" srcOrd="2" destOrd="0" presId="urn:microsoft.com/office/officeart/2005/8/layout/vList2"/>
    <dgm:cxn modelId="{EF72084C-1907-4CE1-B213-28A7FFB927BF}" type="presParOf" srcId="{4ABB127D-97DD-48D1-AFA4-9955053A5FC3}" destId="{7FB57927-C112-4957-AD31-3716D72968CA}" srcOrd="3" destOrd="0" presId="urn:microsoft.com/office/officeart/2005/8/layout/vList2"/>
    <dgm:cxn modelId="{C1B161B0-099E-4106-BC96-58CB6EE82A39}" type="presParOf" srcId="{4ABB127D-97DD-48D1-AFA4-9955053A5FC3}" destId="{D3B19CFD-7762-47F8-BE70-634ECCB740F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C57EEAA-BED3-4383-B420-20DDC19813B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C11C0E5-2771-4559-B688-E501A38621D6}">
      <dgm:prSet/>
      <dgm:spPr/>
      <dgm:t>
        <a:bodyPr/>
        <a:lstStyle/>
        <a:p>
          <a:r>
            <a:rPr lang="en-US" dirty="0"/>
            <a:t>Victim-Offender Mediation</a:t>
          </a:r>
        </a:p>
      </dgm:t>
    </dgm:pt>
    <dgm:pt modelId="{B4759F47-E07F-4B65-9EB2-53099FAA0698}" type="parTrans" cxnId="{AF386036-D282-4486-B7FA-3A8D3B9B4ECC}">
      <dgm:prSet/>
      <dgm:spPr/>
      <dgm:t>
        <a:bodyPr/>
        <a:lstStyle/>
        <a:p>
          <a:endParaRPr lang="en-US"/>
        </a:p>
      </dgm:t>
    </dgm:pt>
    <dgm:pt modelId="{6169F1ED-BC72-4C16-983C-C05E810563B1}" type="sibTrans" cxnId="{AF386036-D282-4486-B7FA-3A8D3B9B4ECC}">
      <dgm:prSet/>
      <dgm:spPr/>
      <dgm:t>
        <a:bodyPr/>
        <a:lstStyle/>
        <a:p>
          <a:endParaRPr lang="en-US"/>
        </a:p>
      </dgm:t>
    </dgm:pt>
    <dgm:pt modelId="{A1A376C2-91CF-46B7-A9CE-16BE356C7499}">
      <dgm:prSet/>
      <dgm:spPr/>
      <dgm:t>
        <a:bodyPr/>
        <a:lstStyle/>
        <a:p>
          <a:r>
            <a:rPr lang="en-US"/>
            <a:t>Conferencing</a:t>
          </a:r>
        </a:p>
      </dgm:t>
    </dgm:pt>
    <dgm:pt modelId="{35858157-09DF-489B-A076-295D8A70ECD1}" type="parTrans" cxnId="{433C2EFA-1B82-46F8-9F05-54314AA85B5F}">
      <dgm:prSet/>
      <dgm:spPr/>
      <dgm:t>
        <a:bodyPr/>
        <a:lstStyle/>
        <a:p>
          <a:endParaRPr lang="en-US"/>
        </a:p>
      </dgm:t>
    </dgm:pt>
    <dgm:pt modelId="{0CDD4824-044C-45ED-A6D6-EC153C058D6D}" type="sibTrans" cxnId="{433C2EFA-1B82-46F8-9F05-54314AA85B5F}">
      <dgm:prSet/>
      <dgm:spPr/>
      <dgm:t>
        <a:bodyPr/>
        <a:lstStyle/>
        <a:p>
          <a:endParaRPr lang="en-US"/>
        </a:p>
      </dgm:t>
    </dgm:pt>
    <dgm:pt modelId="{F6030BC9-ED50-4805-BAE7-8F21D93F6B12}">
      <dgm:prSet/>
      <dgm:spPr/>
      <dgm:t>
        <a:bodyPr/>
        <a:lstStyle/>
        <a:p>
          <a:r>
            <a:rPr lang="en-US"/>
            <a:t>Circles</a:t>
          </a:r>
        </a:p>
      </dgm:t>
    </dgm:pt>
    <dgm:pt modelId="{5AF988D0-605E-4585-A211-73FBDC8A9A36}" type="parTrans" cxnId="{F85F8EE4-085C-47BD-B25C-5F7732A92805}">
      <dgm:prSet/>
      <dgm:spPr/>
      <dgm:t>
        <a:bodyPr/>
        <a:lstStyle/>
        <a:p>
          <a:endParaRPr lang="en-US"/>
        </a:p>
      </dgm:t>
    </dgm:pt>
    <dgm:pt modelId="{8B11DEB8-93C2-4102-BF31-60D09539711E}" type="sibTrans" cxnId="{F85F8EE4-085C-47BD-B25C-5F7732A92805}">
      <dgm:prSet/>
      <dgm:spPr/>
      <dgm:t>
        <a:bodyPr/>
        <a:lstStyle/>
        <a:p>
          <a:endParaRPr lang="en-US"/>
        </a:p>
      </dgm:t>
    </dgm:pt>
    <dgm:pt modelId="{EC878B3E-47D0-4C38-B5E5-6017FE02D14D}">
      <dgm:prSet/>
      <dgm:spPr/>
      <dgm:t>
        <a:bodyPr/>
        <a:lstStyle/>
        <a:p>
          <a:r>
            <a:rPr lang="en-US"/>
            <a:t>Impact Panels/Boards</a:t>
          </a:r>
        </a:p>
      </dgm:t>
    </dgm:pt>
    <dgm:pt modelId="{79FA0C77-4C23-42BD-80D1-D1838B563A87}" type="parTrans" cxnId="{AEAD5BBD-280C-48BD-BAEE-32C64BA7F8E5}">
      <dgm:prSet/>
      <dgm:spPr/>
      <dgm:t>
        <a:bodyPr/>
        <a:lstStyle/>
        <a:p>
          <a:endParaRPr lang="en-US"/>
        </a:p>
      </dgm:t>
    </dgm:pt>
    <dgm:pt modelId="{BDECA9BA-0C1A-4288-8712-119B91CD5E1E}" type="sibTrans" cxnId="{AEAD5BBD-280C-48BD-BAEE-32C64BA7F8E5}">
      <dgm:prSet/>
      <dgm:spPr/>
      <dgm:t>
        <a:bodyPr/>
        <a:lstStyle/>
        <a:p>
          <a:endParaRPr lang="en-US"/>
        </a:p>
      </dgm:t>
    </dgm:pt>
    <dgm:pt modelId="{21219807-773B-410A-9658-70BFC8AEF048}" type="pres">
      <dgm:prSet presAssocID="{EC57EEAA-BED3-4383-B420-20DDC19813B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CAD4A2-94A5-4D61-A95C-7ED1244B090B}" type="pres">
      <dgm:prSet presAssocID="{9C11C0E5-2771-4559-B688-E501A38621D6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4FD801-CD35-4827-A130-3B93FB62B0DF}" type="pres">
      <dgm:prSet presAssocID="{6169F1ED-BC72-4C16-983C-C05E810563B1}" presName="spacer" presStyleCnt="0"/>
      <dgm:spPr/>
    </dgm:pt>
    <dgm:pt modelId="{EFC029D2-56F6-4B96-BC07-960A1E01CE3A}" type="pres">
      <dgm:prSet presAssocID="{A1A376C2-91CF-46B7-A9CE-16BE356C749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0225B8-FECA-4C61-913D-D1D117682A4F}" type="pres">
      <dgm:prSet presAssocID="{0CDD4824-044C-45ED-A6D6-EC153C058D6D}" presName="spacer" presStyleCnt="0"/>
      <dgm:spPr/>
    </dgm:pt>
    <dgm:pt modelId="{5C04B6F0-EAB8-4575-89E3-CB0BDCBDDAFF}" type="pres">
      <dgm:prSet presAssocID="{F6030BC9-ED50-4805-BAE7-8F21D93F6B1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FB34B3-563B-4313-AC8C-439D768E5FD9}" type="pres">
      <dgm:prSet presAssocID="{8B11DEB8-93C2-4102-BF31-60D09539711E}" presName="spacer" presStyleCnt="0"/>
      <dgm:spPr/>
    </dgm:pt>
    <dgm:pt modelId="{C25AEE56-A5D5-4067-B4DB-82D080B8F957}" type="pres">
      <dgm:prSet presAssocID="{EC878B3E-47D0-4C38-B5E5-6017FE02D14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051AA26-6AD0-4458-A73E-71CEC2D4072B}" type="presOf" srcId="{F6030BC9-ED50-4805-BAE7-8F21D93F6B12}" destId="{5C04B6F0-EAB8-4575-89E3-CB0BDCBDDAFF}" srcOrd="0" destOrd="0" presId="urn:microsoft.com/office/officeart/2005/8/layout/vList2"/>
    <dgm:cxn modelId="{AF386036-D282-4486-B7FA-3A8D3B9B4ECC}" srcId="{EC57EEAA-BED3-4383-B420-20DDC19813B6}" destId="{9C11C0E5-2771-4559-B688-E501A38621D6}" srcOrd="0" destOrd="0" parTransId="{B4759F47-E07F-4B65-9EB2-53099FAA0698}" sibTransId="{6169F1ED-BC72-4C16-983C-C05E810563B1}"/>
    <dgm:cxn modelId="{F85F8EE4-085C-47BD-B25C-5F7732A92805}" srcId="{EC57EEAA-BED3-4383-B420-20DDC19813B6}" destId="{F6030BC9-ED50-4805-BAE7-8F21D93F6B12}" srcOrd="2" destOrd="0" parTransId="{5AF988D0-605E-4585-A211-73FBDC8A9A36}" sibTransId="{8B11DEB8-93C2-4102-BF31-60D09539711E}"/>
    <dgm:cxn modelId="{2A80FACF-05B2-409F-B8E9-42A3777F4B3B}" type="presOf" srcId="{EC878B3E-47D0-4C38-B5E5-6017FE02D14D}" destId="{C25AEE56-A5D5-4067-B4DB-82D080B8F957}" srcOrd="0" destOrd="0" presId="urn:microsoft.com/office/officeart/2005/8/layout/vList2"/>
    <dgm:cxn modelId="{D3D06B3D-E449-4935-A220-7BA8CA5A8826}" type="presOf" srcId="{9C11C0E5-2771-4559-B688-E501A38621D6}" destId="{30CAD4A2-94A5-4D61-A95C-7ED1244B090B}" srcOrd="0" destOrd="0" presId="urn:microsoft.com/office/officeart/2005/8/layout/vList2"/>
    <dgm:cxn modelId="{BE9FC0A0-F315-4A2B-8D21-31DE2097670C}" type="presOf" srcId="{A1A376C2-91CF-46B7-A9CE-16BE356C7499}" destId="{EFC029D2-56F6-4B96-BC07-960A1E01CE3A}" srcOrd="0" destOrd="0" presId="urn:microsoft.com/office/officeart/2005/8/layout/vList2"/>
    <dgm:cxn modelId="{433C2EFA-1B82-46F8-9F05-54314AA85B5F}" srcId="{EC57EEAA-BED3-4383-B420-20DDC19813B6}" destId="{A1A376C2-91CF-46B7-A9CE-16BE356C7499}" srcOrd="1" destOrd="0" parTransId="{35858157-09DF-489B-A076-295D8A70ECD1}" sibTransId="{0CDD4824-044C-45ED-A6D6-EC153C058D6D}"/>
    <dgm:cxn modelId="{F9EBA2F5-F7B1-4A15-88D5-49296E77EA9A}" type="presOf" srcId="{EC57EEAA-BED3-4383-B420-20DDC19813B6}" destId="{21219807-773B-410A-9658-70BFC8AEF048}" srcOrd="0" destOrd="0" presId="urn:microsoft.com/office/officeart/2005/8/layout/vList2"/>
    <dgm:cxn modelId="{AEAD5BBD-280C-48BD-BAEE-32C64BA7F8E5}" srcId="{EC57EEAA-BED3-4383-B420-20DDC19813B6}" destId="{EC878B3E-47D0-4C38-B5E5-6017FE02D14D}" srcOrd="3" destOrd="0" parTransId="{79FA0C77-4C23-42BD-80D1-D1838B563A87}" sibTransId="{BDECA9BA-0C1A-4288-8712-119B91CD5E1E}"/>
    <dgm:cxn modelId="{A5B05526-D60C-4EB5-A321-1C7262C65952}" type="presParOf" srcId="{21219807-773B-410A-9658-70BFC8AEF048}" destId="{30CAD4A2-94A5-4D61-A95C-7ED1244B090B}" srcOrd="0" destOrd="0" presId="urn:microsoft.com/office/officeart/2005/8/layout/vList2"/>
    <dgm:cxn modelId="{6D4EC8C6-2E2B-4AB7-8DAF-BC15C2CC43F8}" type="presParOf" srcId="{21219807-773B-410A-9658-70BFC8AEF048}" destId="{954FD801-CD35-4827-A130-3B93FB62B0DF}" srcOrd="1" destOrd="0" presId="urn:microsoft.com/office/officeart/2005/8/layout/vList2"/>
    <dgm:cxn modelId="{E94DC994-AF5F-4A85-B8EC-FA2A338632B8}" type="presParOf" srcId="{21219807-773B-410A-9658-70BFC8AEF048}" destId="{EFC029D2-56F6-4B96-BC07-960A1E01CE3A}" srcOrd="2" destOrd="0" presId="urn:microsoft.com/office/officeart/2005/8/layout/vList2"/>
    <dgm:cxn modelId="{AB963416-F632-46EB-8144-D091E137CCF2}" type="presParOf" srcId="{21219807-773B-410A-9658-70BFC8AEF048}" destId="{4E0225B8-FECA-4C61-913D-D1D117682A4F}" srcOrd="3" destOrd="0" presId="urn:microsoft.com/office/officeart/2005/8/layout/vList2"/>
    <dgm:cxn modelId="{60C6F4E5-F82A-4F5E-8FCC-CEB5E0C3AD7C}" type="presParOf" srcId="{21219807-773B-410A-9658-70BFC8AEF048}" destId="{5C04B6F0-EAB8-4575-89E3-CB0BDCBDDAFF}" srcOrd="4" destOrd="0" presId="urn:microsoft.com/office/officeart/2005/8/layout/vList2"/>
    <dgm:cxn modelId="{704DFAC3-1E74-479F-A995-47FAC10D3A6B}" type="presParOf" srcId="{21219807-773B-410A-9658-70BFC8AEF048}" destId="{9EFB34B3-563B-4313-AC8C-439D768E5FD9}" srcOrd="5" destOrd="0" presId="urn:microsoft.com/office/officeart/2005/8/layout/vList2"/>
    <dgm:cxn modelId="{A4C32067-61C3-480A-95FA-298C24B6B6AD}" type="presParOf" srcId="{21219807-773B-410A-9658-70BFC8AEF048}" destId="{C25AEE56-A5D5-4067-B4DB-82D080B8F95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A56220A-C611-48CB-8DA3-AA21A2F21A89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3184BA2-5E33-4833-B085-A4CEDD534927}">
      <dgm:prSet/>
      <dgm:spPr/>
      <dgm:t>
        <a:bodyPr/>
        <a:lstStyle/>
        <a:p>
          <a:r>
            <a:rPr lang="en-US"/>
            <a:t>Promotes dialogue between the victim and the offender.</a:t>
          </a:r>
        </a:p>
      </dgm:t>
    </dgm:pt>
    <dgm:pt modelId="{3039995A-91D0-42F1-948B-2240645D27E9}" type="parTrans" cxnId="{AE8647D4-A4C0-4787-95DB-B76CC62EDE5A}">
      <dgm:prSet/>
      <dgm:spPr/>
      <dgm:t>
        <a:bodyPr/>
        <a:lstStyle/>
        <a:p>
          <a:endParaRPr lang="en-US"/>
        </a:p>
      </dgm:t>
    </dgm:pt>
    <dgm:pt modelId="{47DFC829-95C5-426C-96DA-36041D1B6B32}" type="sibTrans" cxnId="{AE8647D4-A4C0-4787-95DB-B76CC62EDE5A}">
      <dgm:prSet/>
      <dgm:spPr/>
      <dgm:t>
        <a:bodyPr/>
        <a:lstStyle/>
        <a:p>
          <a:endParaRPr lang="en-US"/>
        </a:p>
      </dgm:t>
    </dgm:pt>
    <dgm:pt modelId="{12640801-29EC-4256-ACEC-1A9C60E3EEC7}">
      <dgm:prSet/>
      <dgm:spPr/>
      <dgm:t>
        <a:bodyPr/>
        <a:lstStyle/>
        <a:p>
          <a:r>
            <a:rPr lang="en-US"/>
            <a:t>The harmed party gets an opportunity to tell their story.</a:t>
          </a:r>
        </a:p>
      </dgm:t>
    </dgm:pt>
    <dgm:pt modelId="{87D2DC9B-C619-4F93-A811-03BA5D98E1E7}" type="parTrans" cxnId="{F0B7E43E-C135-4295-9A4A-4788F1E09EBB}">
      <dgm:prSet/>
      <dgm:spPr/>
      <dgm:t>
        <a:bodyPr/>
        <a:lstStyle/>
        <a:p>
          <a:endParaRPr lang="en-US"/>
        </a:p>
      </dgm:t>
    </dgm:pt>
    <dgm:pt modelId="{98D1F972-4269-4671-8B26-1068C80F0130}" type="sibTrans" cxnId="{F0B7E43E-C135-4295-9A4A-4788F1E09EBB}">
      <dgm:prSet/>
      <dgm:spPr/>
      <dgm:t>
        <a:bodyPr/>
        <a:lstStyle/>
        <a:p>
          <a:endParaRPr lang="en-US"/>
        </a:p>
      </dgm:t>
    </dgm:pt>
    <dgm:pt modelId="{0D3937AB-DE15-4A29-8ECB-0DADB0C38630}">
      <dgm:prSet/>
      <dgm:spPr/>
      <dgm:t>
        <a:bodyPr/>
        <a:lstStyle/>
        <a:p>
          <a:r>
            <a:rPr lang="en-US"/>
            <a:t>The offender get a chance as well.</a:t>
          </a:r>
        </a:p>
      </dgm:t>
    </dgm:pt>
    <dgm:pt modelId="{96E56774-16C3-41B9-ACB1-0D0CE75FD264}" type="parTrans" cxnId="{BEDBEC86-4BC0-4901-99F0-136CD1A394E1}">
      <dgm:prSet/>
      <dgm:spPr/>
      <dgm:t>
        <a:bodyPr/>
        <a:lstStyle/>
        <a:p>
          <a:endParaRPr lang="en-US"/>
        </a:p>
      </dgm:t>
    </dgm:pt>
    <dgm:pt modelId="{32D7417A-A198-4D0C-A245-9E9DEE031032}" type="sibTrans" cxnId="{BEDBEC86-4BC0-4901-99F0-136CD1A394E1}">
      <dgm:prSet/>
      <dgm:spPr/>
      <dgm:t>
        <a:bodyPr/>
        <a:lstStyle/>
        <a:p>
          <a:endParaRPr lang="en-US"/>
        </a:p>
      </dgm:t>
    </dgm:pt>
    <dgm:pt modelId="{594921BB-C1A3-4F02-AFF2-941B3F3BA5F6}">
      <dgm:prSet/>
      <dgm:spPr/>
      <dgm:t>
        <a:bodyPr/>
        <a:lstStyle/>
        <a:p>
          <a:r>
            <a:rPr lang="en-US"/>
            <a:t>A trained facilitator will guide the process but remains neutral.</a:t>
          </a:r>
        </a:p>
      </dgm:t>
    </dgm:pt>
    <dgm:pt modelId="{118B7ACC-5EB7-4945-A4AA-63D0AF395E3E}" type="parTrans" cxnId="{E4A4E304-0380-4A49-8C66-0E91D8B37C9F}">
      <dgm:prSet/>
      <dgm:spPr/>
      <dgm:t>
        <a:bodyPr/>
        <a:lstStyle/>
        <a:p>
          <a:endParaRPr lang="en-US"/>
        </a:p>
      </dgm:t>
    </dgm:pt>
    <dgm:pt modelId="{E38C9702-10D7-4192-87F6-6700B15414B4}" type="sibTrans" cxnId="{E4A4E304-0380-4A49-8C66-0E91D8B37C9F}">
      <dgm:prSet/>
      <dgm:spPr/>
      <dgm:t>
        <a:bodyPr/>
        <a:lstStyle/>
        <a:p>
          <a:endParaRPr lang="en-US"/>
        </a:p>
      </dgm:t>
    </dgm:pt>
    <dgm:pt modelId="{270845C6-C6F3-4F7E-91B5-83A5406607F5}" type="pres">
      <dgm:prSet presAssocID="{AA56220A-C611-48CB-8DA3-AA21A2F21A8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ED1DB7E-D2D5-4A2E-8234-56A15849FB69}" type="pres">
      <dgm:prSet presAssocID="{F3184BA2-5E33-4833-B085-A4CEDD534927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CBF637-9B95-4A1D-8700-A72A8B3DA2B9}" type="pres">
      <dgm:prSet presAssocID="{47DFC829-95C5-426C-96DA-36041D1B6B32}" presName="spacer" presStyleCnt="0"/>
      <dgm:spPr/>
    </dgm:pt>
    <dgm:pt modelId="{FD137EE0-D76F-479A-8D5E-8546A30B38DC}" type="pres">
      <dgm:prSet presAssocID="{12640801-29EC-4256-ACEC-1A9C60E3EEC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FF516C-E890-4066-B109-39DBA54C1E7D}" type="pres">
      <dgm:prSet presAssocID="{98D1F972-4269-4671-8B26-1068C80F0130}" presName="spacer" presStyleCnt="0"/>
      <dgm:spPr/>
    </dgm:pt>
    <dgm:pt modelId="{78DED11E-2778-4679-8AC2-BCE7C7D3C697}" type="pres">
      <dgm:prSet presAssocID="{0D3937AB-DE15-4A29-8ECB-0DADB0C3863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78808A-6999-4309-BF79-5E5E2BB24336}" type="pres">
      <dgm:prSet presAssocID="{32D7417A-A198-4D0C-A245-9E9DEE031032}" presName="spacer" presStyleCnt="0"/>
      <dgm:spPr/>
    </dgm:pt>
    <dgm:pt modelId="{0EEFFEEF-3FCB-4B0D-A524-EED6AC0C0D7C}" type="pres">
      <dgm:prSet presAssocID="{594921BB-C1A3-4F02-AFF2-941B3F3BA5F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6670310-8744-4A05-A3D8-5B327CEFF68B}" type="presOf" srcId="{AA56220A-C611-48CB-8DA3-AA21A2F21A89}" destId="{270845C6-C6F3-4F7E-91B5-83A5406607F5}" srcOrd="0" destOrd="0" presId="urn:microsoft.com/office/officeart/2005/8/layout/vList2"/>
    <dgm:cxn modelId="{11DE7E13-8FBB-4AFA-93F6-F3418FE0A074}" type="presOf" srcId="{594921BB-C1A3-4F02-AFF2-941B3F3BA5F6}" destId="{0EEFFEEF-3FCB-4B0D-A524-EED6AC0C0D7C}" srcOrd="0" destOrd="0" presId="urn:microsoft.com/office/officeart/2005/8/layout/vList2"/>
    <dgm:cxn modelId="{E3B4CD87-35F6-462C-A977-79B487212BA6}" type="presOf" srcId="{12640801-29EC-4256-ACEC-1A9C60E3EEC7}" destId="{FD137EE0-D76F-479A-8D5E-8546A30B38DC}" srcOrd="0" destOrd="0" presId="urn:microsoft.com/office/officeart/2005/8/layout/vList2"/>
    <dgm:cxn modelId="{BEDBEC86-4BC0-4901-99F0-136CD1A394E1}" srcId="{AA56220A-C611-48CB-8DA3-AA21A2F21A89}" destId="{0D3937AB-DE15-4A29-8ECB-0DADB0C38630}" srcOrd="2" destOrd="0" parTransId="{96E56774-16C3-41B9-ACB1-0D0CE75FD264}" sibTransId="{32D7417A-A198-4D0C-A245-9E9DEE031032}"/>
    <dgm:cxn modelId="{F0B7E43E-C135-4295-9A4A-4788F1E09EBB}" srcId="{AA56220A-C611-48CB-8DA3-AA21A2F21A89}" destId="{12640801-29EC-4256-ACEC-1A9C60E3EEC7}" srcOrd="1" destOrd="0" parTransId="{87D2DC9B-C619-4F93-A811-03BA5D98E1E7}" sibTransId="{98D1F972-4269-4671-8B26-1068C80F0130}"/>
    <dgm:cxn modelId="{09C5F9DE-F3B0-4FB6-94F6-70F53E3EC0A5}" type="presOf" srcId="{F3184BA2-5E33-4833-B085-A4CEDD534927}" destId="{7ED1DB7E-D2D5-4A2E-8234-56A15849FB69}" srcOrd="0" destOrd="0" presId="urn:microsoft.com/office/officeart/2005/8/layout/vList2"/>
    <dgm:cxn modelId="{E4A4E304-0380-4A49-8C66-0E91D8B37C9F}" srcId="{AA56220A-C611-48CB-8DA3-AA21A2F21A89}" destId="{594921BB-C1A3-4F02-AFF2-941B3F3BA5F6}" srcOrd="3" destOrd="0" parTransId="{118B7ACC-5EB7-4945-A4AA-63D0AF395E3E}" sibTransId="{E38C9702-10D7-4192-87F6-6700B15414B4}"/>
    <dgm:cxn modelId="{6D6B4C36-6FBF-4BB3-916B-F4956A8899EE}" type="presOf" srcId="{0D3937AB-DE15-4A29-8ECB-0DADB0C38630}" destId="{78DED11E-2778-4679-8AC2-BCE7C7D3C697}" srcOrd="0" destOrd="0" presId="urn:microsoft.com/office/officeart/2005/8/layout/vList2"/>
    <dgm:cxn modelId="{AE8647D4-A4C0-4787-95DB-B76CC62EDE5A}" srcId="{AA56220A-C611-48CB-8DA3-AA21A2F21A89}" destId="{F3184BA2-5E33-4833-B085-A4CEDD534927}" srcOrd="0" destOrd="0" parTransId="{3039995A-91D0-42F1-948B-2240645D27E9}" sibTransId="{47DFC829-95C5-426C-96DA-36041D1B6B32}"/>
    <dgm:cxn modelId="{1D8E0146-F876-462F-8607-AB7B61DB487D}" type="presParOf" srcId="{270845C6-C6F3-4F7E-91B5-83A5406607F5}" destId="{7ED1DB7E-D2D5-4A2E-8234-56A15849FB69}" srcOrd="0" destOrd="0" presId="urn:microsoft.com/office/officeart/2005/8/layout/vList2"/>
    <dgm:cxn modelId="{E0CF1A7D-C120-44A8-8FCF-E55F3EFFBF0C}" type="presParOf" srcId="{270845C6-C6F3-4F7E-91B5-83A5406607F5}" destId="{02CBF637-9B95-4A1D-8700-A72A8B3DA2B9}" srcOrd="1" destOrd="0" presId="urn:microsoft.com/office/officeart/2005/8/layout/vList2"/>
    <dgm:cxn modelId="{1CE63273-FFFE-4D84-81AF-910552CB0644}" type="presParOf" srcId="{270845C6-C6F3-4F7E-91B5-83A5406607F5}" destId="{FD137EE0-D76F-479A-8D5E-8546A30B38DC}" srcOrd="2" destOrd="0" presId="urn:microsoft.com/office/officeart/2005/8/layout/vList2"/>
    <dgm:cxn modelId="{CEB3B454-FBD6-4212-B8EF-28BE05604979}" type="presParOf" srcId="{270845C6-C6F3-4F7E-91B5-83A5406607F5}" destId="{B4FF516C-E890-4066-B109-39DBA54C1E7D}" srcOrd="3" destOrd="0" presId="urn:microsoft.com/office/officeart/2005/8/layout/vList2"/>
    <dgm:cxn modelId="{A692C0DE-72C9-4180-8122-16A084134EA8}" type="presParOf" srcId="{270845C6-C6F3-4F7E-91B5-83A5406607F5}" destId="{78DED11E-2778-4679-8AC2-BCE7C7D3C697}" srcOrd="4" destOrd="0" presId="urn:microsoft.com/office/officeart/2005/8/layout/vList2"/>
    <dgm:cxn modelId="{271FAC6C-8ED0-497E-AAA0-098D061F7F27}" type="presParOf" srcId="{270845C6-C6F3-4F7E-91B5-83A5406607F5}" destId="{7878808A-6999-4309-BF79-5E5E2BB24336}" srcOrd="5" destOrd="0" presId="urn:microsoft.com/office/officeart/2005/8/layout/vList2"/>
    <dgm:cxn modelId="{76B50E1A-B287-445B-A1E4-07C45D120D2C}" type="presParOf" srcId="{270845C6-C6F3-4F7E-91B5-83A5406607F5}" destId="{0EEFFEEF-3FCB-4B0D-A524-EED6AC0C0D7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C102C68-ED57-4058-BA25-A03296CEC5E4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74877BC-E98B-4AD5-8275-B59BFB0E4D40}">
      <dgm:prSet/>
      <dgm:spPr/>
      <dgm:t>
        <a:bodyPr/>
        <a:lstStyle/>
        <a:p>
          <a:r>
            <a:rPr lang="en-US" dirty="0"/>
            <a:t>This process allows victim and offender to invite support groups to be part of the encounter.</a:t>
          </a:r>
        </a:p>
      </dgm:t>
    </dgm:pt>
    <dgm:pt modelId="{73386747-00B5-4E5F-9577-7FBC20A62DC9}" type="parTrans" cxnId="{6D3BE552-39F3-4D32-8220-6A6F55C0E9E6}">
      <dgm:prSet/>
      <dgm:spPr/>
      <dgm:t>
        <a:bodyPr/>
        <a:lstStyle/>
        <a:p>
          <a:endParaRPr lang="en-US"/>
        </a:p>
      </dgm:t>
    </dgm:pt>
    <dgm:pt modelId="{CADB436E-C7B8-48B5-AEB1-FB32795D6B89}" type="sibTrans" cxnId="{6D3BE552-39F3-4D32-8220-6A6F55C0E9E6}">
      <dgm:prSet/>
      <dgm:spPr/>
      <dgm:t>
        <a:bodyPr/>
        <a:lstStyle/>
        <a:p>
          <a:endParaRPr lang="en-US"/>
        </a:p>
      </dgm:t>
    </dgm:pt>
    <dgm:pt modelId="{21E225F8-0CF4-4576-9BC5-5A2B5B0862C1}">
      <dgm:prSet/>
      <dgm:spPr/>
      <dgm:t>
        <a:bodyPr/>
        <a:lstStyle/>
        <a:p>
          <a:r>
            <a:rPr lang="en-US"/>
            <a:t>All stakeholders affected by the incident get an opportunity to tell their stories.</a:t>
          </a:r>
        </a:p>
      </dgm:t>
    </dgm:pt>
    <dgm:pt modelId="{45FD84D7-3C58-419D-992E-97BDE326C367}" type="parTrans" cxnId="{55E190DA-3919-4A52-87E1-7B4E9D37C781}">
      <dgm:prSet/>
      <dgm:spPr/>
      <dgm:t>
        <a:bodyPr/>
        <a:lstStyle/>
        <a:p>
          <a:endParaRPr lang="en-US"/>
        </a:p>
      </dgm:t>
    </dgm:pt>
    <dgm:pt modelId="{88C57AA9-C802-462F-9C41-66D1F295CD78}" type="sibTrans" cxnId="{55E190DA-3919-4A52-87E1-7B4E9D37C781}">
      <dgm:prSet/>
      <dgm:spPr/>
      <dgm:t>
        <a:bodyPr/>
        <a:lstStyle/>
        <a:p>
          <a:endParaRPr lang="en-US"/>
        </a:p>
      </dgm:t>
    </dgm:pt>
    <dgm:pt modelId="{6B4F2B58-4767-4D66-9342-72A0FD125920}">
      <dgm:prSet/>
      <dgm:spPr/>
      <dgm:t>
        <a:bodyPr/>
        <a:lstStyle/>
        <a:p>
          <a:r>
            <a:rPr lang="en-US"/>
            <a:t>An attempt to collaboratively resolve the conflict. </a:t>
          </a:r>
        </a:p>
      </dgm:t>
    </dgm:pt>
    <dgm:pt modelId="{F53C4986-B5E5-4805-85EA-035466608929}" type="parTrans" cxnId="{12C3805B-2DC9-46DA-82EE-65646A01CA6C}">
      <dgm:prSet/>
      <dgm:spPr/>
      <dgm:t>
        <a:bodyPr/>
        <a:lstStyle/>
        <a:p>
          <a:endParaRPr lang="en-US"/>
        </a:p>
      </dgm:t>
    </dgm:pt>
    <dgm:pt modelId="{EBCABD15-38DA-4215-819D-19429A3850F8}" type="sibTrans" cxnId="{12C3805B-2DC9-46DA-82EE-65646A01CA6C}">
      <dgm:prSet/>
      <dgm:spPr/>
      <dgm:t>
        <a:bodyPr/>
        <a:lstStyle/>
        <a:p>
          <a:endParaRPr lang="en-US"/>
        </a:p>
      </dgm:t>
    </dgm:pt>
    <dgm:pt modelId="{6A75A550-FFE4-4502-BAD1-3E1C09973D47}" type="pres">
      <dgm:prSet presAssocID="{1C102C68-ED57-4058-BA25-A03296CEC5E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D4408A5-9528-4E66-9485-DC8348AC8ED2}" type="pres">
      <dgm:prSet presAssocID="{574877BC-E98B-4AD5-8275-B59BFB0E4D4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88DC4E-E5C5-4E91-9251-C3297462BC28}" type="pres">
      <dgm:prSet presAssocID="{CADB436E-C7B8-48B5-AEB1-FB32795D6B89}" presName="spacer" presStyleCnt="0"/>
      <dgm:spPr/>
    </dgm:pt>
    <dgm:pt modelId="{64E6CE91-033D-4425-86FE-1C59EA53DD9F}" type="pres">
      <dgm:prSet presAssocID="{21E225F8-0CF4-4576-9BC5-5A2B5B0862C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7DBEFC-9C70-46A7-9485-A185E3680AD2}" type="pres">
      <dgm:prSet presAssocID="{88C57AA9-C802-462F-9C41-66D1F295CD78}" presName="spacer" presStyleCnt="0"/>
      <dgm:spPr/>
    </dgm:pt>
    <dgm:pt modelId="{08778816-D820-4160-9B05-37FBA28763E2}" type="pres">
      <dgm:prSet presAssocID="{6B4F2B58-4767-4D66-9342-72A0FD12592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993F45F-5637-41AE-B0D5-809D90ADD076}" type="presOf" srcId="{21E225F8-0CF4-4576-9BC5-5A2B5B0862C1}" destId="{64E6CE91-033D-4425-86FE-1C59EA53DD9F}" srcOrd="0" destOrd="0" presId="urn:microsoft.com/office/officeart/2005/8/layout/vList2"/>
    <dgm:cxn modelId="{55E190DA-3919-4A52-87E1-7B4E9D37C781}" srcId="{1C102C68-ED57-4058-BA25-A03296CEC5E4}" destId="{21E225F8-0CF4-4576-9BC5-5A2B5B0862C1}" srcOrd="1" destOrd="0" parTransId="{45FD84D7-3C58-419D-992E-97BDE326C367}" sibTransId="{88C57AA9-C802-462F-9C41-66D1F295CD78}"/>
    <dgm:cxn modelId="{6D3BE552-39F3-4D32-8220-6A6F55C0E9E6}" srcId="{1C102C68-ED57-4058-BA25-A03296CEC5E4}" destId="{574877BC-E98B-4AD5-8275-B59BFB0E4D40}" srcOrd="0" destOrd="0" parTransId="{73386747-00B5-4E5F-9577-7FBC20A62DC9}" sibTransId="{CADB436E-C7B8-48B5-AEB1-FB32795D6B89}"/>
    <dgm:cxn modelId="{58828031-B578-4123-A611-86113C7CD276}" type="presOf" srcId="{1C102C68-ED57-4058-BA25-A03296CEC5E4}" destId="{6A75A550-FFE4-4502-BAD1-3E1C09973D47}" srcOrd="0" destOrd="0" presId="urn:microsoft.com/office/officeart/2005/8/layout/vList2"/>
    <dgm:cxn modelId="{F514DFA7-C1DD-44A3-BFEF-CADD3766B45F}" type="presOf" srcId="{574877BC-E98B-4AD5-8275-B59BFB0E4D40}" destId="{0D4408A5-9528-4E66-9485-DC8348AC8ED2}" srcOrd="0" destOrd="0" presId="urn:microsoft.com/office/officeart/2005/8/layout/vList2"/>
    <dgm:cxn modelId="{12C3805B-2DC9-46DA-82EE-65646A01CA6C}" srcId="{1C102C68-ED57-4058-BA25-A03296CEC5E4}" destId="{6B4F2B58-4767-4D66-9342-72A0FD125920}" srcOrd="2" destOrd="0" parTransId="{F53C4986-B5E5-4805-85EA-035466608929}" sibTransId="{EBCABD15-38DA-4215-819D-19429A3850F8}"/>
    <dgm:cxn modelId="{443A7523-C8E1-4500-A59C-7D1F919A4B1F}" type="presOf" srcId="{6B4F2B58-4767-4D66-9342-72A0FD125920}" destId="{08778816-D820-4160-9B05-37FBA28763E2}" srcOrd="0" destOrd="0" presId="urn:microsoft.com/office/officeart/2005/8/layout/vList2"/>
    <dgm:cxn modelId="{37857B02-8C4B-4C8D-8C83-9AEC2D76C258}" type="presParOf" srcId="{6A75A550-FFE4-4502-BAD1-3E1C09973D47}" destId="{0D4408A5-9528-4E66-9485-DC8348AC8ED2}" srcOrd="0" destOrd="0" presId="urn:microsoft.com/office/officeart/2005/8/layout/vList2"/>
    <dgm:cxn modelId="{3F06B098-2662-44A3-BA9B-3649F3517D5F}" type="presParOf" srcId="{6A75A550-FFE4-4502-BAD1-3E1C09973D47}" destId="{1188DC4E-E5C5-4E91-9251-C3297462BC28}" srcOrd="1" destOrd="0" presId="urn:microsoft.com/office/officeart/2005/8/layout/vList2"/>
    <dgm:cxn modelId="{CBC1D0F3-5B63-47DE-B8EF-DA9C52F1D6C9}" type="presParOf" srcId="{6A75A550-FFE4-4502-BAD1-3E1C09973D47}" destId="{64E6CE91-033D-4425-86FE-1C59EA53DD9F}" srcOrd="2" destOrd="0" presId="urn:microsoft.com/office/officeart/2005/8/layout/vList2"/>
    <dgm:cxn modelId="{0FEC6810-48C5-4BCE-8B35-F68C2F532645}" type="presParOf" srcId="{6A75A550-FFE4-4502-BAD1-3E1C09973D47}" destId="{5C7DBEFC-9C70-46A7-9485-A185E3680AD2}" srcOrd="3" destOrd="0" presId="urn:microsoft.com/office/officeart/2005/8/layout/vList2"/>
    <dgm:cxn modelId="{052D7B19-62D6-45DA-9E19-30A3C7A593FD}" type="presParOf" srcId="{6A75A550-FFE4-4502-BAD1-3E1C09973D47}" destId="{08778816-D820-4160-9B05-37FBA28763E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9080980-273A-40F8-B379-ECEF66D541C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9FD58EA-C8B5-421C-AFF6-7E55FA5F9101}">
      <dgm:prSet/>
      <dgm:spPr/>
      <dgm:t>
        <a:bodyPr/>
        <a:lstStyle/>
        <a:p>
          <a:r>
            <a:rPr lang="en-US"/>
            <a:t>Derived from aboriginal peacemaking practices</a:t>
          </a:r>
        </a:p>
      </dgm:t>
    </dgm:pt>
    <dgm:pt modelId="{7E43C19E-FFD8-48B3-AC4D-0D7BC6752BCE}" type="parTrans" cxnId="{6159AB15-CA1B-40F1-873A-9A142E9CD986}">
      <dgm:prSet/>
      <dgm:spPr/>
      <dgm:t>
        <a:bodyPr/>
        <a:lstStyle/>
        <a:p>
          <a:endParaRPr lang="en-US"/>
        </a:p>
      </dgm:t>
    </dgm:pt>
    <dgm:pt modelId="{D751B685-5482-4337-AC73-55EA5C2C4FF0}" type="sibTrans" cxnId="{6159AB15-CA1B-40F1-873A-9A142E9CD986}">
      <dgm:prSet/>
      <dgm:spPr/>
      <dgm:t>
        <a:bodyPr/>
        <a:lstStyle/>
        <a:p>
          <a:endParaRPr lang="en-US"/>
        </a:p>
      </dgm:t>
    </dgm:pt>
    <dgm:pt modelId="{9ED6D5A5-71E0-4E13-B676-26E227C8DE42}">
      <dgm:prSet/>
      <dgm:spPr/>
      <dgm:t>
        <a:bodyPr/>
        <a:lstStyle/>
        <a:p>
          <a:r>
            <a:rPr lang="en-US"/>
            <a:t>Community-based decision-making approach</a:t>
          </a:r>
        </a:p>
      </dgm:t>
    </dgm:pt>
    <dgm:pt modelId="{910DE43B-2128-46ED-B920-85ABEF6CD9EC}" type="parTrans" cxnId="{58C42E7B-F6CF-42E1-A8BC-07535A16B656}">
      <dgm:prSet/>
      <dgm:spPr/>
      <dgm:t>
        <a:bodyPr/>
        <a:lstStyle/>
        <a:p>
          <a:endParaRPr lang="en-US"/>
        </a:p>
      </dgm:t>
    </dgm:pt>
    <dgm:pt modelId="{9E1FA34C-7221-419D-97D3-278B56ADE6C2}" type="sibTrans" cxnId="{58C42E7B-F6CF-42E1-A8BC-07535A16B656}">
      <dgm:prSet/>
      <dgm:spPr/>
      <dgm:t>
        <a:bodyPr/>
        <a:lstStyle/>
        <a:p>
          <a:endParaRPr lang="en-US"/>
        </a:p>
      </dgm:t>
    </dgm:pt>
    <dgm:pt modelId="{8C1F43C4-5687-4427-9E8C-38C462BAC593}">
      <dgm:prSet/>
      <dgm:spPr/>
      <dgm:t>
        <a:bodyPr/>
        <a:lstStyle/>
        <a:p>
          <a:r>
            <a:rPr lang="en-US"/>
            <a:t>The 5 C’s of Circles</a:t>
          </a:r>
        </a:p>
      </dgm:t>
    </dgm:pt>
    <dgm:pt modelId="{06C6B9D2-7ACB-472E-BEF5-5F93044A4357}" type="parTrans" cxnId="{818E95C7-20CE-45D9-82B5-387FE706FCCF}">
      <dgm:prSet/>
      <dgm:spPr/>
      <dgm:t>
        <a:bodyPr/>
        <a:lstStyle/>
        <a:p>
          <a:endParaRPr lang="en-US"/>
        </a:p>
      </dgm:t>
    </dgm:pt>
    <dgm:pt modelId="{0766FD97-6D01-4018-9779-F32A7F628EA0}" type="sibTrans" cxnId="{818E95C7-20CE-45D9-82B5-387FE706FCCF}">
      <dgm:prSet/>
      <dgm:spPr/>
      <dgm:t>
        <a:bodyPr/>
        <a:lstStyle/>
        <a:p>
          <a:endParaRPr lang="en-US"/>
        </a:p>
      </dgm:t>
    </dgm:pt>
    <dgm:pt modelId="{1A69A46B-863E-4526-A8B2-12942D040897}">
      <dgm:prSet/>
      <dgm:spPr/>
      <dgm:t>
        <a:bodyPr/>
        <a:lstStyle/>
        <a:p>
          <a:r>
            <a:rPr lang="en-US"/>
            <a:t>Convene – invitees, questions, materials</a:t>
          </a:r>
        </a:p>
      </dgm:t>
    </dgm:pt>
    <dgm:pt modelId="{E536C64F-040E-4AD4-80BB-EEDE60033E53}" type="parTrans" cxnId="{8F84A5E5-2D9E-4F36-BE83-15093120AE3C}">
      <dgm:prSet/>
      <dgm:spPr/>
      <dgm:t>
        <a:bodyPr/>
        <a:lstStyle/>
        <a:p>
          <a:endParaRPr lang="en-US"/>
        </a:p>
      </dgm:t>
    </dgm:pt>
    <dgm:pt modelId="{29E8402B-9CAE-4404-B295-F99AE87559E7}" type="sibTrans" cxnId="{8F84A5E5-2D9E-4F36-BE83-15093120AE3C}">
      <dgm:prSet/>
      <dgm:spPr/>
      <dgm:t>
        <a:bodyPr/>
        <a:lstStyle/>
        <a:p>
          <a:endParaRPr lang="en-US"/>
        </a:p>
      </dgm:t>
    </dgm:pt>
    <dgm:pt modelId="{D8E3DD81-6128-4495-A16C-5185EDEEABA4}">
      <dgm:prSet/>
      <dgm:spPr/>
      <dgm:t>
        <a:bodyPr/>
        <a:lstStyle/>
        <a:p>
          <a:r>
            <a:rPr lang="en-US"/>
            <a:t>Connect – create trust and a sense of community</a:t>
          </a:r>
        </a:p>
      </dgm:t>
    </dgm:pt>
    <dgm:pt modelId="{8057AABE-E918-4577-AA39-DE4C9A57E334}" type="parTrans" cxnId="{F04E2116-601B-439A-B388-594AFBDC61B3}">
      <dgm:prSet/>
      <dgm:spPr/>
      <dgm:t>
        <a:bodyPr/>
        <a:lstStyle/>
        <a:p>
          <a:endParaRPr lang="en-US"/>
        </a:p>
      </dgm:t>
    </dgm:pt>
    <dgm:pt modelId="{7A3C001D-10A7-47C5-954F-AA5B4C20F0AC}" type="sibTrans" cxnId="{F04E2116-601B-439A-B388-594AFBDC61B3}">
      <dgm:prSet/>
      <dgm:spPr/>
      <dgm:t>
        <a:bodyPr/>
        <a:lstStyle/>
        <a:p>
          <a:endParaRPr lang="en-US"/>
        </a:p>
      </dgm:t>
    </dgm:pt>
    <dgm:pt modelId="{7C249957-495A-4F68-85A2-20D8340FC4B3}">
      <dgm:prSet/>
      <dgm:spPr/>
      <dgm:t>
        <a:bodyPr/>
        <a:lstStyle/>
        <a:p>
          <a:r>
            <a:rPr lang="en-US" dirty="0"/>
            <a:t>Concern – introduce topic of concern</a:t>
          </a:r>
        </a:p>
      </dgm:t>
    </dgm:pt>
    <dgm:pt modelId="{93E23F03-740F-4573-8899-8324B9640AA4}" type="parTrans" cxnId="{E83C911D-00AE-453A-9B54-A5F20B17956E}">
      <dgm:prSet/>
      <dgm:spPr/>
      <dgm:t>
        <a:bodyPr/>
        <a:lstStyle/>
        <a:p>
          <a:endParaRPr lang="en-US"/>
        </a:p>
      </dgm:t>
    </dgm:pt>
    <dgm:pt modelId="{304B8314-5133-45A4-B8F1-F3F68B7F3833}" type="sibTrans" cxnId="{E83C911D-00AE-453A-9B54-A5F20B17956E}">
      <dgm:prSet/>
      <dgm:spPr/>
      <dgm:t>
        <a:bodyPr/>
        <a:lstStyle/>
        <a:p>
          <a:endParaRPr lang="en-US"/>
        </a:p>
      </dgm:t>
    </dgm:pt>
    <dgm:pt modelId="{DC402991-C729-4152-967D-AB94F2B11DC6}">
      <dgm:prSet/>
      <dgm:spPr/>
      <dgm:t>
        <a:bodyPr/>
        <a:lstStyle/>
        <a:p>
          <a:r>
            <a:rPr lang="en-US"/>
            <a:t>Collaborate – encourage collaborative decision-making</a:t>
          </a:r>
        </a:p>
      </dgm:t>
    </dgm:pt>
    <dgm:pt modelId="{715D2357-6480-4B32-A53C-4B65F7B30E63}" type="parTrans" cxnId="{DDC62A83-173B-4A0C-907A-C826C1532D43}">
      <dgm:prSet/>
      <dgm:spPr/>
      <dgm:t>
        <a:bodyPr/>
        <a:lstStyle/>
        <a:p>
          <a:endParaRPr lang="en-US"/>
        </a:p>
      </dgm:t>
    </dgm:pt>
    <dgm:pt modelId="{24EFCBE0-F0A9-49A1-8B15-66AEE9A151BF}" type="sibTrans" cxnId="{DDC62A83-173B-4A0C-907A-C826C1532D43}">
      <dgm:prSet/>
      <dgm:spPr/>
      <dgm:t>
        <a:bodyPr/>
        <a:lstStyle/>
        <a:p>
          <a:endParaRPr lang="en-US"/>
        </a:p>
      </dgm:t>
    </dgm:pt>
    <dgm:pt modelId="{813C6268-EABA-4E70-90A2-4E991FB23F66}">
      <dgm:prSet/>
      <dgm:spPr/>
      <dgm:t>
        <a:bodyPr/>
        <a:lstStyle/>
        <a:p>
          <a:r>
            <a:rPr lang="en-US"/>
            <a:t>Close – question that helps the circle identify takeaways </a:t>
          </a:r>
        </a:p>
      </dgm:t>
    </dgm:pt>
    <dgm:pt modelId="{0D13D9BB-88D4-4C73-B661-3EFCB94C3FC2}" type="parTrans" cxnId="{5AC05AE2-E831-4F9A-9C39-063474837180}">
      <dgm:prSet/>
      <dgm:spPr/>
      <dgm:t>
        <a:bodyPr/>
        <a:lstStyle/>
        <a:p>
          <a:endParaRPr lang="en-US"/>
        </a:p>
      </dgm:t>
    </dgm:pt>
    <dgm:pt modelId="{CD345FDC-4ACC-4FCA-96F9-D7D4916F3A89}" type="sibTrans" cxnId="{5AC05AE2-E831-4F9A-9C39-063474837180}">
      <dgm:prSet/>
      <dgm:spPr/>
      <dgm:t>
        <a:bodyPr/>
        <a:lstStyle/>
        <a:p>
          <a:endParaRPr lang="en-US"/>
        </a:p>
      </dgm:t>
    </dgm:pt>
    <dgm:pt modelId="{4BED7778-47CC-4148-BBF9-56C2F208F31B}" type="pres">
      <dgm:prSet presAssocID="{C9080980-273A-40F8-B379-ECEF66D541C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A095035-5D35-4CD4-86F8-DEA5DAACA071}" type="pres">
      <dgm:prSet presAssocID="{99FD58EA-C8B5-421C-AFF6-7E55FA5F910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88BB9D-9E7D-492B-9C9A-AB71F1884B1A}" type="pres">
      <dgm:prSet presAssocID="{D751B685-5482-4337-AC73-55EA5C2C4FF0}" presName="spacer" presStyleCnt="0"/>
      <dgm:spPr/>
    </dgm:pt>
    <dgm:pt modelId="{FA0184EF-CE93-471F-8135-294A47EB2C23}" type="pres">
      <dgm:prSet presAssocID="{9ED6D5A5-71E0-4E13-B676-26E227C8DE4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1CEF99-2493-4737-A037-5C25D87B9FD3}" type="pres">
      <dgm:prSet presAssocID="{9E1FA34C-7221-419D-97D3-278B56ADE6C2}" presName="spacer" presStyleCnt="0"/>
      <dgm:spPr/>
    </dgm:pt>
    <dgm:pt modelId="{D9CE666A-624F-402D-B107-3F1B9D0C83BF}" type="pres">
      <dgm:prSet presAssocID="{8C1F43C4-5687-4427-9E8C-38C462BAC59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1D5E93-E925-4EA9-A32F-F9FBDFF2B0FD}" type="pres">
      <dgm:prSet presAssocID="{8C1F43C4-5687-4427-9E8C-38C462BAC593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B4211ED-C66D-47C1-8C56-C77F4CCDE84E}" type="presOf" srcId="{D8E3DD81-6128-4495-A16C-5185EDEEABA4}" destId="{961D5E93-E925-4EA9-A32F-F9FBDFF2B0FD}" srcOrd="0" destOrd="1" presId="urn:microsoft.com/office/officeart/2005/8/layout/vList2"/>
    <dgm:cxn modelId="{D563C49A-6DB1-48A3-890B-BFB7A9C9C294}" type="presOf" srcId="{99FD58EA-C8B5-421C-AFF6-7E55FA5F9101}" destId="{FA095035-5D35-4CD4-86F8-DEA5DAACA071}" srcOrd="0" destOrd="0" presId="urn:microsoft.com/office/officeart/2005/8/layout/vList2"/>
    <dgm:cxn modelId="{5AC05AE2-E831-4F9A-9C39-063474837180}" srcId="{8C1F43C4-5687-4427-9E8C-38C462BAC593}" destId="{813C6268-EABA-4E70-90A2-4E991FB23F66}" srcOrd="4" destOrd="0" parTransId="{0D13D9BB-88D4-4C73-B661-3EFCB94C3FC2}" sibTransId="{CD345FDC-4ACC-4FCA-96F9-D7D4916F3A89}"/>
    <dgm:cxn modelId="{8F84A5E5-2D9E-4F36-BE83-15093120AE3C}" srcId="{8C1F43C4-5687-4427-9E8C-38C462BAC593}" destId="{1A69A46B-863E-4526-A8B2-12942D040897}" srcOrd="0" destOrd="0" parTransId="{E536C64F-040E-4AD4-80BB-EEDE60033E53}" sibTransId="{29E8402B-9CAE-4404-B295-F99AE87559E7}"/>
    <dgm:cxn modelId="{E83C911D-00AE-453A-9B54-A5F20B17956E}" srcId="{8C1F43C4-5687-4427-9E8C-38C462BAC593}" destId="{7C249957-495A-4F68-85A2-20D8340FC4B3}" srcOrd="2" destOrd="0" parTransId="{93E23F03-740F-4573-8899-8324B9640AA4}" sibTransId="{304B8314-5133-45A4-B8F1-F3F68B7F3833}"/>
    <dgm:cxn modelId="{DDC62A83-173B-4A0C-907A-C826C1532D43}" srcId="{8C1F43C4-5687-4427-9E8C-38C462BAC593}" destId="{DC402991-C729-4152-967D-AB94F2B11DC6}" srcOrd="3" destOrd="0" parTransId="{715D2357-6480-4B32-A53C-4B65F7B30E63}" sibTransId="{24EFCBE0-F0A9-49A1-8B15-66AEE9A151BF}"/>
    <dgm:cxn modelId="{B40F0015-A26E-4AD2-B556-2CE5A7C98B61}" type="presOf" srcId="{C9080980-273A-40F8-B379-ECEF66D541C8}" destId="{4BED7778-47CC-4148-BBF9-56C2F208F31B}" srcOrd="0" destOrd="0" presId="urn:microsoft.com/office/officeart/2005/8/layout/vList2"/>
    <dgm:cxn modelId="{99E79FA5-F07C-4123-8718-9EBA61FA1D97}" type="presOf" srcId="{DC402991-C729-4152-967D-AB94F2B11DC6}" destId="{961D5E93-E925-4EA9-A32F-F9FBDFF2B0FD}" srcOrd="0" destOrd="3" presId="urn:microsoft.com/office/officeart/2005/8/layout/vList2"/>
    <dgm:cxn modelId="{F04E2116-601B-439A-B388-594AFBDC61B3}" srcId="{8C1F43C4-5687-4427-9E8C-38C462BAC593}" destId="{D8E3DD81-6128-4495-A16C-5185EDEEABA4}" srcOrd="1" destOrd="0" parTransId="{8057AABE-E918-4577-AA39-DE4C9A57E334}" sibTransId="{7A3C001D-10A7-47C5-954F-AA5B4C20F0AC}"/>
    <dgm:cxn modelId="{58C42E7B-F6CF-42E1-A8BC-07535A16B656}" srcId="{C9080980-273A-40F8-B379-ECEF66D541C8}" destId="{9ED6D5A5-71E0-4E13-B676-26E227C8DE42}" srcOrd="1" destOrd="0" parTransId="{910DE43B-2128-46ED-B920-85ABEF6CD9EC}" sibTransId="{9E1FA34C-7221-419D-97D3-278B56ADE6C2}"/>
    <dgm:cxn modelId="{C008B8DE-805F-4197-9327-0BBC0E1901CD}" type="presOf" srcId="{813C6268-EABA-4E70-90A2-4E991FB23F66}" destId="{961D5E93-E925-4EA9-A32F-F9FBDFF2B0FD}" srcOrd="0" destOrd="4" presId="urn:microsoft.com/office/officeart/2005/8/layout/vList2"/>
    <dgm:cxn modelId="{89BC7051-4913-4915-A206-4533F54AFE6A}" type="presOf" srcId="{1A69A46B-863E-4526-A8B2-12942D040897}" destId="{961D5E93-E925-4EA9-A32F-F9FBDFF2B0FD}" srcOrd="0" destOrd="0" presId="urn:microsoft.com/office/officeart/2005/8/layout/vList2"/>
    <dgm:cxn modelId="{9D1E3E82-4A21-4E52-B389-B97435B50024}" type="presOf" srcId="{9ED6D5A5-71E0-4E13-B676-26E227C8DE42}" destId="{FA0184EF-CE93-471F-8135-294A47EB2C23}" srcOrd="0" destOrd="0" presId="urn:microsoft.com/office/officeart/2005/8/layout/vList2"/>
    <dgm:cxn modelId="{EB06C27F-8650-47A5-A133-F398B79965D5}" type="presOf" srcId="{7C249957-495A-4F68-85A2-20D8340FC4B3}" destId="{961D5E93-E925-4EA9-A32F-F9FBDFF2B0FD}" srcOrd="0" destOrd="2" presId="urn:microsoft.com/office/officeart/2005/8/layout/vList2"/>
    <dgm:cxn modelId="{6159AB15-CA1B-40F1-873A-9A142E9CD986}" srcId="{C9080980-273A-40F8-B379-ECEF66D541C8}" destId="{99FD58EA-C8B5-421C-AFF6-7E55FA5F9101}" srcOrd="0" destOrd="0" parTransId="{7E43C19E-FFD8-48B3-AC4D-0D7BC6752BCE}" sibTransId="{D751B685-5482-4337-AC73-55EA5C2C4FF0}"/>
    <dgm:cxn modelId="{FCF59D62-0C23-4E2E-9063-227CE2D296F8}" type="presOf" srcId="{8C1F43C4-5687-4427-9E8C-38C462BAC593}" destId="{D9CE666A-624F-402D-B107-3F1B9D0C83BF}" srcOrd="0" destOrd="0" presId="urn:microsoft.com/office/officeart/2005/8/layout/vList2"/>
    <dgm:cxn modelId="{818E95C7-20CE-45D9-82B5-387FE706FCCF}" srcId="{C9080980-273A-40F8-B379-ECEF66D541C8}" destId="{8C1F43C4-5687-4427-9E8C-38C462BAC593}" srcOrd="2" destOrd="0" parTransId="{06C6B9D2-7ACB-472E-BEF5-5F93044A4357}" sibTransId="{0766FD97-6D01-4018-9779-F32A7F628EA0}"/>
    <dgm:cxn modelId="{342AD41B-E77F-4FF3-926C-F5FBB2726C0B}" type="presParOf" srcId="{4BED7778-47CC-4148-BBF9-56C2F208F31B}" destId="{FA095035-5D35-4CD4-86F8-DEA5DAACA071}" srcOrd="0" destOrd="0" presId="urn:microsoft.com/office/officeart/2005/8/layout/vList2"/>
    <dgm:cxn modelId="{E9DD2EE5-34DA-4C22-AA4B-AFB2BCC1FCDB}" type="presParOf" srcId="{4BED7778-47CC-4148-BBF9-56C2F208F31B}" destId="{BA88BB9D-9E7D-492B-9C9A-AB71F1884B1A}" srcOrd="1" destOrd="0" presId="urn:microsoft.com/office/officeart/2005/8/layout/vList2"/>
    <dgm:cxn modelId="{44266343-8E97-4CCC-A186-4200DA3B48DD}" type="presParOf" srcId="{4BED7778-47CC-4148-BBF9-56C2F208F31B}" destId="{FA0184EF-CE93-471F-8135-294A47EB2C23}" srcOrd="2" destOrd="0" presId="urn:microsoft.com/office/officeart/2005/8/layout/vList2"/>
    <dgm:cxn modelId="{5BDB9CBD-7B2E-47C8-9050-AD7E352B54C0}" type="presParOf" srcId="{4BED7778-47CC-4148-BBF9-56C2F208F31B}" destId="{D81CEF99-2493-4737-A037-5C25D87B9FD3}" srcOrd="3" destOrd="0" presId="urn:microsoft.com/office/officeart/2005/8/layout/vList2"/>
    <dgm:cxn modelId="{C444B23D-C57B-4232-9BEB-8F179B985617}" type="presParOf" srcId="{4BED7778-47CC-4148-BBF9-56C2F208F31B}" destId="{D9CE666A-624F-402D-B107-3F1B9D0C83BF}" srcOrd="4" destOrd="0" presId="urn:microsoft.com/office/officeart/2005/8/layout/vList2"/>
    <dgm:cxn modelId="{38D5CA83-4319-429F-9E75-C21748D2C610}" type="presParOf" srcId="{4BED7778-47CC-4148-BBF9-56C2F208F31B}" destId="{961D5E93-E925-4EA9-A32F-F9FBDFF2B0FD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3F70E11-8905-4A65-8FE8-80EA4FBFDF5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05B974B-205B-4E69-959C-62FF10D8AB39}">
      <dgm:prSet/>
      <dgm:spPr/>
      <dgm:t>
        <a:bodyPr/>
        <a:lstStyle/>
        <a:p>
          <a:r>
            <a:rPr lang="en-US"/>
            <a:t>Consist of groups of individuals that represent the school or community.</a:t>
          </a:r>
        </a:p>
      </dgm:t>
    </dgm:pt>
    <dgm:pt modelId="{41120178-612E-4132-B11F-AABF1FC58605}" type="parTrans" cxnId="{C8DDE680-21EE-46D8-9337-95E2CB6340D0}">
      <dgm:prSet/>
      <dgm:spPr/>
      <dgm:t>
        <a:bodyPr/>
        <a:lstStyle/>
        <a:p>
          <a:endParaRPr lang="en-US"/>
        </a:p>
      </dgm:t>
    </dgm:pt>
    <dgm:pt modelId="{E54DD77B-BCF4-44B3-8B59-20B18CB83C01}" type="sibTrans" cxnId="{C8DDE680-21EE-46D8-9337-95E2CB6340D0}">
      <dgm:prSet/>
      <dgm:spPr/>
      <dgm:t>
        <a:bodyPr/>
        <a:lstStyle/>
        <a:p>
          <a:endParaRPr lang="en-US"/>
        </a:p>
      </dgm:t>
    </dgm:pt>
    <dgm:pt modelId="{320745C2-46EA-4499-B6D0-8D08F34E6938}">
      <dgm:prSet/>
      <dgm:spPr/>
      <dgm:t>
        <a:bodyPr/>
        <a:lstStyle/>
        <a:p>
          <a:r>
            <a:rPr lang="en-US"/>
            <a:t>Appropriate for incidents that do not have a primary victim.</a:t>
          </a:r>
        </a:p>
      </dgm:t>
    </dgm:pt>
    <dgm:pt modelId="{7FAF06D9-9D17-452D-A0D3-CC8A6E443BDC}" type="parTrans" cxnId="{6511C97C-26C3-449D-B929-14F6CBA77836}">
      <dgm:prSet/>
      <dgm:spPr/>
      <dgm:t>
        <a:bodyPr/>
        <a:lstStyle/>
        <a:p>
          <a:endParaRPr lang="en-US"/>
        </a:p>
      </dgm:t>
    </dgm:pt>
    <dgm:pt modelId="{A126A51D-73B5-43AF-9562-6E4FBE696BF0}" type="sibTrans" cxnId="{6511C97C-26C3-449D-B929-14F6CBA77836}">
      <dgm:prSet/>
      <dgm:spPr/>
      <dgm:t>
        <a:bodyPr/>
        <a:lstStyle/>
        <a:p>
          <a:endParaRPr lang="en-US"/>
        </a:p>
      </dgm:t>
    </dgm:pt>
    <dgm:pt modelId="{7C1DEEB4-7090-4F5F-9F75-A209F88CC05D}">
      <dgm:prSet/>
      <dgm:spPr/>
      <dgm:t>
        <a:bodyPr/>
        <a:lstStyle/>
        <a:p>
          <a:r>
            <a:rPr lang="en-US"/>
            <a:t>The broader community suffers the harm. </a:t>
          </a:r>
        </a:p>
      </dgm:t>
    </dgm:pt>
    <dgm:pt modelId="{789CC7BB-5C73-40E6-A76D-59CD62E84DA9}" type="parTrans" cxnId="{95869CD4-8196-4296-9A7B-22451685D9EC}">
      <dgm:prSet/>
      <dgm:spPr/>
      <dgm:t>
        <a:bodyPr/>
        <a:lstStyle/>
        <a:p>
          <a:endParaRPr lang="en-US"/>
        </a:p>
      </dgm:t>
    </dgm:pt>
    <dgm:pt modelId="{895974DB-ECE1-4FD0-8D8E-B74081F195C2}" type="sibTrans" cxnId="{95869CD4-8196-4296-9A7B-22451685D9EC}">
      <dgm:prSet/>
      <dgm:spPr/>
      <dgm:t>
        <a:bodyPr/>
        <a:lstStyle/>
        <a:p>
          <a:endParaRPr lang="en-US"/>
        </a:p>
      </dgm:t>
    </dgm:pt>
    <dgm:pt modelId="{18016996-BE50-4780-81A7-945EC4A5850E}">
      <dgm:prSet/>
      <dgm:spPr/>
      <dgm:t>
        <a:bodyPr/>
        <a:lstStyle/>
        <a:p>
          <a:r>
            <a:rPr lang="en-US"/>
            <a:t>Surrogate victim/offender.  </a:t>
          </a:r>
        </a:p>
      </dgm:t>
    </dgm:pt>
    <dgm:pt modelId="{DD1A2F26-5CC5-4D69-B8B2-268719431554}" type="parTrans" cxnId="{603C4C5F-BD09-405B-9FD5-8D9FB2F7D297}">
      <dgm:prSet/>
      <dgm:spPr/>
      <dgm:t>
        <a:bodyPr/>
        <a:lstStyle/>
        <a:p>
          <a:endParaRPr lang="en-US"/>
        </a:p>
      </dgm:t>
    </dgm:pt>
    <dgm:pt modelId="{90BAE824-5579-4D22-BF7F-2FD2294B303A}" type="sibTrans" cxnId="{603C4C5F-BD09-405B-9FD5-8D9FB2F7D297}">
      <dgm:prSet/>
      <dgm:spPr/>
      <dgm:t>
        <a:bodyPr/>
        <a:lstStyle/>
        <a:p>
          <a:endParaRPr lang="en-US"/>
        </a:p>
      </dgm:t>
    </dgm:pt>
    <dgm:pt modelId="{436A9306-108E-4AA8-900F-329B2A25FA63}" type="pres">
      <dgm:prSet presAssocID="{73F70E11-8905-4A65-8FE8-80EA4FBFDF5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EDDBEED-B6B0-458D-A6B5-A037C463C16C}" type="pres">
      <dgm:prSet presAssocID="{905B974B-205B-4E69-959C-62FF10D8AB3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F1DD2-A735-448D-BBE3-E1CD331556C6}" type="pres">
      <dgm:prSet presAssocID="{E54DD77B-BCF4-44B3-8B59-20B18CB83C01}" presName="spacer" presStyleCnt="0"/>
      <dgm:spPr/>
    </dgm:pt>
    <dgm:pt modelId="{29DD75C2-D894-4481-A49E-877D76502399}" type="pres">
      <dgm:prSet presAssocID="{320745C2-46EA-4499-B6D0-8D08F34E6938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4A2E83-2E02-45C5-834B-E6468FA94D08}" type="pres">
      <dgm:prSet presAssocID="{A126A51D-73B5-43AF-9562-6E4FBE696BF0}" presName="spacer" presStyleCnt="0"/>
      <dgm:spPr/>
    </dgm:pt>
    <dgm:pt modelId="{76ACB7E6-0A6B-4EA0-9612-6CA2B3344575}" type="pres">
      <dgm:prSet presAssocID="{7C1DEEB4-7090-4F5F-9F75-A209F88CC05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2E1B41-A511-4EB2-9ACB-DDAA0E3E9E5D}" type="pres">
      <dgm:prSet presAssocID="{895974DB-ECE1-4FD0-8D8E-B74081F195C2}" presName="spacer" presStyleCnt="0"/>
      <dgm:spPr/>
    </dgm:pt>
    <dgm:pt modelId="{9A70AC14-ECBC-4539-ACF7-7599266DF107}" type="pres">
      <dgm:prSet presAssocID="{18016996-BE50-4780-81A7-945EC4A5850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3732638-087C-41DC-BDB3-142B19651896}" type="presOf" srcId="{7C1DEEB4-7090-4F5F-9F75-A209F88CC05D}" destId="{76ACB7E6-0A6B-4EA0-9612-6CA2B3344575}" srcOrd="0" destOrd="0" presId="urn:microsoft.com/office/officeart/2005/8/layout/vList2"/>
    <dgm:cxn modelId="{F76DE0F4-792F-4D2F-9195-E41A26C761E4}" type="presOf" srcId="{18016996-BE50-4780-81A7-945EC4A5850E}" destId="{9A70AC14-ECBC-4539-ACF7-7599266DF107}" srcOrd="0" destOrd="0" presId="urn:microsoft.com/office/officeart/2005/8/layout/vList2"/>
    <dgm:cxn modelId="{603C4C5F-BD09-405B-9FD5-8D9FB2F7D297}" srcId="{73F70E11-8905-4A65-8FE8-80EA4FBFDF5E}" destId="{18016996-BE50-4780-81A7-945EC4A5850E}" srcOrd="3" destOrd="0" parTransId="{DD1A2F26-5CC5-4D69-B8B2-268719431554}" sibTransId="{90BAE824-5579-4D22-BF7F-2FD2294B303A}"/>
    <dgm:cxn modelId="{C8DDE680-21EE-46D8-9337-95E2CB6340D0}" srcId="{73F70E11-8905-4A65-8FE8-80EA4FBFDF5E}" destId="{905B974B-205B-4E69-959C-62FF10D8AB39}" srcOrd="0" destOrd="0" parTransId="{41120178-612E-4132-B11F-AABF1FC58605}" sibTransId="{E54DD77B-BCF4-44B3-8B59-20B18CB83C01}"/>
    <dgm:cxn modelId="{2D0B2EAA-BBF8-40CB-A3F2-6D8E4B992587}" type="presOf" srcId="{905B974B-205B-4E69-959C-62FF10D8AB39}" destId="{7EDDBEED-B6B0-458D-A6B5-A037C463C16C}" srcOrd="0" destOrd="0" presId="urn:microsoft.com/office/officeart/2005/8/layout/vList2"/>
    <dgm:cxn modelId="{C0680C68-B01F-49E8-BDD1-6C1454AAAB18}" type="presOf" srcId="{320745C2-46EA-4499-B6D0-8D08F34E6938}" destId="{29DD75C2-D894-4481-A49E-877D76502399}" srcOrd="0" destOrd="0" presId="urn:microsoft.com/office/officeart/2005/8/layout/vList2"/>
    <dgm:cxn modelId="{95869CD4-8196-4296-9A7B-22451685D9EC}" srcId="{73F70E11-8905-4A65-8FE8-80EA4FBFDF5E}" destId="{7C1DEEB4-7090-4F5F-9F75-A209F88CC05D}" srcOrd="2" destOrd="0" parTransId="{789CC7BB-5C73-40E6-A76D-59CD62E84DA9}" sibTransId="{895974DB-ECE1-4FD0-8D8E-B74081F195C2}"/>
    <dgm:cxn modelId="{412BF781-4319-4D31-86E1-3DB51799741D}" type="presOf" srcId="{73F70E11-8905-4A65-8FE8-80EA4FBFDF5E}" destId="{436A9306-108E-4AA8-900F-329B2A25FA63}" srcOrd="0" destOrd="0" presId="urn:microsoft.com/office/officeart/2005/8/layout/vList2"/>
    <dgm:cxn modelId="{6511C97C-26C3-449D-B929-14F6CBA77836}" srcId="{73F70E11-8905-4A65-8FE8-80EA4FBFDF5E}" destId="{320745C2-46EA-4499-B6D0-8D08F34E6938}" srcOrd="1" destOrd="0" parTransId="{7FAF06D9-9D17-452D-A0D3-CC8A6E443BDC}" sibTransId="{A126A51D-73B5-43AF-9562-6E4FBE696BF0}"/>
    <dgm:cxn modelId="{51399D8D-7DED-4507-A0E9-F3A0C81FCCC2}" type="presParOf" srcId="{436A9306-108E-4AA8-900F-329B2A25FA63}" destId="{7EDDBEED-B6B0-458D-A6B5-A037C463C16C}" srcOrd="0" destOrd="0" presId="urn:microsoft.com/office/officeart/2005/8/layout/vList2"/>
    <dgm:cxn modelId="{5D3E5C61-3501-4BDB-A213-AD92205107AF}" type="presParOf" srcId="{436A9306-108E-4AA8-900F-329B2A25FA63}" destId="{D01F1DD2-A735-448D-BBE3-E1CD331556C6}" srcOrd="1" destOrd="0" presId="urn:microsoft.com/office/officeart/2005/8/layout/vList2"/>
    <dgm:cxn modelId="{975C0932-03CE-4A9F-B96D-E56EA2F2F42E}" type="presParOf" srcId="{436A9306-108E-4AA8-900F-329B2A25FA63}" destId="{29DD75C2-D894-4481-A49E-877D76502399}" srcOrd="2" destOrd="0" presId="urn:microsoft.com/office/officeart/2005/8/layout/vList2"/>
    <dgm:cxn modelId="{271ECE45-3CC5-4694-BD3F-2017945BC636}" type="presParOf" srcId="{436A9306-108E-4AA8-900F-329B2A25FA63}" destId="{9F4A2E83-2E02-45C5-834B-E6468FA94D08}" srcOrd="3" destOrd="0" presId="urn:microsoft.com/office/officeart/2005/8/layout/vList2"/>
    <dgm:cxn modelId="{E9EC9633-45BB-4A0F-987B-5AE4D3433418}" type="presParOf" srcId="{436A9306-108E-4AA8-900F-329B2A25FA63}" destId="{76ACB7E6-0A6B-4EA0-9612-6CA2B3344575}" srcOrd="4" destOrd="0" presId="urn:microsoft.com/office/officeart/2005/8/layout/vList2"/>
    <dgm:cxn modelId="{FE96F7BB-9791-4ED1-A39E-FEC5A171FCA0}" type="presParOf" srcId="{436A9306-108E-4AA8-900F-329B2A25FA63}" destId="{1C2E1B41-A511-4EB2-9ACB-DDAA0E3E9E5D}" srcOrd="5" destOrd="0" presId="urn:microsoft.com/office/officeart/2005/8/layout/vList2"/>
    <dgm:cxn modelId="{047B8BB9-5153-48E9-8961-81C09627CBCF}" type="presParOf" srcId="{436A9306-108E-4AA8-900F-329B2A25FA63}" destId="{9A70AC14-ECBC-4539-ACF7-7599266DF10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FC33AB4-082B-434B-A1A2-06E40B394522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96C0F9F-DFD6-4F07-834D-03C5901E95B7}">
      <dgm:prSet/>
      <dgm:spPr/>
      <dgm:t>
        <a:bodyPr/>
        <a:lstStyle/>
        <a:p>
          <a:r>
            <a:rPr lang="en-US"/>
            <a:t>Contact all parties involved</a:t>
          </a:r>
        </a:p>
      </dgm:t>
    </dgm:pt>
    <dgm:pt modelId="{0CD9C03F-C830-43F7-A082-88CF0227EC1E}" type="parTrans" cxnId="{B220AA22-49E6-419A-9CBC-DA2C730EA13E}">
      <dgm:prSet/>
      <dgm:spPr/>
      <dgm:t>
        <a:bodyPr/>
        <a:lstStyle/>
        <a:p>
          <a:endParaRPr lang="en-US"/>
        </a:p>
      </dgm:t>
    </dgm:pt>
    <dgm:pt modelId="{115761BB-4BE7-4060-A7AB-819254CC2806}" type="sibTrans" cxnId="{B220AA22-49E6-419A-9CBC-DA2C730EA13E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D03D1BC6-1FD6-4964-A502-3B2985E528CE}">
      <dgm:prSet/>
      <dgm:spPr/>
      <dgm:t>
        <a:bodyPr/>
        <a:lstStyle/>
        <a:p>
          <a:r>
            <a:rPr lang="en-US"/>
            <a:t>Explain the process</a:t>
          </a:r>
        </a:p>
      </dgm:t>
    </dgm:pt>
    <dgm:pt modelId="{7BE96AAD-AB68-4A4A-AA02-5081F54EF1E7}" type="parTrans" cxnId="{8CC5DB49-D9D6-4BAC-A4DE-B3F2C2EE46BC}">
      <dgm:prSet/>
      <dgm:spPr/>
      <dgm:t>
        <a:bodyPr/>
        <a:lstStyle/>
        <a:p>
          <a:endParaRPr lang="en-US"/>
        </a:p>
      </dgm:t>
    </dgm:pt>
    <dgm:pt modelId="{337B0640-AF8D-4531-B845-942CB2FA0D73}" type="sibTrans" cxnId="{8CC5DB49-D9D6-4BAC-A4DE-B3F2C2EE46BC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FCED6001-5F77-4C7A-A3B7-C66555D7B5EE}">
      <dgm:prSet/>
      <dgm:spPr/>
      <dgm:t>
        <a:bodyPr/>
        <a:lstStyle/>
        <a:p>
          <a:r>
            <a:rPr lang="en-US"/>
            <a:t>Ask for willingness to participate</a:t>
          </a:r>
        </a:p>
      </dgm:t>
    </dgm:pt>
    <dgm:pt modelId="{2DC280C0-190D-441A-B5A7-F5FA6D5CAE31}" type="parTrans" cxnId="{0F422939-5CAE-4848-9B34-7A79A821AEA5}">
      <dgm:prSet/>
      <dgm:spPr/>
      <dgm:t>
        <a:bodyPr/>
        <a:lstStyle/>
        <a:p>
          <a:endParaRPr lang="en-US"/>
        </a:p>
      </dgm:t>
    </dgm:pt>
    <dgm:pt modelId="{1778FA8B-AB97-4B47-A90F-D0C6ADA77FAE}" type="sibTrans" cxnId="{0F422939-5CAE-4848-9B34-7A79A821AEA5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845D67A0-BD2B-457D-AE9F-DC8B130749BF}">
      <dgm:prSet/>
      <dgm:spPr/>
      <dgm:t>
        <a:bodyPr/>
        <a:lstStyle/>
        <a:p>
          <a:r>
            <a:rPr lang="en-US"/>
            <a:t>Do not proceed until all parties are ready </a:t>
          </a:r>
        </a:p>
      </dgm:t>
    </dgm:pt>
    <dgm:pt modelId="{C93FBC53-C054-4A2A-A08D-42278EF3A0B4}" type="parTrans" cxnId="{47CA5463-7802-4A97-9A98-C77CD3002FC6}">
      <dgm:prSet/>
      <dgm:spPr/>
      <dgm:t>
        <a:bodyPr/>
        <a:lstStyle/>
        <a:p>
          <a:endParaRPr lang="en-US"/>
        </a:p>
      </dgm:t>
    </dgm:pt>
    <dgm:pt modelId="{7C040AC5-4AE7-4F0A-8ED3-492138DFF92C}" type="sibTrans" cxnId="{47CA5463-7802-4A97-9A98-C77CD3002FC6}">
      <dgm:prSet phldrT="04" phldr="0"/>
      <dgm:spPr/>
      <dgm:t>
        <a:bodyPr/>
        <a:lstStyle/>
        <a:p>
          <a:r>
            <a:rPr lang="en-US"/>
            <a:t>04</a:t>
          </a:r>
        </a:p>
      </dgm:t>
    </dgm:pt>
    <dgm:pt modelId="{C1B6F73F-D697-4A36-95C1-8DAD87CBAA0E}" type="pres">
      <dgm:prSet presAssocID="{8FC33AB4-082B-434B-A1A2-06E40B394522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D0FF0A-08C1-415B-A183-749279AAB35B}" type="pres">
      <dgm:prSet presAssocID="{896C0F9F-DFD6-4F07-834D-03C5901E95B7}" presName="compositeNode" presStyleCnt="0">
        <dgm:presLayoutVars>
          <dgm:bulletEnabled val="1"/>
        </dgm:presLayoutVars>
      </dgm:prSet>
      <dgm:spPr/>
    </dgm:pt>
    <dgm:pt modelId="{C46B8CA3-DFC2-41A6-8D7F-4EFEBAB55465}" type="pres">
      <dgm:prSet presAssocID="{896C0F9F-DFD6-4F07-834D-03C5901E95B7}" presName="bgRect" presStyleLbl="alignNode1" presStyleIdx="0" presStyleCnt="4"/>
      <dgm:spPr/>
      <dgm:t>
        <a:bodyPr/>
        <a:lstStyle/>
        <a:p>
          <a:endParaRPr lang="en-US"/>
        </a:p>
      </dgm:t>
    </dgm:pt>
    <dgm:pt modelId="{532DC232-38E9-4B87-A8D6-8B5BEE078CDE}" type="pres">
      <dgm:prSet presAssocID="{115761BB-4BE7-4060-A7AB-819254CC2806}" presName="sibTransNodeRect" presStyleLbl="align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290A9A-EE9F-47EB-8001-8BAA5D50E2E4}" type="pres">
      <dgm:prSet presAssocID="{896C0F9F-DFD6-4F07-834D-03C5901E95B7}" presName="nodeRect" presStyleLbl="align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0A393E-2BE8-4FC1-87F6-7290A5E83EAA}" type="pres">
      <dgm:prSet presAssocID="{115761BB-4BE7-4060-A7AB-819254CC2806}" presName="sibTrans" presStyleCnt="0"/>
      <dgm:spPr/>
    </dgm:pt>
    <dgm:pt modelId="{5FEFF416-4844-4226-BD55-752AE11B738D}" type="pres">
      <dgm:prSet presAssocID="{D03D1BC6-1FD6-4964-A502-3B2985E528CE}" presName="compositeNode" presStyleCnt="0">
        <dgm:presLayoutVars>
          <dgm:bulletEnabled val="1"/>
        </dgm:presLayoutVars>
      </dgm:prSet>
      <dgm:spPr/>
    </dgm:pt>
    <dgm:pt modelId="{8E1D2447-5AC9-4907-9989-C04524A7051C}" type="pres">
      <dgm:prSet presAssocID="{D03D1BC6-1FD6-4964-A502-3B2985E528CE}" presName="bgRect" presStyleLbl="alignNode1" presStyleIdx="1" presStyleCnt="4"/>
      <dgm:spPr/>
      <dgm:t>
        <a:bodyPr/>
        <a:lstStyle/>
        <a:p>
          <a:endParaRPr lang="en-US"/>
        </a:p>
      </dgm:t>
    </dgm:pt>
    <dgm:pt modelId="{529F8DB2-F719-4E4B-AC5F-A6D5ED213B0E}" type="pres">
      <dgm:prSet presAssocID="{337B0640-AF8D-4531-B845-942CB2FA0D73}" presName="sibTransNodeRect" presStyleLbl="align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400F48-742F-4CD3-AA67-192D0DB7578D}" type="pres">
      <dgm:prSet presAssocID="{D03D1BC6-1FD6-4964-A502-3B2985E528CE}" presName="nodeRect" presStyleLbl="align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EE2E5C-8D4F-424F-9748-92009C60E2BF}" type="pres">
      <dgm:prSet presAssocID="{337B0640-AF8D-4531-B845-942CB2FA0D73}" presName="sibTrans" presStyleCnt="0"/>
      <dgm:spPr/>
    </dgm:pt>
    <dgm:pt modelId="{98E4380E-B0D1-4836-ADBE-016F337E4B95}" type="pres">
      <dgm:prSet presAssocID="{FCED6001-5F77-4C7A-A3B7-C66555D7B5EE}" presName="compositeNode" presStyleCnt="0">
        <dgm:presLayoutVars>
          <dgm:bulletEnabled val="1"/>
        </dgm:presLayoutVars>
      </dgm:prSet>
      <dgm:spPr/>
    </dgm:pt>
    <dgm:pt modelId="{4BFD5CEE-1896-43B8-B1CE-22E444C9937E}" type="pres">
      <dgm:prSet presAssocID="{FCED6001-5F77-4C7A-A3B7-C66555D7B5EE}" presName="bgRect" presStyleLbl="alignNode1" presStyleIdx="2" presStyleCnt="4"/>
      <dgm:spPr/>
      <dgm:t>
        <a:bodyPr/>
        <a:lstStyle/>
        <a:p>
          <a:endParaRPr lang="en-US"/>
        </a:p>
      </dgm:t>
    </dgm:pt>
    <dgm:pt modelId="{F9BD6785-5D2C-429E-98C4-F19100AD633A}" type="pres">
      <dgm:prSet presAssocID="{1778FA8B-AB97-4B47-A90F-D0C6ADA77FAE}" presName="sibTransNodeRect" presStyleLbl="align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6496A0-A93C-4620-A550-4FB9CB33D86F}" type="pres">
      <dgm:prSet presAssocID="{FCED6001-5F77-4C7A-A3B7-C66555D7B5EE}" presName="nodeRect" presStyleLbl="align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A36D70-1B85-4705-B839-EF9E1CEDD6B3}" type="pres">
      <dgm:prSet presAssocID="{1778FA8B-AB97-4B47-A90F-D0C6ADA77FAE}" presName="sibTrans" presStyleCnt="0"/>
      <dgm:spPr/>
    </dgm:pt>
    <dgm:pt modelId="{62F12B4A-A0EC-454B-8D55-A36540929DAD}" type="pres">
      <dgm:prSet presAssocID="{845D67A0-BD2B-457D-AE9F-DC8B130749BF}" presName="compositeNode" presStyleCnt="0">
        <dgm:presLayoutVars>
          <dgm:bulletEnabled val="1"/>
        </dgm:presLayoutVars>
      </dgm:prSet>
      <dgm:spPr/>
    </dgm:pt>
    <dgm:pt modelId="{C3726712-15C1-471E-9DF4-B061F34FE953}" type="pres">
      <dgm:prSet presAssocID="{845D67A0-BD2B-457D-AE9F-DC8B130749BF}" presName="bgRect" presStyleLbl="alignNode1" presStyleIdx="3" presStyleCnt="4"/>
      <dgm:spPr/>
      <dgm:t>
        <a:bodyPr/>
        <a:lstStyle/>
        <a:p>
          <a:endParaRPr lang="en-US"/>
        </a:p>
      </dgm:t>
    </dgm:pt>
    <dgm:pt modelId="{65291C4A-F562-4C39-8F3A-9553A43111D1}" type="pres">
      <dgm:prSet presAssocID="{7C040AC5-4AE7-4F0A-8ED3-492138DFF92C}" presName="sibTransNodeRect" presStyleLbl="align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F3E6C5-5E45-458A-8B94-7D343B01A534}" type="pres">
      <dgm:prSet presAssocID="{845D67A0-BD2B-457D-AE9F-DC8B130749BF}" presName="nodeRect" presStyleLbl="align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16EF81B-D49E-469E-A50C-6AAE7A9075D9}" type="presOf" srcId="{337B0640-AF8D-4531-B845-942CB2FA0D73}" destId="{529F8DB2-F719-4E4B-AC5F-A6D5ED213B0E}" srcOrd="0" destOrd="0" presId="urn:microsoft.com/office/officeart/2016/7/layout/LinearBlockProcessNumbered"/>
    <dgm:cxn modelId="{988FF4C5-3455-42D0-BF96-F616027CB679}" type="presOf" srcId="{D03D1BC6-1FD6-4964-A502-3B2985E528CE}" destId="{8E1D2447-5AC9-4907-9989-C04524A7051C}" srcOrd="0" destOrd="0" presId="urn:microsoft.com/office/officeart/2016/7/layout/LinearBlockProcessNumbered"/>
    <dgm:cxn modelId="{49C947D9-E1BA-4CBD-8E9B-EC8457BC7D52}" type="presOf" srcId="{FCED6001-5F77-4C7A-A3B7-C66555D7B5EE}" destId="{8C6496A0-A93C-4620-A550-4FB9CB33D86F}" srcOrd="1" destOrd="0" presId="urn:microsoft.com/office/officeart/2016/7/layout/LinearBlockProcessNumbered"/>
    <dgm:cxn modelId="{C5E21C0B-AF18-4686-B595-B576628AFA35}" type="presOf" srcId="{1778FA8B-AB97-4B47-A90F-D0C6ADA77FAE}" destId="{F9BD6785-5D2C-429E-98C4-F19100AD633A}" srcOrd="0" destOrd="0" presId="urn:microsoft.com/office/officeart/2016/7/layout/LinearBlockProcessNumbered"/>
    <dgm:cxn modelId="{E032D3F6-AD1A-45DE-A397-9AE0C4E740D6}" type="presOf" srcId="{896C0F9F-DFD6-4F07-834D-03C5901E95B7}" destId="{C46B8CA3-DFC2-41A6-8D7F-4EFEBAB55465}" srcOrd="0" destOrd="0" presId="urn:microsoft.com/office/officeart/2016/7/layout/LinearBlockProcessNumbered"/>
    <dgm:cxn modelId="{29CB621C-453B-4B06-A186-F293659C4411}" type="presOf" srcId="{845D67A0-BD2B-457D-AE9F-DC8B130749BF}" destId="{54F3E6C5-5E45-458A-8B94-7D343B01A534}" srcOrd="1" destOrd="0" presId="urn:microsoft.com/office/officeart/2016/7/layout/LinearBlockProcessNumbered"/>
    <dgm:cxn modelId="{45480290-903F-4E3F-8591-42261582F62C}" type="presOf" srcId="{115761BB-4BE7-4060-A7AB-819254CC2806}" destId="{532DC232-38E9-4B87-A8D6-8B5BEE078CDE}" srcOrd="0" destOrd="0" presId="urn:microsoft.com/office/officeart/2016/7/layout/LinearBlockProcessNumbered"/>
    <dgm:cxn modelId="{B220AA22-49E6-419A-9CBC-DA2C730EA13E}" srcId="{8FC33AB4-082B-434B-A1A2-06E40B394522}" destId="{896C0F9F-DFD6-4F07-834D-03C5901E95B7}" srcOrd="0" destOrd="0" parTransId="{0CD9C03F-C830-43F7-A082-88CF0227EC1E}" sibTransId="{115761BB-4BE7-4060-A7AB-819254CC2806}"/>
    <dgm:cxn modelId="{F33F6E09-9E98-4303-9E31-F149DFD6A49D}" type="presOf" srcId="{8FC33AB4-082B-434B-A1A2-06E40B394522}" destId="{C1B6F73F-D697-4A36-95C1-8DAD87CBAA0E}" srcOrd="0" destOrd="0" presId="urn:microsoft.com/office/officeart/2016/7/layout/LinearBlockProcessNumbered"/>
    <dgm:cxn modelId="{6CB8E4EF-EBC7-4664-B2B7-8BC04EF5B33C}" type="presOf" srcId="{D03D1BC6-1FD6-4964-A502-3B2985E528CE}" destId="{FB400F48-742F-4CD3-AA67-192D0DB7578D}" srcOrd="1" destOrd="0" presId="urn:microsoft.com/office/officeart/2016/7/layout/LinearBlockProcessNumbered"/>
    <dgm:cxn modelId="{A09FAB49-3338-480E-8A98-D971C6F5BC0F}" type="presOf" srcId="{7C040AC5-4AE7-4F0A-8ED3-492138DFF92C}" destId="{65291C4A-F562-4C39-8F3A-9553A43111D1}" srcOrd="0" destOrd="0" presId="urn:microsoft.com/office/officeart/2016/7/layout/LinearBlockProcessNumbered"/>
    <dgm:cxn modelId="{8CC5DB49-D9D6-4BAC-A4DE-B3F2C2EE46BC}" srcId="{8FC33AB4-082B-434B-A1A2-06E40B394522}" destId="{D03D1BC6-1FD6-4964-A502-3B2985E528CE}" srcOrd="1" destOrd="0" parTransId="{7BE96AAD-AB68-4A4A-AA02-5081F54EF1E7}" sibTransId="{337B0640-AF8D-4531-B845-942CB2FA0D73}"/>
    <dgm:cxn modelId="{187B85E7-25E3-4CA3-8D95-8E1F4A729EBE}" type="presOf" srcId="{845D67A0-BD2B-457D-AE9F-DC8B130749BF}" destId="{C3726712-15C1-471E-9DF4-B061F34FE953}" srcOrd="0" destOrd="0" presId="urn:microsoft.com/office/officeart/2016/7/layout/LinearBlockProcessNumbered"/>
    <dgm:cxn modelId="{20383363-5D25-4328-A107-7DBEF1750B18}" type="presOf" srcId="{896C0F9F-DFD6-4F07-834D-03C5901E95B7}" destId="{B8290A9A-EE9F-47EB-8001-8BAA5D50E2E4}" srcOrd="1" destOrd="0" presId="urn:microsoft.com/office/officeart/2016/7/layout/LinearBlockProcessNumbered"/>
    <dgm:cxn modelId="{0F422939-5CAE-4848-9B34-7A79A821AEA5}" srcId="{8FC33AB4-082B-434B-A1A2-06E40B394522}" destId="{FCED6001-5F77-4C7A-A3B7-C66555D7B5EE}" srcOrd="2" destOrd="0" parTransId="{2DC280C0-190D-441A-B5A7-F5FA6D5CAE31}" sibTransId="{1778FA8B-AB97-4B47-A90F-D0C6ADA77FAE}"/>
    <dgm:cxn modelId="{47CA5463-7802-4A97-9A98-C77CD3002FC6}" srcId="{8FC33AB4-082B-434B-A1A2-06E40B394522}" destId="{845D67A0-BD2B-457D-AE9F-DC8B130749BF}" srcOrd="3" destOrd="0" parTransId="{C93FBC53-C054-4A2A-A08D-42278EF3A0B4}" sibTransId="{7C040AC5-4AE7-4F0A-8ED3-492138DFF92C}"/>
    <dgm:cxn modelId="{1E75885B-5691-4EEF-99D3-2119A5238159}" type="presOf" srcId="{FCED6001-5F77-4C7A-A3B7-C66555D7B5EE}" destId="{4BFD5CEE-1896-43B8-B1CE-22E444C9937E}" srcOrd="0" destOrd="0" presId="urn:microsoft.com/office/officeart/2016/7/layout/LinearBlockProcessNumbered"/>
    <dgm:cxn modelId="{FDB714E2-D427-4231-8828-C1705C6CD3A8}" type="presParOf" srcId="{C1B6F73F-D697-4A36-95C1-8DAD87CBAA0E}" destId="{A7D0FF0A-08C1-415B-A183-749279AAB35B}" srcOrd="0" destOrd="0" presId="urn:microsoft.com/office/officeart/2016/7/layout/LinearBlockProcessNumbered"/>
    <dgm:cxn modelId="{2F77B02C-16E6-4A0B-9974-EF6B16A38CD8}" type="presParOf" srcId="{A7D0FF0A-08C1-415B-A183-749279AAB35B}" destId="{C46B8CA3-DFC2-41A6-8D7F-4EFEBAB55465}" srcOrd="0" destOrd="0" presId="urn:microsoft.com/office/officeart/2016/7/layout/LinearBlockProcessNumbered"/>
    <dgm:cxn modelId="{535462B3-EA79-47F7-A528-1FDECF13D4B7}" type="presParOf" srcId="{A7D0FF0A-08C1-415B-A183-749279AAB35B}" destId="{532DC232-38E9-4B87-A8D6-8B5BEE078CDE}" srcOrd="1" destOrd="0" presId="urn:microsoft.com/office/officeart/2016/7/layout/LinearBlockProcessNumbered"/>
    <dgm:cxn modelId="{F01CB69F-2B01-486B-8E9F-187A231A9C1D}" type="presParOf" srcId="{A7D0FF0A-08C1-415B-A183-749279AAB35B}" destId="{B8290A9A-EE9F-47EB-8001-8BAA5D50E2E4}" srcOrd="2" destOrd="0" presId="urn:microsoft.com/office/officeart/2016/7/layout/LinearBlockProcessNumbered"/>
    <dgm:cxn modelId="{7ECFCF07-C5A7-41BB-AFF8-E3EE6C794081}" type="presParOf" srcId="{C1B6F73F-D697-4A36-95C1-8DAD87CBAA0E}" destId="{AD0A393E-2BE8-4FC1-87F6-7290A5E83EAA}" srcOrd="1" destOrd="0" presId="urn:microsoft.com/office/officeart/2016/7/layout/LinearBlockProcessNumbered"/>
    <dgm:cxn modelId="{E9B76BBB-471E-4A8B-B63C-3D448D3ED237}" type="presParOf" srcId="{C1B6F73F-D697-4A36-95C1-8DAD87CBAA0E}" destId="{5FEFF416-4844-4226-BD55-752AE11B738D}" srcOrd="2" destOrd="0" presId="urn:microsoft.com/office/officeart/2016/7/layout/LinearBlockProcessNumbered"/>
    <dgm:cxn modelId="{3A07ECB8-0B31-4CD8-9D6D-B4A1EC1316CE}" type="presParOf" srcId="{5FEFF416-4844-4226-BD55-752AE11B738D}" destId="{8E1D2447-5AC9-4907-9989-C04524A7051C}" srcOrd="0" destOrd="0" presId="urn:microsoft.com/office/officeart/2016/7/layout/LinearBlockProcessNumbered"/>
    <dgm:cxn modelId="{582E8275-F4F9-46D9-9D90-4955A1493588}" type="presParOf" srcId="{5FEFF416-4844-4226-BD55-752AE11B738D}" destId="{529F8DB2-F719-4E4B-AC5F-A6D5ED213B0E}" srcOrd="1" destOrd="0" presId="urn:microsoft.com/office/officeart/2016/7/layout/LinearBlockProcessNumbered"/>
    <dgm:cxn modelId="{E3AF1B94-A91A-4020-95E0-DEDF267B9F04}" type="presParOf" srcId="{5FEFF416-4844-4226-BD55-752AE11B738D}" destId="{FB400F48-742F-4CD3-AA67-192D0DB7578D}" srcOrd="2" destOrd="0" presId="urn:microsoft.com/office/officeart/2016/7/layout/LinearBlockProcessNumbered"/>
    <dgm:cxn modelId="{7CD84DBE-CFD9-4A75-8B01-5F9ABE3E20EE}" type="presParOf" srcId="{C1B6F73F-D697-4A36-95C1-8DAD87CBAA0E}" destId="{4BEE2E5C-8D4F-424F-9748-92009C60E2BF}" srcOrd="3" destOrd="0" presId="urn:microsoft.com/office/officeart/2016/7/layout/LinearBlockProcessNumbered"/>
    <dgm:cxn modelId="{8D7C87C0-95D9-42E7-AF6F-CAB64FD5E9F6}" type="presParOf" srcId="{C1B6F73F-D697-4A36-95C1-8DAD87CBAA0E}" destId="{98E4380E-B0D1-4836-ADBE-016F337E4B95}" srcOrd="4" destOrd="0" presId="urn:microsoft.com/office/officeart/2016/7/layout/LinearBlockProcessNumbered"/>
    <dgm:cxn modelId="{BA42FB48-8CAF-45B0-A9A4-F3ACDF994F1B}" type="presParOf" srcId="{98E4380E-B0D1-4836-ADBE-016F337E4B95}" destId="{4BFD5CEE-1896-43B8-B1CE-22E444C9937E}" srcOrd="0" destOrd="0" presId="urn:microsoft.com/office/officeart/2016/7/layout/LinearBlockProcessNumbered"/>
    <dgm:cxn modelId="{0F8E7854-82F4-45FA-BCA1-9A01C377F873}" type="presParOf" srcId="{98E4380E-B0D1-4836-ADBE-016F337E4B95}" destId="{F9BD6785-5D2C-429E-98C4-F19100AD633A}" srcOrd="1" destOrd="0" presId="urn:microsoft.com/office/officeart/2016/7/layout/LinearBlockProcessNumbered"/>
    <dgm:cxn modelId="{8256C77B-3285-46CD-BCC2-1C1F577C10DC}" type="presParOf" srcId="{98E4380E-B0D1-4836-ADBE-016F337E4B95}" destId="{8C6496A0-A93C-4620-A550-4FB9CB33D86F}" srcOrd="2" destOrd="0" presId="urn:microsoft.com/office/officeart/2016/7/layout/LinearBlockProcessNumbered"/>
    <dgm:cxn modelId="{9ACB88EB-AF58-4613-AA03-265E4AE8474C}" type="presParOf" srcId="{C1B6F73F-D697-4A36-95C1-8DAD87CBAA0E}" destId="{D1A36D70-1B85-4705-B839-EF9E1CEDD6B3}" srcOrd="5" destOrd="0" presId="urn:microsoft.com/office/officeart/2016/7/layout/LinearBlockProcessNumbered"/>
    <dgm:cxn modelId="{FCDEE87A-CAE8-4DEC-B2C2-49F3736E0B98}" type="presParOf" srcId="{C1B6F73F-D697-4A36-95C1-8DAD87CBAA0E}" destId="{62F12B4A-A0EC-454B-8D55-A36540929DAD}" srcOrd="6" destOrd="0" presId="urn:microsoft.com/office/officeart/2016/7/layout/LinearBlockProcessNumbered"/>
    <dgm:cxn modelId="{6D2540D4-508A-4738-8E0B-4A4FD5B968F7}" type="presParOf" srcId="{62F12B4A-A0EC-454B-8D55-A36540929DAD}" destId="{C3726712-15C1-471E-9DF4-B061F34FE953}" srcOrd="0" destOrd="0" presId="urn:microsoft.com/office/officeart/2016/7/layout/LinearBlockProcessNumbered"/>
    <dgm:cxn modelId="{5267A2AE-9F86-432E-B096-81256B0CDE68}" type="presParOf" srcId="{62F12B4A-A0EC-454B-8D55-A36540929DAD}" destId="{65291C4A-F562-4C39-8F3A-9553A43111D1}" srcOrd="1" destOrd="0" presId="urn:microsoft.com/office/officeart/2016/7/layout/LinearBlockProcessNumbered"/>
    <dgm:cxn modelId="{A06CE3C9-93F6-4748-BD91-900980C84F56}" type="presParOf" srcId="{62F12B4A-A0EC-454B-8D55-A36540929DAD}" destId="{54F3E6C5-5E45-458A-8B94-7D343B01A534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085E80-BDC1-4706-81A2-69400624FAE3}">
      <dsp:nvSpPr>
        <dsp:cNvPr id="0" name=""/>
        <dsp:cNvSpPr/>
      </dsp:nvSpPr>
      <dsp:spPr>
        <a:xfrm>
          <a:off x="2946" y="375225"/>
          <a:ext cx="2337792" cy="32729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263" tIns="330200" rIns="182263" bIns="33020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Define the term restorative justice (RJ).</a:t>
          </a:r>
        </a:p>
      </dsp:txBody>
      <dsp:txXfrm>
        <a:off x="2946" y="1618930"/>
        <a:ext cx="2337792" cy="1963745"/>
      </dsp:txXfrm>
    </dsp:sp>
    <dsp:sp modelId="{D86CFBFE-06C0-40FD-9D04-A7ABADDCE275}">
      <dsp:nvSpPr>
        <dsp:cNvPr id="0" name=""/>
        <dsp:cNvSpPr/>
      </dsp:nvSpPr>
      <dsp:spPr>
        <a:xfrm>
          <a:off x="680906" y="702516"/>
          <a:ext cx="981872" cy="9818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551" tIns="12700" rIns="76551" bIns="1270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/>
            <a:t>1</a:t>
          </a:r>
        </a:p>
      </dsp:txBody>
      <dsp:txXfrm>
        <a:off x="824698" y="846308"/>
        <a:ext cx="694288" cy="694288"/>
      </dsp:txXfrm>
    </dsp:sp>
    <dsp:sp modelId="{1248A6B8-4E29-4632-94C1-64921769C88E}">
      <dsp:nvSpPr>
        <dsp:cNvPr id="0" name=""/>
        <dsp:cNvSpPr/>
      </dsp:nvSpPr>
      <dsp:spPr>
        <a:xfrm>
          <a:off x="2946" y="3648062"/>
          <a:ext cx="2337792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DF2AA7-3F10-4F70-AB41-7FD3BDF43945}">
      <dsp:nvSpPr>
        <dsp:cNvPr id="0" name=""/>
        <dsp:cNvSpPr/>
      </dsp:nvSpPr>
      <dsp:spPr>
        <a:xfrm>
          <a:off x="2574518" y="375225"/>
          <a:ext cx="2337792" cy="32729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263" tIns="330200" rIns="182263" bIns="33020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List four RJ processes</a:t>
          </a:r>
        </a:p>
      </dsp:txBody>
      <dsp:txXfrm>
        <a:off x="2574518" y="1618930"/>
        <a:ext cx="2337792" cy="1963745"/>
      </dsp:txXfrm>
    </dsp:sp>
    <dsp:sp modelId="{AF96B7A5-9ECF-48E6-8B3A-4D5BC827406E}">
      <dsp:nvSpPr>
        <dsp:cNvPr id="0" name=""/>
        <dsp:cNvSpPr/>
      </dsp:nvSpPr>
      <dsp:spPr>
        <a:xfrm>
          <a:off x="3252477" y="702516"/>
          <a:ext cx="981872" cy="9818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551" tIns="12700" rIns="76551" bIns="1270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/>
            <a:t>2</a:t>
          </a:r>
        </a:p>
      </dsp:txBody>
      <dsp:txXfrm>
        <a:off x="3396269" y="846308"/>
        <a:ext cx="694288" cy="694288"/>
      </dsp:txXfrm>
    </dsp:sp>
    <dsp:sp modelId="{EF6E62F1-F6C4-4866-8112-C91BC6637C00}">
      <dsp:nvSpPr>
        <dsp:cNvPr id="0" name=""/>
        <dsp:cNvSpPr/>
      </dsp:nvSpPr>
      <dsp:spPr>
        <a:xfrm>
          <a:off x="2574518" y="3648062"/>
          <a:ext cx="2337792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6987DD-1BDD-4EA0-AAFF-6A1F25DD51DF}">
      <dsp:nvSpPr>
        <dsp:cNvPr id="0" name=""/>
        <dsp:cNvSpPr/>
      </dsp:nvSpPr>
      <dsp:spPr>
        <a:xfrm>
          <a:off x="5146089" y="375225"/>
          <a:ext cx="2337792" cy="32729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263" tIns="330200" rIns="182263" bIns="33020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Distinguish between traditional justice and RJ. </a:t>
          </a:r>
        </a:p>
      </dsp:txBody>
      <dsp:txXfrm>
        <a:off x="5146089" y="1618930"/>
        <a:ext cx="2337792" cy="1963745"/>
      </dsp:txXfrm>
    </dsp:sp>
    <dsp:sp modelId="{D1D781B0-4424-4B89-91F3-4112962AA3BB}">
      <dsp:nvSpPr>
        <dsp:cNvPr id="0" name=""/>
        <dsp:cNvSpPr/>
      </dsp:nvSpPr>
      <dsp:spPr>
        <a:xfrm>
          <a:off x="5824049" y="702516"/>
          <a:ext cx="981872" cy="9818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551" tIns="12700" rIns="76551" bIns="1270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/>
            <a:t>3</a:t>
          </a:r>
        </a:p>
      </dsp:txBody>
      <dsp:txXfrm>
        <a:off x="5967841" y="846308"/>
        <a:ext cx="694288" cy="694288"/>
      </dsp:txXfrm>
    </dsp:sp>
    <dsp:sp modelId="{7276F479-0E37-44A8-8090-99DE22412E03}">
      <dsp:nvSpPr>
        <dsp:cNvPr id="0" name=""/>
        <dsp:cNvSpPr/>
      </dsp:nvSpPr>
      <dsp:spPr>
        <a:xfrm>
          <a:off x="5146089" y="3648062"/>
          <a:ext cx="2337792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70CBB6-BF92-4D99-8797-BD70E59B125B}">
      <dsp:nvSpPr>
        <dsp:cNvPr id="0" name=""/>
        <dsp:cNvSpPr/>
      </dsp:nvSpPr>
      <dsp:spPr>
        <a:xfrm>
          <a:off x="7717661" y="375225"/>
          <a:ext cx="2337792" cy="32729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263" tIns="330200" rIns="182263" bIns="33020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Explain the uses of RJ practices for addressing harm. </a:t>
          </a:r>
        </a:p>
      </dsp:txBody>
      <dsp:txXfrm>
        <a:off x="7717661" y="1618930"/>
        <a:ext cx="2337792" cy="1963745"/>
      </dsp:txXfrm>
    </dsp:sp>
    <dsp:sp modelId="{3699E85D-8010-463A-AF32-8F9251A930CE}">
      <dsp:nvSpPr>
        <dsp:cNvPr id="0" name=""/>
        <dsp:cNvSpPr/>
      </dsp:nvSpPr>
      <dsp:spPr>
        <a:xfrm>
          <a:off x="8395620" y="702516"/>
          <a:ext cx="981872" cy="9818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551" tIns="12700" rIns="76551" bIns="1270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/>
            <a:t>4</a:t>
          </a:r>
        </a:p>
      </dsp:txBody>
      <dsp:txXfrm>
        <a:off x="8539412" y="846308"/>
        <a:ext cx="694288" cy="694288"/>
      </dsp:txXfrm>
    </dsp:sp>
    <dsp:sp modelId="{024AD146-AB90-40E7-8FBC-3924543B5102}">
      <dsp:nvSpPr>
        <dsp:cNvPr id="0" name=""/>
        <dsp:cNvSpPr/>
      </dsp:nvSpPr>
      <dsp:spPr>
        <a:xfrm>
          <a:off x="7717661" y="3648062"/>
          <a:ext cx="2337792" cy="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D3C773-C475-4D97-8F55-C2CCB5BE0ACA}">
      <dsp:nvSpPr>
        <dsp:cNvPr id="0" name=""/>
        <dsp:cNvSpPr/>
      </dsp:nvSpPr>
      <dsp:spPr>
        <a:xfrm>
          <a:off x="0" y="491"/>
          <a:ext cx="4937760" cy="41255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983409-DF4A-4143-8D3C-201ABA6F9CC9}">
      <dsp:nvSpPr>
        <dsp:cNvPr id="0" name=""/>
        <dsp:cNvSpPr/>
      </dsp:nvSpPr>
      <dsp:spPr>
        <a:xfrm>
          <a:off x="124796" y="93315"/>
          <a:ext cx="226903" cy="226903"/>
        </a:xfrm>
        <a:prstGeom prst="rect">
          <a:avLst/>
        </a:prstGeom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FEDAA1-C94B-4610-8770-46F7E4250241}">
      <dsp:nvSpPr>
        <dsp:cNvPr id="0" name=""/>
        <dsp:cNvSpPr/>
      </dsp:nvSpPr>
      <dsp:spPr>
        <a:xfrm>
          <a:off x="476497" y="491"/>
          <a:ext cx="4461262" cy="4125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662" tIns="43662" rIns="43662" bIns="43662" numCol="1" spcCol="1270" anchor="ctr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What happened?</a:t>
          </a:r>
        </a:p>
      </dsp:txBody>
      <dsp:txXfrm>
        <a:off x="476497" y="491"/>
        <a:ext cx="4461262" cy="412551"/>
      </dsp:txXfrm>
    </dsp:sp>
    <dsp:sp modelId="{31B2E65F-898C-4D41-8F52-954213C235AA}">
      <dsp:nvSpPr>
        <dsp:cNvPr id="0" name=""/>
        <dsp:cNvSpPr/>
      </dsp:nvSpPr>
      <dsp:spPr>
        <a:xfrm>
          <a:off x="0" y="516180"/>
          <a:ext cx="4937760" cy="41255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92125E-8F17-4BFD-8712-0A9696C34813}">
      <dsp:nvSpPr>
        <dsp:cNvPr id="0" name=""/>
        <dsp:cNvSpPr/>
      </dsp:nvSpPr>
      <dsp:spPr>
        <a:xfrm>
          <a:off x="124796" y="609004"/>
          <a:ext cx="226903" cy="226903"/>
        </a:xfrm>
        <a:prstGeom prst="rect">
          <a:avLst/>
        </a:prstGeom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FDB47B-B690-4CB5-876D-CCAACC794A3B}">
      <dsp:nvSpPr>
        <dsp:cNvPr id="0" name=""/>
        <dsp:cNvSpPr/>
      </dsp:nvSpPr>
      <dsp:spPr>
        <a:xfrm>
          <a:off x="476497" y="516180"/>
          <a:ext cx="4461262" cy="4125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662" tIns="43662" rIns="43662" bIns="43662" numCol="1" spcCol="1270" anchor="ctr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What were you thinking at the time?</a:t>
          </a:r>
        </a:p>
      </dsp:txBody>
      <dsp:txXfrm>
        <a:off x="476497" y="516180"/>
        <a:ext cx="4461262" cy="412551"/>
      </dsp:txXfrm>
    </dsp:sp>
    <dsp:sp modelId="{DF214A3B-3B1F-4A80-9457-24F5B3856A6E}">
      <dsp:nvSpPr>
        <dsp:cNvPr id="0" name=""/>
        <dsp:cNvSpPr/>
      </dsp:nvSpPr>
      <dsp:spPr>
        <a:xfrm>
          <a:off x="0" y="1031870"/>
          <a:ext cx="4937760" cy="41255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678F56-058B-4EAA-8D49-1B797C669598}">
      <dsp:nvSpPr>
        <dsp:cNvPr id="0" name=""/>
        <dsp:cNvSpPr/>
      </dsp:nvSpPr>
      <dsp:spPr>
        <a:xfrm>
          <a:off x="124796" y="1124694"/>
          <a:ext cx="226903" cy="226903"/>
        </a:xfrm>
        <a:prstGeom prst="rect">
          <a:avLst/>
        </a:prstGeom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1819EE-1528-4DB9-B6E5-B6BD4CBCF801}">
      <dsp:nvSpPr>
        <dsp:cNvPr id="0" name=""/>
        <dsp:cNvSpPr/>
      </dsp:nvSpPr>
      <dsp:spPr>
        <a:xfrm>
          <a:off x="476497" y="1031870"/>
          <a:ext cx="4461262" cy="4125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662" tIns="43662" rIns="43662" bIns="43662" numCol="1" spcCol="1270" anchor="ctr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What have you thought about since?</a:t>
          </a:r>
        </a:p>
      </dsp:txBody>
      <dsp:txXfrm>
        <a:off x="476497" y="1031870"/>
        <a:ext cx="4461262" cy="412551"/>
      </dsp:txXfrm>
    </dsp:sp>
    <dsp:sp modelId="{108C35CB-231A-4D7C-A47C-A75E575EF6DF}">
      <dsp:nvSpPr>
        <dsp:cNvPr id="0" name=""/>
        <dsp:cNvSpPr/>
      </dsp:nvSpPr>
      <dsp:spPr>
        <a:xfrm>
          <a:off x="0" y="1547559"/>
          <a:ext cx="4937760" cy="41255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26F229-F2B7-4C18-94B2-F781DCC68008}">
      <dsp:nvSpPr>
        <dsp:cNvPr id="0" name=""/>
        <dsp:cNvSpPr/>
      </dsp:nvSpPr>
      <dsp:spPr>
        <a:xfrm>
          <a:off x="124796" y="1640383"/>
          <a:ext cx="226903" cy="226903"/>
        </a:xfrm>
        <a:prstGeom prst="rect">
          <a:avLst/>
        </a:prstGeom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BC9DBF-3E2E-4910-952D-F43116E2D264}">
      <dsp:nvSpPr>
        <dsp:cNvPr id="0" name=""/>
        <dsp:cNvSpPr/>
      </dsp:nvSpPr>
      <dsp:spPr>
        <a:xfrm>
          <a:off x="476497" y="1547559"/>
          <a:ext cx="4461262" cy="4125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662" tIns="43662" rIns="43662" bIns="43662" numCol="1" spcCol="1270" anchor="ctr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What impact has this had on you?</a:t>
          </a:r>
        </a:p>
      </dsp:txBody>
      <dsp:txXfrm>
        <a:off x="476497" y="1547559"/>
        <a:ext cx="4461262" cy="412551"/>
      </dsp:txXfrm>
    </dsp:sp>
    <dsp:sp modelId="{6E55E095-E6B5-4640-916B-AA0B18BD3231}">
      <dsp:nvSpPr>
        <dsp:cNvPr id="0" name=""/>
        <dsp:cNvSpPr/>
      </dsp:nvSpPr>
      <dsp:spPr>
        <a:xfrm>
          <a:off x="0" y="2063248"/>
          <a:ext cx="4937760" cy="41255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3B148F-1CD7-4201-B4CF-E272ED80C8E7}">
      <dsp:nvSpPr>
        <dsp:cNvPr id="0" name=""/>
        <dsp:cNvSpPr/>
      </dsp:nvSpPr>
      <dsp:spPr>
        <a:xfrm>
          <a:off x="124796" y="2156073"/>
          <a:ext cx="226903" cy="226903"/>
        </a:xfrm>
        <a:prstGeom prst="rect">
          <a:avLst/>
        </a:prstGeom>
        <a:blipFill>
          <a:blip xmlns:r="http://schemas.openxmlformats.org/officeDocument/2006/relationships"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3B08E2-4607-4CAA-A99F-C16C37491B29}">
      <dsp:nvSpPr>
        <dsp:cNvPr id="0" name=""/>
        <dsp:cNvSpPr/>
      </dsp:nvSpPr>
      <dsp:spPr>
        <a:xfrm>
          <a:off x="476497" y="2063248"/>
          <a:ext cx="4461262" cy="4125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662" tIns="43662" rIns="43662" bIns="43662" numCol="1" spcCol="1270" anchor="ctr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Who else has been impacted and in what way?</a:t>
          </a:r>
        </a:p>
      </dsp:txBody>
      <dsp:txXfrm>
        <a:off x="476497" y="2063248"/>
        <a:ext cx="4461262" cy="412551"/>
      </dsp:txXfrm>
    </dsp:sp>
    <dsp:sp modelId="{7BA5AE4B-7365-4BA3-B900-8A654B640EA6}">
      <dsp:nvSpPr>
        <dsp:cNvPr id="0" name=""/>
        <dsp:cNvSpPr/>
      </dsp:nvSpPr>
      <dsp:spPr>
        <a:xfrm>
          <a:off x="0" y="2578938"/>
          <a:ext cx="4937760" cy="41255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92459E-4006-4A95-BF52-3EDBC4D1EE09}">
      <dsp:nvSpPr>
        <dsp:cNvPr id="0" name=""/>
        <dsp:cNvSpPr/>
      </dsp:nvSpPr>
      <dsp:spPr>
        <a:xfrm>
          <a:off x="124796" y="2671762"/>
          <a:ext cx="226903" cy="226903"/>
        </a:xfrm>
        <a:prstGeom prst="rect">
          <a:avLst/>
        </a:prstGeom>
        <a:blipFill>
          <a:blip xmlns:r="http://schemas.openxmlformats.org/officeDocument/2006/relationships"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7EDEB1-ADFD-4193-A95C-6963084ADAE1}">
      <dsp:nvSpPr>
        <dsp:cNvPr id="0" name=""/>
        <dsp:cNvSpPr/>
      </dsp:nvSpPr>
      <dsp:spPr>
        <a:xfrm>
          <a:off x="476497" y="2578938"/>
          <a:ext cx="4461262" cy="4125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662" tIns="43662" rIns="43662" bIns="43662" numCol="1" spcCol="1270" anchor="ctr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What could you have done differently?</a:t>
          </a:r>
        </a:p>
      </dsp:txBody>
      <dsp:txXfrm>
        <a:off x="476497" y="2578938"/>
        <a:ext cx="4461262" cy="412551"/>
      </dsp:txXfrm>
    </dsp:sp>
    <dsp:sp modelId="{46B7E33B-3921-44BD-B9E8-F3AF04BAD26B}">
      <dsp:nvSpPr>
        <dsp:cNvPr id="0" name=""/>
        <dsp:cNvSpPr/>
      </dsp:nvSpPr>
      <dsp:spPr>
        <a:xfrm>
          <a:off x="0" y="3094627"/>
          <a:ext cx="4937760" cy="41255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6920C0-9414-4AC4-B4DB-DCB2D4C7C3EB}">
      <dsp:nvSpPr>
        <dsp:cNvPr id="0" name=""/>
        <dsp:cNvSpPr/>
      </dsp:nvSpPr>
      <dsp:spPr>
        <a:xfrm>
          <a:off x="124796" y="3187451"/>
          <a:ext cx="226903" cy="226903"/>
        </a:xfrm>
        <a:prstGeom prst="rect">
          <a:avLst/>
        </a:prstGeom>
        <a:blipFill>
          <a:blip xmlns:r="http://schemas.openxmlformats.org/officeDocument/2006/relationships" r:embed="rId1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A86DBD-C77A-48EF-8B06-D5A3EFB6DF75}">
      <dsp:nvSpPr>
        <dsp:cNvPr id="0" name=""/>
        <dsp:cNvSpPr/>
      </dsp:nvSpPr>
      <dsp:spPr>
        <a:xfrm>
          <a:off x="476497" y="3094627"/>
          <a:ext cx="4461262" cy="4125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662" tIns="43662" rIns="43662" bIns="43662" numCol="1" spcCol="1270" anchor="ctr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What needs to happen to make things right?</a:t>
          </a:r>
        </a:p>
      </dsp:txBody>
      <dsp:txXfrm>
        <a:off x="476497" y="3094627"/>
        <a:ext cx="4461262" cy="412551"/>
      </dsp:txXfrm>
    </dsp:sp>
    <dsp:sp modelId="{1363F18E-B230-4818-9F61-B73F1A64A0D8}">
      <dsp:nvSpPr>
        <dsp:cNvPr id="0" name=""/>
        <dsp:cNvSpPr/>
      </dsp:nvSpPr>
      <dsp:spPr>
        <a:xfrm>
          <a:off x="0" y="3610317"/>
          <a:ext cx="4937760" cy="41255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1F0189-1FEC-42E8-8A1D-9DBF9CA275B7}">
      <dsp:nvSpPr>
        <dsp:cNvPr id="0" name=""/>
        <dsp:cNvSpPr/>
      </dsp:nvSpPr>
      <dsp:spPr>
        <a:xfrm>
          <a:off x="124796" y="3703141"/>
          <a:ext cx="226903" cy="226903"/>
        </a:xfrm>
        <a:prstGeom prst="rect">
          <a:avLst/>
        </a:prstGeom>
        <a:blipFill>
          <a:blip xmlns:r="http://schemas.openxmlformats.org/officeDocument/2006/relationships" r:embed="rId1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E500D0-5CF0-48B0-851C-E9A2724E0AEA}">
      <dsp:nvSpPr>
        <dsp:cNvPr id="0" name=""/>
        <dsp:cNvSpPr/>
      </dsp:nvSpPr>
      <dsp:spPr>
        <a:xfrm>
          <a:off x="476497" y="3610317"/>
          <a:ext cx="4461262" cy="4125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662" tIns="43662" rIns="43662" bIns="43662" numCol="1" spcCol="1270" anchor="ctr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How can we rebuild trust?</a:t>
          </a:r>
        </a:p>
      </dsp:txBody>
      <dsp:txXfrm>
        <a:off x="476497" y="3610317"/>
        <a:ext cx="4461262" cy="41255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6B8CA3-DFC2-41A6-8D7F-4EFEBAB55465}">
      <dsp:nvSpPr>
        <dsp:cNvPr id="0" name=""/>
        <dsp:cNvSpPr/>
      </dsp:nvSpPr>
      <dsp:spPr>
        <a:xfrm>
          <a:off x="196" y="469737"/>
          <a:ext cx="2372171" cy="284660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18" tIns="0" rIns="234318" bIns="33020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Contact all parties involved</a:t>
          </a:r>
        </a:p>
      </dsp:txBody>
      <dsp:txXfrm>
        <a:off x="196" y="1608379"/>
        <a:ext cx="2372171" cy="1707963"/>
      </dsp:txXfrm>
    </dsp:sp>
    <dsp:sp modelId="{532DC232-38E9-4B87-A8D6-8B5BEE078CDE}">
      <dsp:nvSpPr>
        <dsp:cNvPr id="0" name=""/>
        <dsp:cNvSpPr/>
      </dsp:nvSpPr>
      <dsp:spPr>
        <a:xfrm>
          <a:off x="196" y="469737"/>
          <a:ext cx="2372171" cy="1138642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18" tIns="165100" rIns="234318" bIns="165100" numCol="1" spcCol="1270" anchor="ctr" anchorCtr="0">
          <a:noAutofit/>
        </a:bodyPr>
        <a:lstStyle/>
        <a:p>
          <a:pPr lvl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kern="1200"/>
            <a:t>01</a:t>
          </a:r>
        </a:p>
      </dsp:txBody>
      <dsp:txXfrm>
        <a:off x="196" y="469737"/>
        <a:ext cx="2372171" cy="1138642"/>
      </dsp:txXfrm>
    </dsp:sp>
    <dsp:sp modelId="{8E1D2447-5AC9-4907-9989-C04524A7051C}">
      <dsp:nvSpPr>
        <dsp:cNvPr id="0" name=""/>
        <dsp:cNvSpPr/>
      </dsp:nvSpPr>
      <dsp:spPr>
        <a:xfrm>
          <a:off x="2562141" y="469737"/>
          <a:ext cx="2372171" cy="2846605"/>
        </a:xfrm>
        <a:prstGeom prst="rect">
          <a:avLst/>
        </a:prstGeom>
        <a:solidFill>
          <a:schemeClr val="accent2">
            <a:hueOff val="13013"/>
            <a:satOff val="-8959"/>
            <a:lumOff val="-2288"/>
            <a:alphaOff val="0"/>
          </a:schemeClr>
        </a:solidFill>
        <a:ln w="15875" cap="flat" cmpd="sng" algn="ctr">
          <a:solidFill>
            <a:schemeClr val="accent2">
              <a:hueOff val="13013"/>
              <a:satOff val="-8959"/>
              <a:lumOff val="-22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18" tIns="0" rIns="234318" bIns="33020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Explain the process, needs assessment</a:t>
          </a:r>
        </a:p>
      </dsp:txBody>
      <dsp:txXfrm>
        <a:off x="2562141" y="1608379"/>
        <a:ext cx="2372171" cy="1707963"/>
      </dsp:txXfrm>
    </dsp:sp>
    <dsp:sp modelId="{529F8DB2-F719-4E4B-AC5F-A6D5ED213B0E}">
      <dsp:nvSpPr>
        <dsp:cNvPr id="0" name=""/>
        <dsp:cNvSpPr/>
      </dsp:nvSpPr>
      <dsp:spPr>
        <a:xfrm>
          <a:off x="2562141" y="469737"/>
          <a:ext cx="2372171" cy="1138642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18" tIns="165100" rIns="234318" bIns="165100" numCol="1" spcCol="1270" anchor="ctr" anchorCtr="0">
          <a:noAutofit/>
        </a:bodyPr>
        <a:lstStyle/>
        <a:p>
          <a:pPr lvl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kern="1200"/>
            <a:t>02</a:t>
          </a:r>
        </a:p>
      </dsp:txBody>
      <dsp:txXfrm>
        <a:off x="2562141" y="469737"/>
        <a:ext cx="2372171" cy="1138642"/>
      </dsp:txXfrm>
    </dsp:sp>
    <dsp:sp modelId="{4BFD5CEE-1896-43B8-B1CE-22E444C9937E}">
      <dsp:nvSpPr>
        <dsp:cNvPr id="0" name=""/>
        <dsp:cNvSpPr/>
      </dsp:nvSpPr>
      <dsp:spPr>
        <a:xfrm>
          <a:off x="5124086" y="469737"/>
          <a:ext cx="2372171" cy="2846605"/>
        </a:xfrm>
        <a:prstGeom prst="rect">
          <a:avLst/>
        </a:prstGeom>
        <a:solidFill>
          <a:schemeClr val="accent2">
            <a:hueOff val="26025"/>
            <a:satOff val="-17917"/>
            <a:lumOff val="-4575"/>
            <a:alphaOff val="0"/>
          </a:schemeClr>
        </a:solidFill>
        <a:ln w="15875" cap="flat" cmpd="sng" algn="ctr">
          <a:solidFill>
            <a:schemeClr val="accent2">
              <a:hueOff val="26025"/>
              <a:satOff val="-17917"/>
              <a:lumOff val="-45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18" tIns="0" rIns="234318" bIns="33020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Ask for willingness to participate</a:t>
          </a:r>
        </a:p>
      </dsp:txBody>
      <dsp:txXfrm>
        <a:off x="5124086" y="1608379"/>
        <a:ext cx="2372171" cy="1707963"/>
      </dsp:txXfrm>
    </dsp:sp>
    <dsp:sp modelId="{F9BD6785-5D2C-429E-98C4-F19100AD633A}">
      <dsp:nvSpPr>
        <dsp:cNvPr id="0" name=""/>
        <dsp:cNvSpPr/>
      </dsp:nvSpPr>
      <dsp:spPr>
        <a:xfrm>
          <a:off x="5124086" y="469737"/>
          <a:ext cx="2372171" cy="1138642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18" tIns="165100" rIns="234318" bIns="165100" numCol="1" spcCol="1270" anchor="ctr" anchorCtr="0">
          <a:noAutofit/>
        </a:bodyPr>
        <a:lstStyle/>
        <a:p>
          <a:pPr lvl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kern="1200"/>
            <a:t>03</a:t>
          </a:r>
        </a:p>
      </dsp:txBody>
      <dsp:txXfrm>
        <a:off x="5124086" y="469737"/>
        <a:ext cx="2372171" cy="1138642"/>
      </dsp:txXfrm>
    </dsp:sp>
    <dsp:sp modelId="{C3726712-15C1-471E-9DF4-B061F34FE953}">
      <dsp:nvSpPr>
        <dsp:cNvPr id="0" name=""/>
        <dsp:cNvSpPr/>
      </dsp:nvSpPr>
      <dsp:spPr>
        <a:xfrm>
          <a:off x="7686032" y="469737"/>
          <a:ext cx="2372171" cy="2846605"/>
        </a:xfrm>
        <a:prstGeom prst="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18" tIns="0" rIns="234318" bIns="33020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Evaluate readiness </a:t>
          </a:r>
        </a:p>
      </dsp:txBody>
      <dsp:txXfrm>
        <a:off x="7686032" y="1608379"/>
        <a:ext cx="2372171" cy="1707963"/>
      </dsp:txXfrm>
    </dsp:sp>
    <dsp:sp modelId="{65291C4A-F562-4C39-8F3A-9553A43111D1}">
      <dsp:nvSpPr>
        <dsp:cNvPr id="0" name=""/>
        <dsp:cNvSpPr/>
      </dsp:nvSpPr>
      <dsp:spPr>
        <a:xfrm>
          <a:off x="7686032" y="469737"/>
          <a:ext cx="2372171" cy="1138642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18" tIns="165100" rIns="234318" bIns="165100" numCol="1" spcCol="1270" anchor="ctr" anchorCtr="0">
          <a:noAutofit/>
        </a:bodyPr>
        <a:lstStyle/>
        <a:p>
          <a:pPr lvl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kern="1200"/>
            <a:t>04</a:t>
          </a:r>
        </a:p>
      </dsp:txBody>
      <dsp:txXfrm>
        <a:off x="7686032" y="469737"/>
        <a:ext cx="2372171" cy="11386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1477B9-CF3D-4362-B5CB-1218ADF87833}">
      <dsp:nvSpPr>
        <dsp:cNvPr id="0" name=""/>
        <dsp:cNvSpPr/>
      </dsp:nvSpPr>
      <dsp:spPr>
        <a:xfrm>
          <a:off x="616949" y="329289"/>
          <a:ext cx="1818562" cy="18185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4AEF12-11DD-482D-9593-80EFC41B7E9E}">
      <dsp:nvSpPr>
        <dsp:cNvPr id="0" name=""/>
        <dsp:cNvSpPr/>
      </dsp:nvSpPr>
      <dsp:spPr>
        <a:xfrm>
          <a:off x="1004512" y="716852"/>
          <a:ext cx="1043437" cy="10434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9E1439-0A3A-4448-9AA0-D70DFAFF2EA5}">
      <dsp:nvSpPr>
        <dsp:cNvPr id="0" name=""/>
        <dsp:cNvSpPr/>
      </dsp:nvSpPr>
      <dsp:spPr>
        <a:xfrm>
          <a:off x="35606" y="2714290"/>
          <a:ext cx="2981250" cy="74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2800" kern="1200" dirty="0">
              <a:latin typeface="Arial" panose="020B0604020202020204" pitchFamily="34" charset="0"/>
              <a:cs typeface="Arial" panose="020B0604020202020204" pitchFamily="34" charset="0"/>
            </a:rPr>
            <a:t>Harms and needs</a:t>
          </a:r>
        </a:p>
      </dsp:txBody>
      <dsp:txXfrm>
        <a:off x="35606" y="2714290"/>
        <a:ext cx="2981250" cy="742500"/>
      </dsp:txXfrm>
    </dsp:sp>
    <dsp:sp modelId="{EC6D1EC5-18BB-49E7-94AD-C6B796E8B376}">
      <dsp:nvSpPr>
        <dsp:cNvPr id="0" name=""/>
        <dsp:cNvSpPr/>
      </dsp:nvSpPr>
      <dsp:spPr>
        <a:xfrm>
          <a:off x="4119918" y="329289"/>
          <a:ext cx="1818562" cy="18185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9782BC-D8B4-47A9-9927-529752BDBCAD}">
      <dsp:nvSpPr>
        <dsp:cNvPr id="0" name=""/>
        <dsp:cNvSpPr/>
      </dsp:nvSpPr>
      <dsp:spPr>
        <a:xfrm>
          <a:off x="4507481" y="716852"/>
          <a:ext cx="1043437" cy="1043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88CEB4-4C7C-4EEF-82E0-9C5802A632BA}">
      <dsp:nvSpPr>
        <dsp:cNvPr id="0" name=""/>
        <dsp:cNvSpPr/>
      </dsp:nvSpPr>
      <dsp:spPr>
        <a:xfrm>
          <a:off x="3538574" y="2714290"/>
          <a:ext cx="2981250" cy="74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2800" kern="1200" dirty="0">
              <a:latin typeface="Arial" panose="020B0604020202020204" pitchFamily="34" charset="0"/>
              <a:cs typeface="Arial" panose="020B0604020202020204" pitchFamily="34" charset="0"/>
            </a:rPr>
            <a:t>Obligations</a:t>
          </a:r>
        </a:p>
      </dsp:txBody>
      <dsp:txXfrm>
        <a:off x="3538574" y="2714290"/>
        <a:ext cx="2981250" cy="742500"/>
      </dsp:txXfrm>
    </dsp:sp>
    <dsp:sp modelId="{9775DDA1-FDD0-41C3-889B-FCC9E1508078}">
      <dsp:nvSpPr>
        <dsp:cNvPr id="0" name=""/>
        <dsp:cNvSpPr/>
      </dsp:nvSpPr>
      <dsp:spPr>
        <a:xfrm>
          <a:off x="7622887" y="329289"/>
          <a:ext cx="1818562" cy="18185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851F66-F519-4B8C-A847-FE3DDD2E7A4A}">
      <dsp:nvSpPr>
        <dsp:cNvPr id="0" name=""/>
        <dsp:cNvSpPr/>
      </dsp:nvSpPr>
      <dsp:spPr>
        <a:xfrm>
          <a:off x="8010450" y="716852"/>
          <a:ext cx="1043437" cy="104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1C6209-8C80-47C7-8261-D464EC5DCFBD}">
      <dsp:nvSpPr>
        <dsp:cNvPr id="0" name=""/>
        <dsp:cNvSpPr/>
      </dsp:nvSpPr>
      <dsp:spPr>
        <a:xfrm>
          <a:off x="7041543" y="2714290"/>
          <a:ext cx="2981250" cy="74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2800" kern="1200" dirty="0">
              <a:latin typeface="Arial" panose="020B0604020202020204" pitchFamily="34" charset="0"/>
              <a:cs typeface="Arial" panose="020B0604020202020204" pitchFamily="34" charset="0"/>
            </a:rPr>
            <a:t>Engagement</a:t>
          </a:r>
        </a:p>
      </dsp:txBody>
      <dsp:txXfrm>
        <a:off x="7041543" y="2714290"/>
        <a:ext cx="2981250" cy="7425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8F2904-F602-4865-B0CB-D7730C32C00F}">
      <dsp:nvSpPr>
        <dsp:cNvPr id="0" name=""/>
        <dsp:cNvSpPr/>
      </dsp:nvSpPr>
      <dsp:spPr>
        <a:xfrm>
          <a:off x="0" y="47645"/>
          <a:ext cx="6797675" cy="17901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To identify the injustice – “telling their stories”</a:t>
          </a:r>
        </a:p>
      </dsp:txBody>
      <dsp:txXfrm>
        <a:off x="87385" y="135030"/>
        <a:ext cx="6622905" cy="1615330"/>
      </dsp:txXfrm>
    </dsp:sp>
    <dsp:sp modelId="{B6298E9D-CF74-459B-A64B-23D02CD28536}">
      <dsp:nvSpPr>
        <dsp:cNvPr id="0" name=""/>
        <dsp:cNvSpPr/>
      </dsp:nvSpPr>
      <dsp:spPr>
        <a:xfrm>
          <a:off x="0" y="1929906"/>
          <a:ext cx="6797675" cy="1790100"/>
        </a:xfrm>
        <a:prstGeom prst="roundRect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To make things right – exploring how the responsible party might begin to repair the harm</a:t>
          </a:r>
        </a:p>
      </dsp:txBody>
      <dsp:txXfrm>
        <a:off x="87385" y="2017291"/>
        <a:ext cx="6622905" cy="1615330"/>
      </dsp:txXfrm>
    </dsp:sp>
    <dsp:sp modelId="{D3B19CFD-7762-47F8-BE70-634ECCB740F7}">
      <dsp:nvSpPr>
        <dsp:cNvPr id="0" name=""/>
        <dsp:cNvSpPr/>
      </dsp:nvSpPr>
      <dsp:spPr>
        <a:xfrm>
          <a:off x="0" y="3812166"/>
          <a:ext cx="6797675" cy="1790100"/>
        </a:xfrm>
        <a:prstGeom prst="round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To address the underlying issues</a:t>
          </a:r>
        </a:p>
      </dsp:txBody>
      <dsp:txXfrm>
        <a:off x="87385" y="3899551"/>
        <a:ext cx="6622905" cy="16153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CAD4A2-94A5-4D61-A95C-7ED1244B090B}">
      <dsp:nvSpPr>
        <dsp:cNvPr id="0" name=""/>
        <dsp:cNvSpPr/>
      </dsp:nvSpPr>
      <dsp:spPr>
        <a:xfrm>
          <a:off x="0" y="10599"/>
          <a:ext cx="10058399" cy="8634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Victim-Offender Mediation</a:t>
          </a:r>
        </a:p>
      </dsp:txBody>
      <dsp:txXfrm>
        <a:off x="42151" y="52750"/>
        <a:ext cx="9974097" cy="779158"/>
      </dsp:txXfrm>
    </dsp:sp>
    <dsp:sp modelId="{EFC029D2-56F6-4B96-BC07-960A1E01CE3A}">
      <dsp:nvSpPr>
        <dsp:cNvPr id="0" name=""/>
        <dsp:cNvSpPr/>
      </dsp:nvSpPr>
      <dsp:spPr>
        <a:xfrm>
          <a:off x="0" y="977740"/>
          <a:ext cx="10058399" cy="863460"/>
        </a:xfrm>
        <a:prstGeom prst="roundRect">
          <a:avLst/>
        </a:prstGeom>
        <a:solidFill>
          <a:schemeClr val="accent5">
            <a:hueOff val="709040"/>
            <a:satOff val="-7964"/>
            <a:lumOff val="-169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/>
            <a:t>Conferencing</a:t>
          </a:r>
        </a:p>
      </dsp:txBody>
      <dsp:txXfrm>
        <a:off x="42151" y="1019891"/>
        <a:ext cx="9974097" cy="779158"/>
      </dsp:txXfrm>
    </dsp:sp>
    <dsp:sp modelId="{5C04B6F0-EAB8-4575-89E3-CB0BDCBDDAFF}">
      <dsp:nvSpPr>
        <dsp:cNvPr id="0" name=""/>
        <dsp:cNvSpPr/>
      </dsp:nvSpPr>
      <dsp:spPr>
        <a:xfrm>
          <a:off x="0" y="1944880"/>
          <a:ext cx="10058399" cy="863460"/>
        </a:xfrm>
        <a:prstGeom prst="roundRect">
          <a:avLst/>
        </a:prstGeom>
        <a:solidFill>
          <a:schemeClr val="accent5">
            <a:hueOff val="1418080"/>
            <a:satOff val="-15927"/>
            <a:lumOff val="-339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/>
            <a:t>Circles</a:t>
          </a:r>
        </a:p>
      </dsp:txBody>
      <dsp:txXfrm>
        <a:off x="42151" y="1987031"/>
        <a:ext cx="9974097" cy="779158"/>
      </dsp:txXfrm>
    </dsp:sp>
    <dsp:sp modelId="{C25AEE56-A5D5-4067-B4DB-82D080B8F957}">
      <dsp:nvSpPr>
        <dsp:cNvPr id="0" name=""/>
        <dsp:cNvSpPr/>
      </dsp:nvSpPr>
      <dsp:spPr>
        <a:xfrm>
          <a:off x="0" y="2912020"/>
          <a:ext cx="10058399" cy="863460"/>
        </a:xfrm>
        <a:prstGeom prst="roundRect">
          <a:avLst/>
        </a:prstGeom>
        <a:solidFill>
          <a:schemeClr val="accent5">
            <a:hueOff val="2127120"/>
            <a:satOff val="-23891"/>
            <a:lumOff val="-509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/>
            <a:t>Impact Panels/Boards</a:t>
          </a:r>
        </a:p>
      </dsp:txBody>
      <dsp:txXfrm>
        <a:off x="42151" y="2954171"/>
        <a:ext cx="9974097" cy="7791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1DB7E-D2D5-4A2E-8234-56A15849FB69}">
      <dsp:nvSpPr>
        <dsp:cNvPr id="0" name=""/>
        <dsp:cNvSpPr/>
      </dsp:nvSpPr>
      <dsp:spPr>
        <a:xfrm>
          <a:off x="0" y="324340"/>
          <a:ext cx="10058399" cy="71954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/>
            <a:t>Promotes dialogue between the victim and the offender.</a:t>
          </a:r>
        </a:p>
      </dsp:txBody>
      <dsp:txXfrm>
        <a:off x="35125" y="359465"/>
        <a:ext cx="9988149" cy="649299"/>
      </dsp:txXfrm>
    </dsp:sp>
    <dsp:sp modelId="{FD137EE0-D76F-479A-8D5E-8546A30B38DC}">
      <dsp:nvSpPr>
        <dsp:cNvPr id="0" name=""/>
        <dsp:cNvSpPr/>
      </dsp:nvSpPr>
      <dsp:spPr>
        <a:xfrm>
          <a:off x="0" y="1130290"/>
          <a:ext cx="10058399" cy="71954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/>
            <a:t>The harmed party gets an opportunity to tell their story.</a:t>
          </a:r>
        </a:p>
      </dsp:txBody>
      <dsp:txXfrm>
        <a:off x="35125" y="1165415"/>
        <a:ext cx="9988149" cy="649299"/>
      </dsp:txXfrm>
    </dsp:sp>
    <dsp:sp modelId="{78DED11E-2778-4679-8AC2-BCE7C7D3C697}">
      <dsp:nvSpPr>
        <dsp:cNvPr id="0" name=""/>
        <dsp:cNvSpPr/>
      </dsp:nvSpPr>
      <dsp:spPr>
        <a:xfrm>
          <a:off x="0" y="1936239"/>
          <a:ext cx="10058399" cy="71954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/>
            <a:t>The offender get a chance as well.</a:t>
          </a:r>
        </a:p>
      </dsp:txBody>
      <dsp:txXfrm>
        <a:off x="35125" y="1971364"/>
        <a:ext cx="9988149" cy="649299"/>
      </dsp:txXfrm>
    </dsp:sp>
    <dsp:sp modelId="{0EEFFEEF-3FCB-4B0D-A524-EED6AC0C0D7C}">
      <dsp:nvSpPr>
        <dsp:cNvPr id="0" name=""/>
        <dsp:cNvSpPr/>
      </dsp:nvSpPr>
      <dsp:spPr>
        <a:xfrm>
          <a:off x="0" y="2742190"/>
          <a:ext cx="10058399" cy="71954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/>
            <a:t>A trained facilitator will guide the process but remains neutral.</a:t>
          </a:r>
        </a:p>
      </dsp:txBody>
      <dsp:txXfrm>
        <a:off x="35125" y="2777315"/>
        <a:ext cx="9988149" cy="64929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4408A5-9528-4E66-9485-DC8348AC8ED2}">
      <dsp:nvSpPr>
        <dsp:cNvPr id="0" name=""/>
        <dsp:cNvSpPr/>
      </dsp:nvSpPr>
      <dsp:spPr>
        <a:xfrm>
          <a:off x="0" y="16539"/>
          <a:ext cx="10058399" cy="1193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This process allows victim and offender to invite support groups to be part of the encounter.</a:t>
          </a:r>
        </a:p>
      </dsp:txBody>
      <dsp:txXfrm>
        <a:off x="58257" y="74796"/>
        <a:ext cx="9941885" cy="1076886"/>
      </dsp:txXfrm>
    </dsp:sp>
    <dsp:sp modelId="{64E6CE91-033D-4425-86FE-1C59EA53DD9F}">
      <dsp:nvSpPr>
        <dsp:cNvPr id="0" name=""/>
        <dsp:cNvSpPr/>
      </dsp:nvSpPr>
      <dsp:spPr>
        <a:xfrm>
          <a:off x="0" y="1296339"/>
          <a:ext cx="10058399" cy="11934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/>
            <a:t>All stakeholders affected by the incident get an opportunity to tell their stories.</a:t>
          </a:r>
        </a:p>
      </dsp:txBody>
      <dsp:txXfrm>
        <a:off x="58257" y="1354596"/>
        <a:ext cx="9941885" cy="1076886"/>
      </dsp:txXfrm>
    </dsp:sp>
    <dsp:sp modelId="{08778816-D820-4160-9B05-37FBA28763E2}">
      <dsp:nvSpPr>
        <dsp:cNvPr id="0" name=""/>
        <dsp:cNvSpPr/>
      </dsp:nvSpPr>
      <dsp:spPr>
        <a:xfrm>
          <a:off x="0" y="2576139"/>
          <a:ext cx="10058399" cy="11934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/>
            <a:t>An attempt to collaboratively resolve the conflict. </a:t>
          </a:r>
        </a:p>
      </dsp:txBody>
      <dsp:txXfrm>
        <a:off x="58257" y="2634396"/>
        <a:ext cx="9941885" cy="107688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095035-5D35-4CD4-86F8-DEA5DAACA071}">
      <dsp:nvSpPr>
        <dsp:cNvPr id="0" name=""/>
        <dsp:cNvSpPr/>
      </dsp:nvSpPr>
      <dsp:spPr>
        <a:xfrm>
          <a:off x="0" y="213921"/>
          <a:ext cx="6797675" cy="10740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/>
            <a:t>Derived from aboriginal peacemaking practices</a:t>
          </a:r>
        </a:p>
      </dsp:txBody>
      <dsp:txXfrm>
        <a:off x="52431" y="266352"/>
        <a:ext cx="6692813" cy="969198"/>
      </dsp:txXfrm>
    </dsp:sp>
    <dsp:sp modelId="{FA0184EF-CE93-471F-8135-294A47EB2C23}">
      <dsp:nvSpPr>
        <dsp:cNvPr id="0" name=""/>
        <dsp:cNvSpPr/>
      </dsp:nvSpPr>
      <dsp:spPr>
        <a:xfrm>
          <a:off x="0" y="1365741"/>
          <a:ext cx="6797675" cy="1074060"/>
        </a:xfrm>
        <a:prstGeom prst="roundRect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/>
            <a:t>Community-based decision-making approach</a:t>
          </a:r>
        </a:p>
      </dsp:txBody>
      <dsp:txXfrm>
        <a:off x="52431" y="1418172"/>
        <a:ext cx="6692813" cy="969198"/>
      </dsp:txXfrm>
    </dsp:sp>
    <dsp:sp modelId="{D9CE666A-624F-402D-B107-3F1B9D0C83BF}">
      <dsp:nvSpPr>
        <dsp:cNvPr id="0" name=""/>
        <dsp:cNvSpPr/>
      </dsp:nvSpPr>
      <dsp:spPr>
        <a:xfrm>
          <a:off x="0" y="2517561"/>
          <a:ext cx="6797675" cy="1074060"/>
        </a:xfrm>
        <a:prstGeom prst="round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/>
            <a:t>The 5 C’s of Circles</a:t>
          </a:r>
        </a:p>
      </dsp:txBody>
      <dsp:txXfrm>
        <a:off x="52431" y="2569992"/>
        <a:ext cx="6692813" cy="969198"/>
      </dsp:txXfrm>
    </dsp:sp>
    <dsp:sp modelId="{961D5E93-E925-4EA9-A32F-F9FBDFF2B0FD}">
      <dsp:nvSpPr>
        <dsp:cNvPr id="0" name=""/>
        <dsp:cNvSpPr/>
      </dsp:nvSpPr>
      <dsp:spPr>
        <a:xfrm>
          <a:off x="0" y="3591621"/>
          <a:ext cx="6797675" cy="18443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826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/>
            <a:t>Convene – invitees, questions, materials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/>
            <a:t>Connect – create trust and a sense of community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/>
            <a:t>Concern – introduce topic of concern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/>
            <a:t>Collaborate – encourage collaborative decision-making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/>
            <a:t>Close – question that helps the circle identify takeaways </a:t>
          </a:r>
        </a:p>
      </dsp:txBody>
      <dsp:txXfrm>
        <a:off x="0" y="3591621"/>
        <a:ext cx="6797675" cy="184436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DBEED-B6B0-458D-A6B5-A037C463C16C}">
      <dsp:nvSpPr>
        <dsp:cNvPr id="0" name=""/>
        <dsp:cNvSpPr/>
      </dsp:nvSpPr>
      <dsp:spPr>
        <a:xfrm>
          <a:off x="0" y="56915"/>
          <a:ext cx="6797675" cy="13127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/>
            <a:t>Consist of groups of individuals that represent the school or community.</a:t>
          </a:r>
        </a:p>
      </dsp:txBody>
      <dsp:txXfrm>
        <a:off x="64083" y="120998"/>
        <a:ext cx="6669509" cy="1184574"/>
      </dsp:txXfrm>
    </dsp:sp>
    <dsp:sp modelId="{29DD75C2-D894-4481-A49E-877D76502399}">
      <dsp:nvSpPr>
        <dsp:cNvPr id="0" name=""/>
        <dsp:cNvSpPr/>
      </dsp:nvSpPr>
      <dsp:spPr>
        <a:xfrm>
          <a:off x="0" y="1464695"/>
          <a:ext cx="6797675" cy="1312740"/>
        </a:xfrm>
        <a:prstGeom prst="roundRect">
          <a:avLst/>
        </a:prstGeom>
        <a:solidFill>
          <a:schemeClr val="accent2">
            <a:hueOff val="13013"/>
            <a:satOff val="-8959"/>
            <a:lumOff val="-22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/>
            <a:t>Appropriate for incidents that do not have a primary victim.</a:t>
          </a:r>
        </a:p>
      </dsp:txBody>
      <dsp:txXfrm>
        <a:off x="64083" y="1528778"/>
        <a:ext cx="6669509" cy="1184574"/>
      </dsp:txXfrm>
    </dsp:sp>
    <dsp:sp modelId="{76ACB7E6-0A6B-4EA0-9612-6CA2B3344575}">
      <dsp:nvSpPr>
        <dsp:cNvPr id="0" name=""/>
        <dsp:cNvSpPr/>
      </dsp:nvSpPr>
      <dsp:spPr>
        <a:xfrm>
          <a:off x="0" y="2872476"/>
          <a:ext cx="6797675" cy="1312740"/>
        </a:xfrm>
        <a:prstGeom prst="roundRect">
          <a:avLst/>
        </a:prstGeom>
        <a:solidFill>
          <a:schemeClr val="accent2">
            <a:hueOff val="26025"/>
            <a:satOff val="-17917"/>
            <a:lumOff val="-457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/>
            <a:t>The broader community suffers the harm. </a:t>
          </a:r>
        </a:p>
      </dsp:txBody>
      <dsp:txXfrm>
        <a:off x="64083" y="2936559"/>
        <a:ext cx="6669509" cy="1184574"/>
      </dsp:txXfrm>
    </dsp:sp>
    <dsp:sp modelId="{9A70AC14-ECBC-4539-ACF7-7599266DF107}">
      <dsp:nvSpPr>
        <dsp:cNvPr id="0" name=""/>
        <dsp:cNvSpPr/>
      </dsp:nvSpPr>
      <dsp:spPr>
        <a:xfrm>
          <a:off x="0" y="4280256"/>
          <a:ext cx="6797675" cy="1312740"/>
        </a:xfrm>
        <a:prstGeom prst="round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/>
            <a:t>Surrogate victim/offender.  </a:t>
          </a:r>
        </a:p>
      </dsp:txBody>
      <dsp:txXfrm>
        <a:off x="64083" y="4344339"/>
        <a:ext cx="6669509" cy="118457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6B8CA3-DFC2-41A6-8D7F-4EFEBAB55465}">
      <dsp:nvSpPr>
        <dsp:cNvPr id="0" name=""/>
        <dsp:cNvSpPr/>
      </dsp:nvSpPr>
      <dsp:spPr>
        <a:xfrm>
          <a:off x="196" y="469737"/>
          <a:ext cx="2372171" cy="284660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18" tIns="0" rIns="234318" bIns="33020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Contact all parties involved</a:t>
          </a:r>
        </a:p>
      </dsp:txBody>
      <dsp:txXfrm>
        <a:off x="196" y="1608379"/>
        <a:ext cx="2372171" cy="1707963"/>
      </dsp:txXfrm>
    </dsp:sp>
    <dsp:sp modelId="{532DC232-38E9-4B87-A8D6-8B5BEE078CDE}">
      <dsp:nvSpPr>
        <dsp:cNvPr id="0" name=""/>
        <dsp:cNvSpPr/>
      </dsp:nvSpPr>
      <dsp:spPr>
        <a:xfrm>
          <a:off x="196" y="469737"/>
          <a:ext cx="2372171" cy="1138642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18" tIns="165100" rIns="234318" bIns="165100" numCol="1" spcCol="1270" anchor="ctr" anchorCtr="0">
          <a:noAutofit/>
        </a:bodyPr>
        <a:lstStyle/>
        <a:p>
          <a:pPr lvl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kern="1200"/>
            <a:t>01</a:t>
          </a:r>
        </a:p>
      </dsp:txBody>
      <dsp:txXfrm>
        <a:off x="196" y="469737"/>
        <a:ext cx="2372171" cy="1138642"/>
      </dsp:txXfrm>
    </dsp:sp>
    <dsp:sp modelId="{8E1D2447-5AC9-4907-9989-C04524A7051C}">
      <dsp:nvSpPr>
        <dsp:cNvPr id="0" name=""/>
        <dsp:cNvSpPr/>
      </dsp:nvSpPr>
      <dsp:spPr>
        <a:xfrm>
          <a:off x="2562141" y="469737"/>
          <a:ext cx="2372171" cy="2846605"/>
        </a:xfrm>
        <a:prstGeom prst="rect">
          <a:avLst/>
        </a:prstGeom>
        <a:solidFill>
          <a:schemeClr val="accent2">
            <a:hueOff val="13013"/>
            <a:satOff val="-8959"/>
            <a:lumOff val="-2288"/>
            <a:alphaOff val="0"/>
          </a:schemeClr>
        </a:solidFill>
        <a:ln w="15875" cap="flat" cmpd="sng" algn="ctr">
          <a:solidFill>
            <a:schemeClr val="accent2">
              <a:hueOff val="13013"/>
              <a:satOff val="-8959"/>
              <a:lumOff val="-22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18" tIns="0" rIns="234318" bIns="33020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Explain the process</a:t>
          </a:r>
        </a:p>
      </dsp:txBody>
      <dsp:txXfrm>
        <a:off x="2562141" y="1608379"/>
        <a:ext cx="2372171" cy="1707963"/>
      </dsp:txXfrm>
    </dsp:sp>
    <dsp:sp modelId="{529F8DB2-F719-4E4B-AC5F-A6D5ED213B0E}">
      <dsp:nvSpPr>
        <dsp:cNvPr id="0" name=""/>
        <dsp:cNvSpPr/>
      </dsp:nvSpPr>
      <dsp:spPr>
        <a:xfrm>
          <a:off x="2562141" y="469737"/>
          <a:ext cx="2372171" cy="1138642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18" tIns="165100" rIns="234318" bIns="165100" numCol="1" spcCol="1270" anchor="ctr" anchorCtr="0">
          <a:noAutofit/>
        </a:bodyPr>
        <a:lstStyle/>
        <a:p>
          <a:pPr lvl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kern="1200"/>
            <a:t>02</a:t>
          </a:r>
        </a:p>
      </dsp:txBody>
      <dsp:txXfrm>
        <a:off x="2562141" y="469737"/>
        <a:ext cx="2372171" cy="1138642"/>
      </dsp:txXfrm>
    </dsp:sp>
    <dsp:sp modelId="{4BFD5CEE-1896-43B8-B1CE-22E444C9937E}">
      <dsp:nvSpPr>
        <dsp:cNvPr id="0" name=""/>
        <dsp:cNvSpPr/>
      </dsp:nvSpPr>
      <dsp:spPr>
        <a:xfrm>
          <a:off x="5124086" y="469737"/>
          <a:ext cx="2372171" cy="2846605"/>
        </a:xfrm>
        <a:prstGeom prst="rect">
          <a:avLst/>
        </a:prstGeom>
        <a:solidFill>
          <a:schemeClr val="accent2">
            <a:hueOff val="26025"/>
            <a:satOff val="-17917"/>
            <a:lumOff val="-4575"/>
            <a:alphaOff val="0"/>
          </a:schemeClr>
        </a:solidFill>
        <a:ln w="15875" cap="flat" cmpd="sng" algn="ctr">
          <a:solidFill>
            <a:schemeClr val="accent2">
              <a:hueOff val="26025"/>
              <a:satOff val="-17917"/>
              <a:lumOff val="-45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18" tIns="0" rIns="234318" bIns="33020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Ask for willingness to participate</a:t>
          </a:r>
        </a:p>
      </dsp:txBody>
      <dsp:txXfrm>
        <a:off x="5124086" y="1608379"/>
        <a:ext cx="2372171" cy="1707963"/>
      </dsp:txXfrm>
    </dsp:sp>
    <dsp:sp modelId="{F9BD6785-5D2C-429E-98C4-F19100AD633A}">
      <dsp:nvSpPr>
        <dsp:cNvPr id="0" name=""/>
        <dsp:cNvSpPr/>
      </dsp:nvSpPr>
      <dsp:spPr>
        <a:xfrm>
          <a:off x="5124086" y="469737"/>
          <a:ext cx="2372171" cy="1138642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18" tIns="165100" rIns="234318" bIns="165100" numCol="1" spcCol="1270" anchor="ctr" anchorCtr="0">
          <a:noAutofit/>
        </a:bodyPr>
        <a:lstStyle/>
        <a:p>
          <a:pPr lvl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kern="1200"/>
            <a:t>03</a:t>
          </a:r>
        </a:p>
      </dsp:txBody>
      <dsp:txXfrm>
        <a:off x="5124086" y="469737"/>
        <a:ext cx="2372171" cy="1138642"/>
      </dsp:txXfrm>
    </dsp:sp>
    <dsp:sp modelId="{C3726712-15C1-471E-9DF4-B061F34FE953}">
      <dsp:nvSpPr>
        <dsp:cNvPr id="0" name=""/>
        <dsp:cNvSpPr/>
      </dsp:nvSpPr>
      <dsp:spPr>
        <a:xfrm>
          <a:off x="7686032" y="469737"/>
          <a:ext cx="2372171" cy="2846605"/>
        </a:xfrm>
        <a:prstGeom prst="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18" tIns="0" rIns="234318" bIns="33020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Do not proceed until all parties are ready </a:t>
          </a:r>
        </a:p>
      </dsp:txBody>
      <dsp:txXfrm>
        <a:off x="7686032" y="1608379"/>
        <a:ext cx="2372171" cy="1707963"/>
      </dsp:txXfrm>
    </dsp:sp>
    <dsp:sp modelId="{65291C4A-F562-4C39-8F3A-9553A43111D1}">
      <dsp:nvSpPr>
        <dsp:cNvPr id="0" name=""/>
        <dsp:cNvSpPr/>
      </dsp:nvSpPr>
      <dsp:spPr>
        <a:xfrm>
          <a:off x="7686032" y="469737"/>
          <a:ext cx="2372171" cy="1138642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18" tIns="165100" rIns="234318" bIns="165100" numCol="1" spcCol="1270" anchor="ctr" anchorCtr="0">
          <a:noAutofit/>
        </a:bodyPr>
        <a:lstStyle/>
        <a:p>
          <a:pPr lvl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kern="1200"/>
            <a:t>04</a:t>
          </a:r>
        </a:p>
      </dsp:txBody>
      <dsp:txXfrm>
        <a:off x="7686032" y="469737"/>
        <a:ext cx="2372171" cy="11386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 xmlns="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 xmlns="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 xmlns="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D19B27-98F3-45CB-A67A-04A9BCDFEA8F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25EFB-BF00-4B45-AD9E-4E4557987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454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E7EF-7EAA-4A13-A79D-E8317AA93264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8CC9-BB1B-418B-B632-C558784A4A4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9459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E7EF-7EAA-4A13-A79D-E8317AA93264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8CC9-BB1B-418B-B632-C558784A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208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E7EF-7EAA-4A13-A79D-E8317AA93264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8CC9-BB1B-418B-B632-C558784A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241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E7EF-7EAA-4A13-A79D-E8317AA93264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8CC9-BB1B-418B-B632-C558784A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32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E7EF-7EAA-4A13-A79D-E8317AA93264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8CC9-BB1B-418B-B632-C558784A4A4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1932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E7EF-7EAA-4A13-A79D-E8317AA93264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8CC9-BB1B-418B-B632-C558784A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78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E7EF-7EAA-4A13-A79D-E8317AA93264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8CC9-BB1B-418B-B632-C558784A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42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E7EF-7EAA-4A13-A79D-E8317AA93264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8CC9-BB1B-418B-B632-C558784A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262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E7EF-7EAA-4A13-A79D-E8317AA93264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8CC9-BB1B-418B-B632-C558784A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564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AE4E7EF-7EAA-4A13-A79D-E8317AA93264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B708CC9-BB1B-418B-B632-C558784A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6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4E7EF-7EAA-4A13-A79D-E8317AA93264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8CC9-BB1B-418B-B632-C558784A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123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AE4E7EF-7EAA-4A13-A79D-E8317AA93264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B708CC9-BB1B-418B-B632-C558784A4A4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3551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88952" cy="4970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4DB1E6-90BC-469A-8D26-1B7A2302E4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>
            <a:normAutofit/>
          </a:bodyPr>
          <a:lstStyle/>
          <a:p>
            <a:r>
              <a:rPr lang="en-US" sz="5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RESTORATIVE JUSTICE: AN INFORMAL  APPROACH TO CAMPUS SEXUAL HARM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7CCB41-39F1-4828-8FC7-688C4CB1B4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Robert </a:t>
            </a:r>
            <a:r>
              <a:rPr lang="en-US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</a:t>
            </a:r>
            <a:endParaRPr lang="en-US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2953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6A913-13C2-4550-8E80-184C71BF7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Victim-Offender Mediation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50F397C-6615-4F93-8C06-5C754527A7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3821167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3710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C1265-AC3F-4109-BA90-F7AD858E3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Conferencing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7061CC4-F176-4EEB-826C-2254D1B739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3325543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1426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57A18E-CBC3-4C69-BC1B-72C2DDAAB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US" sz="3600" spc="0">
                <a:solidFill>
                  <a:srgbClr val="FFFFFF"/>
                </a:solidFill>
                <a:latin typeface="Arial" panose="020B0604020202020204"/>
              </a:rPr>
              <a:t>Circles</a:t>
            </a:r>
            <a:endParaRPr lang="en-US" sz="360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09D34268-7DE6-4A51-B66E-5A5735B99A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395761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7033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3511AD-8520-4055-B1ED-587D4B5BA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Panels/Boards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2F9FAB7-0679-46D6-8071-F4DAF59D4A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475106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22923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968AB-ED87-4AFF-84C2-93B39EBE1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Preconference Preparation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8537A18-A2B6-4F87-A6BD-95429BE145B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0264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11923-ED00-4676-9F19-7605F686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Restorative Conversations 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99525A12-AEAA-4A35-A98B-BB017EE7C7FA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1097279" y="1845734"/>
          <a:ext cx="493776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90D447-1D5B-4EB8-9BA3-D0F30828293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happened?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impact did this incident have on you?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was the hardest thing about this for you?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the person responsible was here, is there anything you would like to say or ask them?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 there anything that you can do to help meet your needs?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would you like to see the other person do to repair the harm they have caused you?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9660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C33BF9DD-8A45-4EEE-B231-0A14D322E5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21E2E3-6103-4693-88E0-657B483F9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4771" y="634946"/>
            <a:ext cx="6574972" cy="1450757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Participant Comment</a:t>
            </a:r>
          </a:p>
        </p:txBody>
      </p:sp>
      <p:pic>
        <p:nvPicPr>
          <p:cNvPr id="19" name="Graphic 6" descr="Scales of Justice">
            <a:extLst>
              <a:ext uri="{FF2B5EF4-FFF2-40B4-BE49-F238E27FC236}">
                <a16:creationId xmlns:a16="http://schemas.microsoft.com/office/drawing/2014/main" id="{1BB7AE74-87E0-46A4-9269-CC2162E0D1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33999" y="1296626"/>
            <a:ext cx="4001315" cy="4001315"/>
          </a:xfrm>
          <a:prstGeom prst="rect">
            <a:avLst/>
          </a:prstGeom>
        </p:spPr>
      </p:pic>
      <p:cxnSp>
        <p:nvCxnSpPr>
          <p:cNvPr id="20" name="Straight Connector 11">
            <a:extLst>
              <a:ext uri="{FF2B5EF4-FFF2-40B4-BE49-F238E27FC236}">
                <a16:creationId xmlns:a16="http://schemas.microsoft.com/office/drawing/2014/main" id="{9020DCC9-F851-4562-BB20-1AB3C51BF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4770" y="2086188"/>
            <a:ext cx="608976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30AEA0-C12B-4AF3-A2D8-078AE1DD1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4769" y="2198914"/>
            <a:ext cx="6574973" cy="3670180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“Restorative justice can heal the soul much better than jail time. My first time in the circle was very fulfilling; where there was anger before, now there is understanding.” </a:t>
            </a:r>
          </a:p>
          <a:p>
            <a:pPr marL="0" marR="0" lvl="0" indent="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					</a:t>
            </a:r>
          </a:p>
          <a:p>
            <a:endParaRPr lang="en-US" dirty="0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D5FBCAC9-BD8B-4F3B-AD74-EF37D42113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9556C5A8-AD7E-4CE7-87BE-9EA3B5E178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0828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968AB-ED87-4AFF-84C2-93B39EBE1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Preconference Preparation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8537A18-A2B6-4F87-A6BD-95429BE145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6713886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1501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1F2BE-7491-C373-CF41-C4E9CF4CE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Legal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88819-EF8B-2A79-973A-D186287E5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6454987" cy="402336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Voluntariness is key (DOE)</a:t>
            </a:r>
          </a:p>
          <a:p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Takla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v. Regents of the University of California</a:t>
            </a:r>
          </a:p>
          <a:p>
            <a:pPr lvl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Deliberate indifference </a:t>
            </a:r>
          </a:p>
          <a:p>
            <a:pPr lvl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University discouraged plaintiffs from formal process</a:t>
            </a:r>
          </a:p>
          <a:p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Shank v. Carleton College</a:t>
            </a:r>
          </a:p>
          <a:p>
            <a:pPr lvl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 deliberate indifference</a:t>
            </a:r>
          </a:p>
          <a:p>
            <a:pPr lvl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Plaintiffs chose to participate</a:t>
            </a:r>
          </a:p>
          <a:p>
            <a:endParaRPr lang="en-US" dirty="0"/>
          </a:p>
        </p:txBody>
      </p:sp>
      <p:pic>
        <p:nvPicPr>
          <p:cNvPr id="18" name="Graphic 17" descr="Judge">
            <a:extLst>
              <a:ext uri="{FF2B5EF4-FFF2-40B4-BE49-F238E27FC236}">
                <a16:creationId xmlns:a16="http://schemas.microsoft.com/office/drawing/2014/main" id="{1C44DDCC-DE47-B1EE-EFAF-F01354DC4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020570" y="2084269"/>
            <a:ext cx="3135109" cy="3135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2331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806CB-468E-4143-818A-9969291EB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spc="0">
                <a:latin typeface="Arial" panose="020B0604020202020204"/>
              </a:rPr>
              <a:t>Questions?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FF45CD-CB1D-4428-B890-0FCC29CA8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6454987" cy="4023360"/>
          </a:xfrm>
        </p:spPr>
        <p:txBody>
          <a:bodyPr>
            <a:normAutofit/>
          </a:bodyPr>
          <a:lstStyle/>
          <a:p>
            <a:pPr marL="0" lvl="0" indent="0"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endParaRPr lang="en-US">
              <a:latin typeface="Arial" panose="020B0604020202020204"/>
            </a:endParaRPr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endParaRPr lang="en-US">
              <a:latin typeface="Arial" panose="020B0604020202020204"/>
            </a:endParaRPr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endParaRPr lang="en-US">
              <a:latin typeface="Arial" panose="020B0604020202020204"/>
            </a:endParaRPr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r>
              <a:rPr lang="en-US">
                <a:latin typeface="Arial" panose="020B0604020202020204"/>
              </a:rPr>
              <a:t>Robert Rico, Ed.D.</a:t>
            </a:r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r>
              <a:rPr lang="en-US">
                <a:latin typeface="Arial" panose="020B0604020202020204"/>
              </a:rPr>
              <a:t>robert.rico@utsa.edu</a:t>
            </a:r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r>
              <a:rPr lang="en-US">
                <a:latin typeface="Arial" panose="020B0604020202020204"/>
              </a:rPr>
              <a:t>210-313-2131</a:t>
            </a:r>
          </a:p>
          <a:p>
            <a:endParaRPr lang="en-US" dirty="0"/>
          </a:p>
        </p:txBody>
      </p:sp>
      <p:pic>
        <p:nvPicPr>
          <p:cNvPr id="9" name="Graphic 8" descr="Email">
            <a:extLst>
              <a:ext uri="{FF2B5EF4-FFF2-40B4-BE49-F238E27FC236}">
                <a16:creationId xmlns:a16="http://schemas.microsoft.com/office/drawing/2014/main" id="{8446D2B9-6685-E507-A307-673E052DA5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020570" y="2084269"/>
            <a:ext cx="3135109" cy="3135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56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33BF9DD-8A45-4EEE-B231-0A14D322E5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78E32E-5000-4197-AC3F-4852A0D81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4771" y="634946"/>
            <a:ext cx="6574972" cy="1450757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Check-In Circle</a:t>
            </a:r>
          </a:p>
        </p:txBody>
      </p:sp>
      <p:pic>
        <p:nvPicPr>
          <p:cNvPr id="7" name="Graphic 6" descr="Angel Face with Solid Fill">
            <a:extLst>
              <a:ext uri="{FF2B5EF4-FFF2-40B4-BE49-F238E27FC236}">
                <a16:creationId xmlns:a16="http://schemas.microsoft.com/office/drawing/2014/main" id="{7F119608-20C0-46BF-81B5-984447D6E3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33999" y="1296626"/>
            <a:ext cx="4001315" cy="4001315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020DCC9-F851-4562-BB20-1AB3C51BF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4770" y="2086188"/>
            <a:ext cx="608976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FD7FD334-2C9D-45EB-9C02-1266FE8F8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4769" y="2198914"/>
            <a:ext cx="6574973" cy="3670180"/>
          </a:xfrm>
        </p:spPr>
        <p:txBody>
          <a:bodyPr>
            <a:normAutofit/>
          </a:bodyPr>
          <a:lstStyle/>
          <a:p>
            <a:r>
              <a:rPr lang="en-US" sz="2800" dirty="0"/>
              <a:t>What is a word that describes how you are feeling this afternoon?</a:t>
            </a:r>
          </a:p>
          <a:p>
            <a:r>
              <a:rPr lang="en-US" sz="2800" dirty="0"/>
              <a:t>What is something you are looking forward to today or this week?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5FBCAC9-BD8B-4F3B-AD74-EF37D42113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556C5A8-AD7E-4CE7-87BE-9EA3B5E178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73389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3800D-2381-43B0-9553-DC1AAED33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spc="0" dirty="0">
                <a:solidFill>
                  <a:prstClr val="black"/>
                </a:solidFill>
                <a:latin typeface="Arial" panose="020B0604020202020204"/>
              </a:rPr>
              <a:t>Resources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5ACDC-EA97-4241-8402-1486AB61B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Boyes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-Watson, C., &amp;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Pranis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K. (2010).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Heart of Hope Resource Guide: Using Peacemaking Circles to Develop Emotional Literacy, Promote Healing and Build Healthy Relationships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Boston, MA: Center for Restorative Justice at Suffolk University.</a:t>
            </a:r>
          </a:p>
          <a:p>
            <a:pPr marL="22860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Boyes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-Watson, C., &amp;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Pranis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K. (2015).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Circle forward: Building a restorative school community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St. Paul, MN: Living Justice Press.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Arial" panose="020B0604020202020204"/>
              </a:rPr>
              <a:t>Karp, D. R. (2015). </a:t>
            </a:r>
            <a:r>
              <a:rPr lang="en-US" i="1" dirty="0">
                <a:solidFill>
                  <a:prstClr val="black"/>
                </a:solidFill>
                <a:latin typeface="Arial" panose="020B0604020202020204"/>
              </a:rPr>
              <a:t>The little book of restorative justice for college and universities ,</a:t>
            </a:r>
            <a:r>
              <a:rPr lang="en-US" dirty="0">
                <a:solidFill>
                  <a:prstClr val="black"/>
                </a:solidFill>
                <a:latin typeface="Arial" panose="020B0604020202020204"/>
              </a:rPr>
              <a:t>New York, NY: Good Books.</a:t>
            </a:r>
          </a:p>
          <a:p>
            <a:pPr marL="22860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Orcutt, M.,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Petrowski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P. M., Karp, D. R., &amp; Draper, J. (2020). Restorative Justice Approaches to Informal Resolution of Student Sexual Misconduct.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Arial" panose="020B0604020202020204"/>
              </a:rPr>
              <a:t>Van Ness, D. &amp; Strong, K H. (2015). </a:t>
            </a:r>
            <a:r>
              <a:rPr lang="en-US" i="1" dirty="0">
                <a:solidFill>
                  <a:prstClr val="black"/>
                </a:solidFill>
                <a:latin typeface="Arial" panose="020B0604020202020204"/>
              </a:rPr>
              <a:t>Restoring Justice: An Introduction to Restorative Justice</a:t>
            </a:r>
            <a:r>
              <a:rPr lang="en-US" dirty="0">
                <a:solidFill>
                  <a:prstClr val="black"/>
                </a:solidFill>
                <a:latin typeface="Arial" panose="020B0604020202020204"/>
              </a:rPr>
              <a:t>, 5th Ed. Waltham, MA: Anderson Publishing.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prstClr val="black"/>
                </a:solidFill>
                <a:latin typeface="Arial" panose="020B0604020202020204"/>
              </a:rPr>
              <a:t>Zehr</a:t>
            </a:r>
            <a:r>
              <a:rPr lang="en-US" dirty="0">
                <a:solidFill>
                  <a:prstClr val="black"/>
                </a:solidFill>
                <a:latin typeface="Arial" panose="020B0604020202020204"/>
              </a:rPr>
              <a:t>, H. (2002). </a:t>
            </a:r>
            <a:r>
              <a:rPr lang="en-US" i="1" dirty="0">
                <a:solidFill>
                  <a:prstClr val="black"/>
                </a:solidFill>
                <a:latin typeface="Arial" panose="020B0604020202020204"/>
              </a:rPr>
              <a:t>The little book of restorative justice, </a:t>
            </a:r>
            <a:r>
              <a:rPr lang="en-US" dirty="0">
                <a:solidFill>
                  <a:prstClr val="black"/>
                </a:solidFill>
                <a:latin typeface="Arial" panose="020B0604020202020204"/>
              </a:rPr>
              <a:t>Intercourse, PA: Good Books.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34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7A0F8-6405-A7BD-48DD-ADEEB41C7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Objectives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0EF7628-3ABA-1D92-BBDE-F0572B26815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1971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ECF0FC6-D57B-48B6-9036-F4FFD91A4B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8F9395-A59D-4CA5-A331-6C3FD7111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932" y="286603"/>
            <a:ext cx="6750987" cy="1450757"/>
          </a:xfrm>
        </p:spPr>
        <p:txBody>
          <a:bodyPr>
            <a:normAutofit/>
          </a:bodyPr>
          <a:lstStyle/>
          <a:p>
            <a:r>
              <a:rPr lang="en-US" spc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Defining Restorative Justice</a:t>
            </a:r>
            <a:endParaRPr lang="en-US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277CB-0542-4599-A3AB-EA969314D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4204" y="2023962"/>
            <a:ext cx="6697715" cy="3845131"/>
          </a:xfrm>
        </p:spPr>
        <p:txBody>
          <a:bodyPr>
            <a:normAutofit/>
          </a:bodyPr>
          <a:lstStyle/>
          <a:p>
            <a:pPr marL="0" lvl="0" indent="0"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endParaRPr lang="en-US" altLang="en-US" dirty="0">
              <a:latin typeface="Arial" panose="020B0604020202020204"/>
              <a:ea typeface="ＭＳ Ｐゴシック" panose="020B0600070205080204" pitchFamily="34" charset="-128"/>
            </a:endParaRPr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endParaRPr lang="en-US" altLang="en-US" dirty="0">
              <a:latin typeface="Arial" panose="020B0604020202020204"/>
              <a:ea typeface="ＭＳ Ｐゴシック" panose="020B0600070205080204" pitchFamily="34" charset="-128"/>
            </a:endParaRPr>
          </a:p>
          <a:p>
            <a:pPr marL="0" lvl="0" indent="0"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r>
              <a:rPr lang="en-US" altLang="en-US" sz="2800" dirty="0">
                <a:latin typeface="Arial" panose="020B0604020202020204"/>
                <a:ea typeface="ＭＳ Ｐゴシック" panose="020B0600070205080204" pitchFamily="34" charset="-128"/>
              </a:rPr>
              <a:t>Restorative justice is a collaborative decision-making process that includes harmed parties, offenders, and others who are seeking to hold offenders accountable…</a:t>
            </a:r>
          </a:p>
          <a:p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7A211C-5863-4303-AC3D-AEBFDF6D6A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44150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7519CD-2FFF-42E3-BB0C-FEAA828BA5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2823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615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ECF0FC6-D57B-48B6-9036-F4FFD91A4B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DFCA6A-6A0F-4FDF-8C57-DAB7924E4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932" y="286603"/>
            <a:ext cx="6750987" cy="1450757"/>
          </a:xfrm>
        </p:spPr>
        <p:txBody>
          <a:bodyPr>
            <a:normAutofit/>
          </a:bodyPr>
          <a:lstStyle/>
          <a:p>
            <a:r>
              <a:rPr lang="en-US" spc="0" dirty="0">
                <a:solidFill>
                  <a:schemeClr val="accent2"/>
                </a:solidFill>
                <a:latin typeface="Arial" panose="020B0604020202020204"/>
              </a:rPr>
              <a:t>Holding Responsible Parties Accountable By: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48511-7562-4E5F-ADBC-B876B2054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4204" y="2023962"/>
            <a:ext cx="6697715" cy="3845131"/>
          </a:xfrm>
        </p:spPr>
        <p:txBody>
          <a:bodyPr>
            <a:normAutofit/>
          </a:bodyPr>
          <a:lstStyle/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/>
              </a:rPr>
              <a:t>Accept and acknowledge responsibility for their offenses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/>
              </a:rPr>
              <a:t>To the best of their ability, repair the harm they caused to harmed parties and the community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/>
              </a:rPr>
              <a:t>Work to rebuild trust by showing understanding of the harm, addressing personal issues, and building positive social connections (Karp, 2015) </a:t>
            </a:r>
          </a:p>
          <a:p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7A211C-5863-4303-AC3D-AEBFDF6D6A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44150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7519CD-2FFF-42E3-BB0C-FEAA828BA5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2823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109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1DD6F-9D54-4877-8C21-B69618F4B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spc="0" dirty="0">
                <a:solidFill>
                  <a:prstClr val="black"/>
                </a:solidFill>
                <a:latin typeface="Arial" panose="020B0604020202020204"/>
              </a:rPr>
              <a:t>Two Different Views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8542CF-F6EC-49AD-BDC6-5ED3F6A985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sz="2800" b="1" cap="none" dirty="0">
                <a:solidFill>
                  <a:prstClr val="black"/>
                </a:solidFill>
                <a:latin typeface="Arial" panose="020B0604020202020204"/>
              </a:rPr>
              <a:t>Traditional Justice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BF64FE-8E97-4E19-838F-00C6E3EA87D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prstClr val="black"/>
                </a:solidFill>
                <a:latin typeface="Arial" panose="020B0604020202020204"/>
              </a:rPr>
              <a:t>Crime or rule breaking is a violation of the law, the state or school policies.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prstClr val="black"/>
                </a:solidFill>
                <a:latin typeface="Arial" panose="020B0604020202020204"/>
              </a:rPr>
              <a:t>Violations create guilt.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prstClr val="black"/>
                </a:solidFill>
                <a:latin typeface="Arial" panose="020B0604020202020204"/>
              </a:rPr>
              <a:t>Justice requires the state to determine guilt and impose punishment.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46CE8F-364E-4DFB-8D7B-FDEEB829D9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lvl="0"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sz="2800" b="1" cap="none" dirty="0">
                <a:solidFill>
                  <a:prstClr val="black"/>
                </a:solidFill>
                <a:latin typeface="Arial" panose="020B0604020202020204"/>
              </a:rPr>
              <a:t>Restorative Justice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4AF4F8-440D-4CA6-8B6D-DF03C11FD79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prstClr val="black"/>
                </a:solidFill>
                <a:latin typeface="Arial" panose="020B0604020202020204"/>
              </a:rPr>
              <a:t>Crime or rule breaking is a violation of people and relationships. 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prstClr val="black"/>
                </a:solidFill>
                <a:latin typeface="Arial" panose="020B0604020202020204"/>
              </a:rPr>
              <a:t>Violations create obligations.</a:t>
            </a:r>
          </a:p>
          <a:p>
            <a:pPr marL="228600" lvl="0" indent="-228600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prstClr val="black"/>
                </a:solidFill>
                <a:latin typeface="Arial" panose="020B0604020202020204"/>
              </a:rPr>
              <a:t>Justice involves all stakeholders to put things right.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004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F229E-1BCC-4204-BFC0-1E18AB6DB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spc="0" dirty="0">
                <a:latin typeface="Arial" panose="020B0604020202020204"/>
              </a:rPr>
              <a:t>Pillars of Restorative Justice</a:t>
            </a:r>
            <a:endParaRPr lang="en-US" dirty="0"/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C2244D8D-29B7-4676-8614-5E2FAD6ECF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8022316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7396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0B8226-7FEC-40F4-B4EF-A64DBDBF8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en-US" altLang="en-US" sz="3600" spc="0" dirty="0">
                <a:solidFill>
                  <a:srgbClr val="FFFFFF"/>
                </a:solidFill>
                <a:latin typeface="Arial" panose="020B0604020202020204"/>
              </a:rPr>
              <a:t>Three Basic Objectives </a:t>
            </a: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E3859C9-362D-4DA4-BA13-B470E28F7B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1665132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92614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5BF8C-293A-4B0F-9D92-AE688EF17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spc="0" dirty="0">
                <a:latin typeface="Arial" panose="020B0604020202020204"/>
              </a:rPr>
              <a:t>Restorative Justice Processes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E34F808-BCF3-4A72-AA12-1912DB87F5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1268682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451712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F88BBB079C3E4D9C21E9CECBE0A783" ma:contentTypeVersion="17" ma:contentTypeDescription="Create a new document." ma:contentTypeScope="" ma:versionID="f6bc0c850d375984d3a31d7a585d2eb1">
  <xsd:schema xmlns:xsd="http://www.w3.org/2001/XMLSchema" xmlns:xs="http://www.w3.org/2001/XMLSchema" xmlns:p="http://schemas.microsoft.com/office/2006/metadata/properties" xmlns:ns3="cbd100a9-0e4c-4e09-aa89-d4c8d6947d3d" xmlns:ns4="ad5c266a-ceba-4071-8d13-e7bf34dd64f9" targetNamespace="http://schemas.microsoft.com/office/2006/metadata/properties" ma:root="true" ma:fieldsID="7d273a483d35200c36165d1b0cd62639" ns3:_="" ns4:_="">
    <xsd:import namespace="cbd100a9-0e4c-4e09-aa89-d4c8d6947d3d"/>
    <xsd:import namespace="ad5c266a-ceba-4071-8d13-e7bf34dd64f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_activity" minOccurs="0"/>
                <xsd:element ref="ns4:MediaLengthInSeconds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d100a9-0e4c-4e09-aa89-d4c8d6947d3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5c266a-ceba-4071-8d13-e7bf34dd64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d5c266a-ceba-4071-8d13-e7bf34dd64f9" xsi:nil="true"/>
  </documentManagement>
</p:properties>
</file>

<file path=customXml/itemProps1.xml><?xml version="1.0" encoding="utf-8"?>
<ds:datastoreItem xmlns:ds="http://schemas.openxmlformats.org/officeDocument/2006/customXml" ds:itemID="{34878163-DE7B-4451-BE2E-302EC4AD3D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d100a9-0e4c-4e09-aa89-d4c8d6947d3d"/>
    <ds:schemaRef ds:uri="ad5c266a-ceba-4071-8d13-e7bf34dd64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20DA604-069E-42A7-9D96-7C5EA10122A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2A3F6A-F2B2-400C-AACB-28795AA3AE16}">
  <ds:schemaRefs>
    <ds:schemaRef ds:uri="http://schemas.microsoft.com/office/2006/documentManagement/types"/>
    <ds:schemaRef ds:uri="ad5c266a-ceba-4071-8d13-e7bf34dd64f9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cbd100a9-0e4c-4e09-aa89-d4c8d6947d3d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6057</TotalTime>
  <Words>903</Words>
  <Application>Microsoft Office PowerPoint</Application>
  <PresentationFormat>Widescreen</PresentationFormat>
  <Paragraphs>125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ＭＳ Ｐゴシック</vt:lpstr>
      <vt:lpstr>Arial</vt:lpstr>
      <vt:lpstr>Calibri</vt:lpstr>
      <vt:lpstr>Calibri Light</vt:lpstr>
      <vt:lpstr>Retrospect</vt:lpstr>
      <vt:lpstr>RESTORATIVE JUSTICE: AN INFORMAL  APPROACH TO CAMPUS SEXUAL HARM</vt:lpstr>
      <vt:lpstr>Check-In Circle</vt:lpstr>
      <vt:lpstr>Objectives</vt:lpstr>
      <vt:lpstr>Defining Restorative Justice</vt:lpstr>
      <vt:lpstr>Holding Responsible Parties Accountable By:</vt:lpstr>
      <vt:lpstr>Two Different Views</vt:lpstr>
      <vt:lpstr>Pillars of Restorative Justice</vt:lpstr>
      <vt:lpstr>Three Basic Objectives </vt:lpstr>
      <vt:lpstr>Restorative Justice Processes</vt:lpstr>
      <vt:lpstr>Victim-Offender Mediation</vt:lpstr>
      <vt:lpstr>Conferencing </vt:lpstr>
      <vt:lpstr>Circles</vt:lpstr>
      <vt:lpstr>Impact Panels/Boards</vt:lpstr>
      <vt:lpstr>Preconference Preparation</vt:lpstr>
      <vt:lpstr>Restorative Conversations </vt:lpstr>
      <vt:lpstr>Participant Comment</vt:lpstr>
      <vt:lpstr>Preconference Preparation</vt:lpstr>
      <vt:lpstr>Legal Considerations</vt:lpstr>
      <vt:lpstr>Questions?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RESTORATIVE JUSTICE: A RELATIONAL APPROACH TO STUDENT CONDUCT AND BUILDING COMMUNITY</dc:title>
  <dc:creator>Robert Rico</dc:creator>
  <cp:lastModifiedBy>Robert Rico</cp:lastModifiedBy>
  <cp:revision>43</cp:revision>
  <dcterms:created xsi:type="dcterms:W3CDTF">2020-08-18T00:44:21Z</dcterms:created>
  <dcterms:modified xsi:type="dcterms:W3CDTF">2024-04-09T18:30:39Z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0x010100BAF88BBB079C3E4D9C21E9CECBE0A783</vt:lpwstr>
  </property>
</Properties>
</file>