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3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9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0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9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1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4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6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7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7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8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1A4F-34D1-479D-AD1A-F3CCC1E1F12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0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18919" y="-17529"/>
            <a:ext cx="19684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400" dirty="0">
                <a:solidFill>
                  <a:prstClr val="black"/>
                </a:solidFill>
              </a:rPr>
              <a:t>Institutional Compliance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500881" y="1286622"/>
            <a:ext cx="1100789" cy="550394"/>
            <a:chOff x="1231232" y="773705"/>
            <a:chExt cx="1100789" cy="550394"/>
          </a:xfrm>
        </p:grpSpPr>
        <p:sp>
          <p:nvSpPr>
            <p:cNvPr id="7" name="Rectangle 6"/>
            <p:cNvSpPr/>
            <p:nvPr/>
          </p:nvSpPr>
          <p:spPr>
            <a:xfrm>
              <a:off x="1231232" y="773705"/>
              <a:ext cx="1100789" cy="550394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/>
            <p:cNvSpPr txBox="1"/>
            <p:nvPr/>
          </p:nvSpPr>
          <p:spPr>
            <a:xfrm>
              <a:off x="1231232" y="773705"/>
              <a:ext cx="1100789" cy="40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Compliance &amp; </a:t>
              </a:r>
              <a:br>
                <a:rPr lang="en-US" sz="1100" b="1" kern="1200" dirty="0">
                  <a:solidFill>
                    <a:schemeClr val="tx1"/>
                  </a:solidFill>
                </a:rPr>
              </a:br>
              <a:r>
                <a:rPr lang="en-US" sz="1100" b="1" kern="1200" dirty="0">
                  <a:solidFill>
                    <a:schemeClr val="tx1"/>
                  </a:solidFill>
                </a:rPr>
                <a:t>Risk Services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698919" y="1170738"/>
            <a:ext cx="1903432" cy="555898"/>
            <a:chOff x="2991354" y="782010"/>
            <a:chExt cx="1903432" cy="555898"/>
          </a:xfrm>
        </p:grpSpPr>
        <p:sp>
          <p:nvSpPr>
            <p:cNvPr id="10" name="Rectangle 9"/>
            <p:cNvSpPr/>
            <p:nvPr/>
          </p:nvSpPr>
          <p:spPr>
            <a:xfrm>
              <a:off x="3378785" y="782010"/>
              <a:ext cx="1100789" cy="555898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TextBox 10"/>
            <p:cNvSpPr txBox="1"/>
            <p:nvPr/>
          </p:nvSpPr>
          <p:spPr>
            <a:xfrm>
              <a:off x="2991354" y="782010"/>
              <a:ext cx="1903432" cy="3921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Equal Opportunity Services/ Title IX Office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23482" y="1084710"/>
            <a:ext cx="1113987" cy="550394"/>
            <a:chOff x="4790988" y="856831"/>
            <a:chExt cx="1113987" cy="550394"/>
          </a:xfrm>
        </p:grpSpPr>
        <p:sp>
          <p:nvSpPr>
            <p:cNvPr id="13" name="Rectangle 12"/>
            <p:cNvSpPr/>
            <p:nvPr/>
          </p:nvSpPr>
          <p:spPr>
            <a:xfrm>
              <a:off x="4790988" y="856831"/>
              <a:ext cx="1100789" cy="550394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TextBox 13"/>
            <p:cNvSpPr txBox="1"/>
            <p:nvPr/>
          </p:nvSpPr>
          <p:spPr>
            <a:xfrm>
              <a:off x="4804186" y="989103"/>
              <a:ext cx="1100789" cy="383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dirty="0">
                  <a:solidFill>
                    <a:schemeClr val="tx1"/>
                  </a:solidFill>
                </a:rPr>
                <a:t>Inf</a:t>
              </a:r>
              <a:r>
                <a:rPr lang="en-US" sz="1100" b="1" kern="1200" dirty="0">
                  <a:solidFill>
                    <a:schemeClr val="tx1"/>
                  </a:solidFill>
                </a:rPr>
                <a:t>ormation Security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500880" y="1856224"/>
            <a:ext cx="1100789" cy="550394"/>
            <a:chOff x="1847333" y="1538638"/>
            <a:chExt cx="1100789" cy="550394"/>
          </a:xfrm>
        </p:grpSpPr>
        <p:sp>
          <p:nvSpPr>
            <p:cNvPr id="28" name="Rectangle 27"/>
            <p:cNvSpPr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TextBox 28"/>
            <p:cNvSpPr txBox="1"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Sylvia Esparza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Manager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102989" y="3260629"/>
            <a:ext cx="1100789" cy="550394"/>
            <a:chOff x="2089275" y="3816817"/>
            <a:chExt cx="1100789" cy="550394"/>
          </a:xfrm>
        </p:grpSpPr>
        <p:sp>
          <p:nvSpPr>
            <p:cNvPr id="34" name="Rectangle 33"/>
            <p:cNvSpPr/>
            <p:nvPr/>
          </p:nvSpPr>
          <p:spPr>
            <a:xfrm>
              <a:off x="2089275" y="3816817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xtBox 34"/>
            <p:cNvSpPr txBox="1"/>
            <p:nvPr/>
          </p:nvSpPr>
          <p:spPr>
            <a:xfrm>
              <a:off x="2089275" y="381681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solidFill>
                    <a:schemeClr val="bg1"/>
                  </a:solidFill>
                </a:rPr>
                <a:t>Analise Lopez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err="1"/>
                <a:t>Mgmt</a:t>
              </a:r>
              <a:r>
                <a:rPr lang="en-US" sz="800" kern="1200" dirty="0"/>
                <a:t> Analyst </a:t>
              </a:r>
              <a:r>
                <a:rPr lang="en-US" sz="800" dirty="0"/>
                <a:t>I</a:t>
              </a:r>
              <a:r>
                <a:rPr lang="en-US" sz="800" kern="1200" dirty="0"/>
                <a:t>I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122543" y="4068176"/>
            <a:ext cx="1100789" cy="550394"/>
            <a:chOff x="2105908" y="3060200"/>
            <a:chExt cx="1100789" cy="550394"/>
          </a:xfrm>
        </p:grpSpPr>
        <p:sp>
          <p:nvSpPr>
            <p:cNvPr id="37" name="Rectangle 36"/>
            <p:cNvSpPr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xtBox 37"/>
            <p:cNvSpPr txBox="1"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Evelyn Vanderburg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err="1"/>
                <a:t>Mgmt</a:t>
              </a:r>
              <a:r>
                <a:rPr lang="en-US" sz="800" dirty="0"/>
                <a:t> Analyst I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9225631" y="1753797"/>
            <a:ext cx="1100789" cy="550394"/>
            <a:chOff x="3362174" y="1544142"/>
            <a:chExt cx="1100789" cy="550394"/>
          </a:xfrm>
        </p:grpSpPr>
        <p:sp>
          <p:nvSpPr>
            <p:cNvPr id="43" name="Rectangle 42"/>
            <p:cNvSpPr/>
            <p:nvPr/>
          </p:nvSpPr>
          <p:spPr>
            <a:xfrm>
              <a:off x="3362174" y="1544142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TextBox 43"/>
            <p:cNvSpPr txBox="1"/>
            <p:nvPr/>
          </p:nvSpPr>
          <p:spPr>
            <a:xfrm>
              <a:off x="3362174" y="1544142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Suzanne Patrick,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kern="1200" dirty="0"/>
                <a:t>Director of EOS, </a:t>
              </a:r>
              <a:br>
                <a:rPr lang="en-US" sz="700" kern="1200" dirty="0"/>
              </a:br>
              <a:r>
                <a:rPr lang="en-US" sz="700" kern="1200" dirty="0"/>
                <a:t>Title IX Coordinator &amp; </a:t>
              </a:r>
              <a:br>
                <a:rPr lang="en-US" sz="700" kern="1200" dirty="0"/>
              </a:br>
              <a:r>
                <a:rPr lang="en-US" sz="700" kern="1200" dirty="0" err="1"/>
                <a:t>Clery</a:t>
              </a:r>
              <a:r>
                <a:rPr lang="en-US" sz="700" kern="1200" dirty="0"/>
                <a:t> Offi</a:t>
              </a:r>
              <a:r>
                <a:rPr lang="en-US" sz="700" dirty="0"/>
                <a:t>cer</a:t>
              </a:r>
              <a:endParaRPr lang="en-US" sz="700" kern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128552" y="2418536"/>
            <a:ext cx="1355971" cy="689577"/>
            <a:chOff x="3637371" y="2335423"/>
            <a:chExt cx="1100789" cy="550394"/>
          </a:xfrm>
        </p:grpSpPr>
        <p:sp>
          <p:nvSpPr>
            <p:cNvPr id="46" name="Rectangle 45"/>
            <p:cNvSpPr/>
            <p:nvPr/>
          </p:nvSpPr>
          <p:spPr>
            <a:xfrm>
              <a:off x="3637371" y="2335423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TextBox 46"/>
            <p:cNvSpPr txBox="1"/>
            <p:nvPr/>
          </p:nvSpPr>
          <p:spPr>
            <a:xfrm>
              <a:off x="3637371" y="2335423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dirty="0">
                  <a:solidFill>
                    <a:schemeClr val="bg1"/>
                  </a:solidFill>
                </a:rPr>
              </a:br>
              <a:r>
                <a:rPr lang="en-US" sz="900" b="1" dirty="0"/>
                <a:t>Adrienne Rodriguez, PhD</a:t>
              </a:r>
              <a:br>
                <a:rPr lang="en-US" sz="900" b="1" dirty="0"/>
              </a:br>
              <a:r>
                <a:rPr lang="en-US" sz="900" dirty="0"/>
                <a:t>Assistant Director</a:t>
              </a:r>
              <a:br>
                <a:rPr lang="en-US" sz="900" dirty="0"/>
              </a:br>
              <a:br>
                <a:rPr lang="en-US" sz="900" b="1" dirty="0"/>
              </a:b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0395663" y="5560885"/>
            <a:ext cx="1248249" cy="638758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n-US" sz="1000" b="1" kern="1200" dirty="0">
                <a:solidFill>
                  <a:schemeClr val="bg1"/>
                </a:solidFill>
              </a:rPr>
            </a:br>
            <a:r>
              <a:rPr lang="en-US" sz="1000" b="1" kern="1200" dirty="0">
                <a:solidFill>
                  <a:schemeClr val="bg1"/>
                </a:solidFill>
              </a:rPr>
              <a:t>Katie Fleming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>
                <a:solidFill>
                  <a:schemeClr val="bg1"/>
                </a:solidFill>
              </a:rPr>
              <a:t>Investigator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(Deputy Title IX Coordinator)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kern="1200" dirty="0">
              <a:solidFill>
                <a:schemeClr val="bg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288506" y="2390761"/>
            <a:ext cx="1239114" cy="657539"/>
            <a:chOff x="3595805" y="4562321"/>
            <a:chExt cx="1144910" cy="559829"/>
          </a:xfrm>
        </p:grpSpPr>
        <p:sp>
          <p:nvSpPr>
            <p:cNvPr id="55" name="Rectangle 54"/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TextBox 55"/>
            <p:cNvSpPr txBox="1"/>
            <p:nvPr/>
          </p:nvSpPr>
          <p:spPr>
            <a:xfrm>
              <a:off x="3639926" y="4571756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Hilda M Pena</a:t>
              </a:r>
              <a:endParaRPr lang="en-US" sz="1000" b="1" kern="1200" dirty="0"/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Case </a:t>
              </a:r>
              <a:r>
                <a:rPr lang="en-US" sz="800" kern="1200"/>
                <a:t>Intake Analyst</a:t>
              </a:r>
              <a:br>
                <a:rPr lang="en-US" sz="800"/>
              </a:br>
              <a:r>
                <a:rPr lang="en-US" sz="80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216320" y="1840367"/>
            <a:ext cx="1100789" cy="550394"/>
            <a:chOff x="4785561" y="1546949"/>
            <a:chExt cx="1100789" cy="550394"/>
          </a:xfrm>
        </p:grpSpPr>
        <p:sp>
          <p:nvSpPr>
            <p:cNvPr id="61" name="Rectangle 60"/>
            <p:cNvSpPr/>
            <p:nvPr/>
          </p:nvSpPr>
          <p:spPr>
            <a:xfrm>
              <a:off x="4785561" y="1546949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TextBox 61"/>
            <p:cNvSpPr txBox="1"/>
            <p:nvPr/>
          </p:nvSpPr>
          <p:spPr>
            <a:xfrm>
              <a:off x="4785561" y="1546949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Kevin Kjosa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Chief </a:t>
              </a:r>
              <a:br>
                <a:rPr lang="en-US" sz="800" kern="1200" dirty="0"/>
              </a:br>
              <a:r>
                <a:rPr lang="en-US" sz="800" kern="1200" dirty="0"/>
                <a:t>Information Security  Officer (CISO)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432957" y="2530321"/>
            <a:ext cx="1100789" cy="550394"/>
            <a:chOff x="5301832" y="2345138"/>
            <a:chExt cx="1100789" cy="550394"/>
          </a:xfrm>
        </p:grpSpPr>
        <p:sp>
          <p:nvSpPr>
            <p:cNvPr id="73" name="Rectangle 72"/>
            <p:cNvSpPr/>
            <p:nvPr/>
          </p:nvSpPr>
          <p:spPr>
            <a:xfrm>
              <a:off x="5301832" y="2345138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TextBox 73"/>
            <p:cNvSpPr txBox="1"/>
            <p:nvPr/>
          </p:nvSpPr>
          <p:spPr>
            <a:xfrm>
              <a:off x="5301832" y="2345138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Mauricio Sandoval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Sr. Ent System Engineer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5403704" y="3295092"/>
            <a:ext cx="1100789" cy="550394"/>
            <a:chOff x="5301832" y="5471381"/>
            <a:chExt cx="1100789" cy="550394"/>
          </a:xfrm>
        </p:grpSpPr>
        <p:sp>
          <p:nvSpPr>
            <p:cNvPr id="85" name="Rectangle 84"/>
            <p:cNvSpPr/>
            <p:nvPr/>
          </p:nvSpPr>
          <p:spPr>
            <a:xfrm>
              <a:off x="5301832" y="547138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TextBox 85"/>
            <p:cNvSpPr txBox="1"/>
            <p:nvPr/>
          </p:nvSpPr>
          <p:spPr>
            <a:xfrm>
              <a:off x="5301832" y="5471381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Alexander Ward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Info Security Analyst</a:t>
              </a:r>
            </a:p>
          </p:txBody>
        </p:sp>
      </p:grpSp>
      <p:cxnSp>
        <p:nvCxnSpPr>
          <p:cNvPr id="100" name="Straight Connector 99"/>
          <p:cNvCxnSpPr>
            <a:cxnSpLocks/>
          </p:cNvCxnSpPr>
          <p:nvPr/>
        </p:nvCxnSpPr>
        <p:spPr>
          <a:xfrm flipV="1">
            <a:off x="2983288" y="928162"/>
            <a:ext cx="6651307" cy="2987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3122871" y="2530321"/>
            <a:ext cx="1100789" cy="550394"/>
            <a:chOff x="2105908" y="2329919"/>
            <a:chExt cx="1100789" cy="550394"/>
          </a:xfrm>
        </p:grpSpPr>
        <p:sp>
          <p:nvSpPr>
            <p:cNvPr id="107" name="Rectangle 106"/>
            <p:cNvSpPr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8" name="TextBox 107"/>
            <p:cNvSpPr txBox="1"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Leticia Vega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err="1"/>
                <a:t>Mgmt</a:t>
              </a:r>
              <a:r>
                <a:rPr lang="en-US" sz="800" kern="1200" dirty="0"/>
                <a:t> Analyst III</a:t>
              </a: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163123" y="6208079"/>
            <a:ext cx="19179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Revised</a:t>
            </a:r>
            <a:r>
              <a:rPr lang="en-US" sz="1100"/>
              <a:t>: August 15, 2023</a:t>
            </a:r>
            <a:endParaRPr lang="en-US" sz="1100" dirty="0"/>
          </a:p>
        </p:txBody>
      </p:sp>
      <p:cxnSp>
        <p:nvCxnSpPr>
          <p:cNvPr id="116" name="Straight Connector 115"/>
          <p:cNvCxnSpPr>
            <a:cxnSpLocks/>
          </p:cNvCxnSpPr>
          <p:nvPr/>
        </p:nvCxnSpPr>
        <p:spPr>
          <a:xfrm flipH="1">
            <a:off x="10281296" y="2990852"/>
            <a:ext cx="1" cy="26525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07063" y="2382448"/>
            <a:ext cx="0" cy="119615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2975537" y="949149"/>
            <a:ext cx="0" cy="2998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9634595" y="916066"/>
            <a:ext cx="0" cy="3023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5764099" y="924440"/>
            <a:ext cx="0" cy="3023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2987020" y="2805518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2990099" y="3578602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984485" y="4333357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0300073" y="3483719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0293478" y="4938363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5307063" y="2805518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5312995" y="3566806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0290263" y="4168753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5179017" y="265882"/>
            <a:ext cx="1268832" cy="550394"/>
            <a:chOff x="4751206" y="0"/>
            <a:chExt cx="1100805" cy="550394"/>
          </a:xfrm>
        </p:grpSpPr>
        <p:sp>
          <p:nvSpPr>
            <p:cNvPr id="156" name="Rectangle 155"/>
            <p:cNvSpPr/>
            <p:nvPr/>
          </p:nvSpPr>
          <p:spPr>
            <a:xfrm>
              <a:off x="4751222" y="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7" name="TextBox 156"/>
            <p:cNvSpPr txBox="1"/>
            <p:nvPr/>
          </p:nvSpPr>
          <p:spPr>
            <a:xfrm>
              <a:off x="4751206" y="0"/>
              <a:ext cx="1100784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James Weaver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Executive Director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(Compliance Officer)</a:t>
              </a:r>
            </a:p>
          </p:txBody>
        </p:sp>
      </p:grpSp>
      <p:cxnSp>
        <p:nvCxnSpPr>
          <p:cNvPr id="158" name="Straight Connector 157"/>
          <p:cNvCxnSpPr/>
          <p:nvPr/>
        </p:nvCxnSpPr>
        <p:spPr>
          <a:xfrm>
            <a:off x="5897195" y="798502"/>
            <a:ext cx="2588" cy="1595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cxnSpLocks/>
            <a:stCxn id="11" idx="2"/>
          </p:cNvCxnSpPr>
          <p:nvPr/>
        </p:nvCxnSpPr>
        <p:spPr>
          <a:xfrm flipH="1">
            <a:off x="9635053" y="1562930"/>
            <a:ext cx="15582" cy="3960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cxnSpLocks/>
          </p:cNvCxnSpPr>
          <p:nvPr/>
        </p:nvCxnSpPr>
        <p:spPr>
          <a:xfrm flipH="1">
            <a:off x="5764099" y="1625990"/>
            <a:ext cx="2616" cy="22269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Group 148"/>
          <p:cNvGrpSpPr/>
          <p:nvPr/>
        </p:nvGrpSpPr>
        <p:grpSpPr>
          <a:xfrm>
            <a:off x="3108684" y="4785840"/>
            <a:ext cx="1100789" cy="550394"/>
            <a:chOff x="2105908" y="3060200"/>
            <a:chExt cx="1100789" cy="550394"/>
          </a:xfrm>
        </p:grpSpPr>
        <p:sp>
          <p:nvSpPr>
            <p:cNvPr id="159" name="Rectangle 158"/>
            <p:cNvSpPr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0" name="TextBox 159"/>
            <p:cNvSpPr txBox="1"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Erica Garcia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Compliance Training Coordinator II</a:t>
              </a:r>
            </a:p>
          </p:txBody>
        </p:sp>
      </p:grpSp>
      <p:cxnSp>
        <p:nvCxnSpPr>
          <p:cNvPr id="162" name="Straight Connector 161"/>
          <p:cNvCxnSpPr/>
          <p:nvPr/>
        </p:nvCxnSpPr>
        <p:spPr>
          <a:xfrm>
            <a:off x="2975537" y="1682465"/>
            <a:ext cx="5320" cy="18623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2978775" y="5036094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2983288" y="2353326"/>
            <a:ext cx="0" cy="26827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0380961" y="3369431"/>
            <a:ext cx="1234059" cy="4807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kern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10401435" y="4045543"/>
            <a:ext cx="1233886" cy="707252"/>
            <a:chOff x="3612427" y="3814010"/>
            <a:chExt cx="1100789" cy="550394"/>
          </a:xfrm>
          <a:solidFill>
            <a:schemeClr val="accent2"/>
          </a:solidFill>
        </p:grpSpPr>
        <p:sp>
          <p:nvSpPr>
            <p:cNvPr id="96" name="Rectangle 95"/>
            <p:cNvSpPr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7" name="TextBox 96"/>
            <p:cNvSpPr txBox="1"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kern="1200" dirty="0">
                  <a:solidFill>
                    <a:schemeClr val="bg1"/>
                  </a:solidFill>
                </a:rPr>
              </a:br>
              <a:r>
                <a:rPr lang="en-US" sz="1000" b="1" kern="1200" dirty="0">
                  <a:solidFill>
                    <a:schemeClr val="bg1"/>
                  </a:solidFill>
                </a:rPr>
                <a:t>John Lamar Ball,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>
                  <a:solidFill>
                    <a:schemeClr val="bg1"/>
                  </a:solidFill>
                </a:rPr>
                <a:t>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9" name="Straight Connector 98"/>
          <p:cNvCxnSpPr/>
          <p:nvPr/>
        </p:nvCxnSpPr>
        <p:spPr>
          <a:xfrm>
            <a:off x="10293478" y="5643389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cxnSpLocks/>
          </p:cNvCxnSpPr>
          <p:nvPr/>
        </p:nvCxnSpPr>
        <p:spPr>
          <a:xfrm>
            <a:off x="9324715" y="2263144"/>
            <a:ext cx="0" cy="252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8373161" y="4084740"/>
            <a:ext cx="1107818" cy="7011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000" b="1" dirty="0"/>
              <a:t> Amanda Swaney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288506" y="4316431"/>
            <a:ext cx="129647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bg1"/>
                </a:solidFill>
              </a:rPr>
              <a:t>Clery Compliance and </a:t>
            </a:r>
            <a:br>
              <a:rPr lang="en-US" sz="800" dirty="0">
                <a:solidFill>
                  <a:schemeClr val="bg1"/>
                </a:solidFill>
              </a:rPr>
            </a:br>
            <a:r>
              <a:rPr lang="en-US" sz="800" dirty="0">
                <a:solidFill>
                  <a:schemeClr val="bg1"/>
                </a:solidFill>
              </a:rPr>
              <a:t>Youth Protection Coordinator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6873245F-8F9E-43D3-B950-40BD242B144F}"/>
              </a:ext>
            </a:extLst>
          </p:cNvPr>
          <p:cNvCxnSpPr>
            <a:cxnSpLocks/>
          </p:cNvCxnSpPr>
          <p:nvPr/>
        </p:nvCxnSpPr>
        <p:spPr>
          <a:xfrm>
            <a:off x="10282968" y="2254203"/>
            <a:ext cx="0" cy="252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B2CCA49-FD2C-4E5F-8EC8-A9C638070B1A}"/>
              </a:ext>
            </a:extLst>
          </p:cNvPr>
          <p:cNvCxnSpPr>
            <a:cxnSpLocks/>
          </p:cNvCxnSpPr>
          <p:nvPr/>
        </p:nvCxnSpPr>
        <p:spPr>
          <a:xfrm>
            <a:off x="9279455" y="3027750"/>
            <a:ext cx="0" cy="252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BA9B69A5-EFCC-4927-9D6B-DF88266D3D99}"/>
              </a:ext>
            </a:extLst>
          </p:cNvPr>
          <p:cNvGrpSpPr/>
          <p:nvPr/>
        </p:nvGrpSpPr>
        <p:grpSpPr>
          <a:xfrm>
            <a:off x="8380203" y="3155583"/>
            <a:ext cx="1100789" cy="571420"/>
            <a:chOff x="3595805" y="4562321"/>
            <a:chExt cx="1100789" cy="571420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9AA41FF8-D297-4C6B-B2AE-372246CBED21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1CF91350-52B4-4989-8596-7B4D178142BD}"/>
                </a:ext>
              </a:extLst>
            </p:cNvPr>
            <p:cNvSpPr txBox="1"/>
            <p:nvPr/>
          </p:nvSpPr>
          <p:spPr>
            <a:xfrm>
              <a:off x="3595805" y="458334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Student Assistant</a:t>
              </a:r>
              <a:endParaRPr lang="en-US" sz="800" kern="1200" dirty="0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55AA4689-7569-40FB-A11B-5CCC9A5242F0}"/>
              </a:ext>
            </a:extLst>
          </p:cNvPr>
          <p:cNvGrpSpPr/>
          <p:nvPr/>
        </p:nvGrpSpPr>
        <p:grpSpPr>
          <a:xfrm>
            <a:off x="10409982" y="4860003"/>
            <a:ext cx="1225542" cy="709300"/>
            <a:chOff x="3595805" y="4621761"/>
            <a:chExt cx="1100789" cy="611177"/>
          </a:xfrm>
        </p:grpSpPr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789003D3-B421-4AEE-9E18-9731948BCDC3}"/>
                </a:ext>
              </a:extLst>
            </p:cNvPr>
            <p:cNvSpPr/>
            <p:nvPr/>
          </p:nvSpPr>
          <p:spPr>
            <a:xfrm>
              <a:off x="3595805" y="462176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4D6D041A-0CC7-4342-AD5A-6020FE0168D5}"/>
                </a:ext>
              </a:extLst>
            </p:cNvPr>
            <p:cNvSpPr txBox="1"/>
            <p:nvPr/>
          </p:nvSpPr>
          <p:spPr>
            <a:xfrm>
              <a:off x="3595805" y="4682544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Mitchell Patrick, JD</a:t>
              </a:r>
              <a:br>
                <a:rPr lang="en-US" sz="1000" b="1" dirty="0"/>
              </a:br>
              <a:r>
                <a:rPr lang="en-US" sz="800" dirty="0">
                  <a:solidFill>
                    <a:schemeClr val="bg1"/>
                  </a:solidFill>
                </a:rPr>
                <a:t>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/>
            </a:p>
          </p:txBody>
        </p:sp>
      </p:grp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50363A5E-B771-491F-9387-FE6BAFD8B1AC}"/>
              </a:ext>
            </a:extLst>
          </p:cNvPr>
          <p:cNvCxnSpPr>
            <a:cxnSpLocks/>
          </p:cNvCxnSpPr>
          <p:nvPr/>
        </p:nvCxnSpPr>
        <p:spPr>
          <a:xfrm>
            <a:off x="9988684" y="2296439"/>
            <a:ext cx="9240" cy="33735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25D99D5B-FFC7-41CD-BC42-75BBB5E61185}"/>
              </a:ext>
            </a:extLst>
          </p:cNvPr>
          <p:cNvCxnSpPr>
            <a:cxnSpLocks/>
          </p:cNvCxnSpPr>
          <p:nvPr/>
        </p:nvCxnSpPr>
        <p:spPr>
          <a:xfrm>
            <a:off x="9781747" y="5667182"/>
            <a:ext cx="226371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4681BDF4-336C-4ABE-BE15-79829D98341A}"/>
              </a:ext>
            </a:extLst>
          </p:cNvPr>
          <p:cNvGrpSpPr/>
          <p:nvPr/>
        </p:nvGrpSpPr>
        <p:grpSpPr>
          <a:xfrm>
            <a:off x="8704569" y="5499663"/>
            <a:ext cx="1146312" cy="571420"/>
            <a:chOff x="3550282" y="4562321"/>
            <a:chExt cx="1146312" cy="571420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27259E2C-C6C6-4651-B63A-710401A94A61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D258E97C-3F1A-47EE-A8CA-1D6AD1493EA4}"/>
                </a:ext>
              </a:extLst>
            </p:cNvPr>
            <p:cNvSpPr txBox="1"/>
            <p:nvPr/>
          </p:nvSpPr>
          <p:spPr>
            <a:xfrm>
              <a:off x="3550282" y="458334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solidFill>
                    <a:schemeClr val="bg1"/>
                  </a:solidFill>
                </a:rPr>
                <a:t>Sonia Gonzalez</a:t>
              </a:r>
              <a:br>
                <a:rPr lang="en-US" sz="1000" b="1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Administrative </a:t>
              </a:r>
              <a:br>
                <a:rPr lang="en-US" sz="800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Associate I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8CA4E0A6-DF73-4680-A581-EEBD7A40B756}"/>
              </a:ext>
            </a:extLst>
          </p:cNvPr>
          <p:cNvCxnSpPr>
            <a:cxnSpLocks/>
          </p:cNvCxnSpPr>
          <p:nvPr/>
        </p:nvCxnSpPr>
        <p:spPr>
          <a:xfrm flipH="1">
            <a:off x="9283375" y="4317120"/>
            <a:ext cx="43974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42CA8CA9-FF57-4506-B288-4235AC2AF285}"/>
              </a:ext>
            </a:extLst>
          </p:cNvPr>
          <p:cNvCxnSpPr>
            <a:cxnSpLocks/>
          </p:cNvCxnSpPr>
          <p:nvPr/>
        </p:nvCxnSpPr>
        <p:spPr>
          <a:xfrm>
            <a:off x="9710480" y="2198017"/>
            <a:ext cx="0" cy="21353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F596705C-F5DF-43B5-9101-F43ACBC88C4A}"/>
              </a:ext>
            </a:extLst>
          </p:cNvPr>
          <p:cNvGrpSpPr/>
          <p:nvPr/>
        </p:nvGrpSpPr>
        <p:grpSpPr>
          <a:xfrm>
            <a:off x="10403318" y="3182200"/>
            <a:ext cx="1233886" cy="707252"/>
            <a:chOff x="3612427" y="3814010"/>
            <a:chExt cx="1100789" cy="550394"/>
          </a:xfrm>
          <a:solidFill>
            <a:schemeClr val="accent2"/>
          </a:solidFill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6673CFD1-71D1-45D0-ABA4-401E71D096F1}"/>
                </a:ext>
              </a:extLst>
            </p:cNvPr>
            <p:cNvSpPr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4413E569-1E59-4477-AA01-01E22566C126}"/>
                </a:ext>
              </a:extLst>
            </p:cNvPr>
            <p:cNvSpPr txBox="1"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kern="1200" dirty="0">
                  <a:solidFill>
                    <a:schemeClr val="bg1"/>
                  </a:solidFill>
                </a:rPr>
              </a:br>
              <a:r>
                <a:rPr lang="en-US" sz="900" b="1" dirty="0"/>
                <a:t>Jake Cooper,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018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191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University of Texas at San Antonio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Garcia</dc:creator>
  <cp:lastModifiedBy>Erica Garcia</cp:lastModifiedBy>
  <cp:revision>72</cp:revision>
  <cp:lastPrinted>2019-04-25T19:26:09Z</cp:lastPrinted>
  <dcterms:created xsi:type="dcterms:W3CDTF">2019-01-11T14:56:31Z</dcterms:created>
  <dcterms:modified xsi:type="dcterms:W3CDTF">2023-08-15T19:26:43Z</dcterms:modified>
</cp:coreProperties>
</file>