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7" r:id="rId1"/>
  </p:sldMasterIdLst>
  <p:notesMasterIdLst>
    <p:notesMasterId r:id="rId22"/>
  </p:notesMasterIdLst>
  <p:sldIdLst>
    <p:sldId id="256" r:id="rId2"/>
    <p:sldId id="257" r:id="rId3"/>
    <p:sldId id="259" r:id="rId4"/>
    <p:sldId id="262" r:id="rId5"/>
    <p:sldId id="263" r:id="rId6"/>
    <p:sldId id="279" r:id="rId7"/>
    <p:sldId id="264" r:id="rId8"/>
    <p:sldId id="266" r:id="rId9"/>
    <p:sldId id="273" r:id="rId10"/>
    <p:sldId id="274" r:id="rId11"/>
    <p:sldId id="275" r:id="rId12"/>
    <p:sldId id="276" r:id="rId13"/>
    <p:sldId id="277" r:id="rId14"/>
    <p:sldId id="278" r:id="rId15"/>
    <p:sldId id="268" r:id="rId16"/>
    <p:sldId id="265" r:id="rId17"/>
    <p:sldId id="270" r:id="rId18"/>
    <p:sldId id="269" r:id="rId19"/>
    <p:sldId id="280" r:id="rId20"/>
    <p:sldId id="272" r:id="rId2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1637" y="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0E40DAC5-F4A9-4898-8C73-76B00BFD4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8478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FEFD495F-9BE1-4D35-A8D4-FA923F79F3C6}" type="slidenum">
              <a:rPr lang="en-US" altLang="en-US" smtClean="0">
                <a:latin typeface="Arial" panose="020B0604020202020204" pitchFamily="34" charset="0"/>
              </a:rPr>
              <a:pPr/>
              <a:t>1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51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6869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21D34320-33EC-4C9F-B948-7E502A198B77}" type="slidenum">
              <a:rPr lang="en-US" altLang="en-US" smtClean="0">
                <a:latin typeface="Arial" panose="020B0604020202020204" pitchFamily="34" charset="0"/>
              </a:rPr>
              <a:pPr/>
              <a:t>11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245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429113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275BA339-521A-427E-AE68-98F379AFB7A2}" type="slidenum">
              <a:rPr lang="en-US" altLang="en-US" smtClean="0">
                <a:latin typeface="Arial" panose="020B0604020202020204" pitchFamily="34" charset="0"/>
              </a:rPr>
              <a:pPr/>
              <a:t>12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266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974545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D68C5A32-A9B3-494B-87D3-93CAD60D6CD9}" type="slidenum">
              <a:rPr lang="en-US" altLang="en-US" smtClean="0">
                <a:latin typeface="Arial" panose="020B0604020202020204" pitchFamily="34" charset="0"/>
              </a:rPr>
              <a:pPr/>
              <a:t>13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286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9663802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8159C1AE-908A-4C6C-BF4B-290AEE203026}" type="slidenum">
              <a:rPr lang="en-US" altLang="en-US" smtClean="0">
                <a:latin typeface="Arial" panose="020B0604020202020204" pitchFamily="34" charset="0"/>
              </a:rPr>
              <a:pPr/>
              <a:t>14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307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3584797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C2D632E4-FF8D-4A66-A88E-4B63AF559679}" type="slidenum">
              <a:rPr lang="en-US" altLang="en-US" smtClean="0">
                <a:latin typeface="Arial" panose="020B0604020202020204" pitchFamily="34" charset="0"/>
              </a:rPr>
              <a:pPr/>
              <a:t>15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327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1045136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D902A37B-5836-4965-9BE9-B51BB44740DB}" type="slidenum">
              <a:rPr lang="en-US" altLang="en-US" smtClean="0">
                <a:latin typeface="Arial" panose="020B0604020202020204" pitchFamily="34" charset="0"/>
              </a:rPr>
              <a:pPr/>
              <a:t>16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348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9833229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8AA97FA7-557F-4A88-9316-15F3B52BF2C6}" type="slidenum">
              <a:rPr lang="en-US" altLang="en-US" smtClean="0">
                <a:latin typeface="Arial" panose="020B0604020202020204" pitchFamily="34" charset="0"/>
              </a:rPr>
              <a:pPr/>
              <a:t>17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368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3027432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4D5187E6-A5CD-4701-9AB8-D72582599E5E}" type="slidenum">
              <a:rPr lang="en-US" altLang="en-US" smtClean="0">
                <a:latin typeface="Arial" panose="020B0604020202020204" pitchFamily="34" charset="0"/>
              </a:rPr>
              <a:pPr/>
              <a:t>18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389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3027197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4D8D3782-0573-43C6-8650-C25AE92C4519}" type="slidenum">
              <a:rPr lang="en-US" altLang="en-US" smtClean="0">
                <a:latin typeface="Arial" panose="020B0604020202020204" pitchFamily="34" charset="0"/>
              </a:rPr>
              <a:pPr/>
              <a:t>20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409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931483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80F89F8A-09DE-442C-88BA-A34ACCA7E5F2}" type="slidenum">
              <a:rPr lang="en-US" altLang="en-US" smtClean="0">
                <a:latin typeface="Arial" panose="020B0604020202020204" pitchFamily="34" charset="0"/>
              </a:rPr>
              <a:pPr/>
              <a:t>2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71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099290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4966D5A8-EE95-40DE-8BE3-4FD204668CDB}" type="slidenum">
              <a:rPr lang="en-US" altLang="en-US" smtClean="0">
                <a:latin typeface="Arial" panose="020B0604020202020204" pitchFamily="34" charset="0"/>
              </a:rPr>
              <a:pPr/>
              <a:t>3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365394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00C74113-4F57-4C83-9D49-934F48FC6820}" type="slidenum">
              <a:rPr lang="en-US" altLang="en-US" smtClean="0">
                <a:latin typeface="Arial" panose="020B0604020202020204" pitchFamily="34" charset="0"/>
              </a:rPr>
              <a:pPr/>
              <a:t>4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875086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BB2CD389-6671-4E0D-ACD5-28988752D175}" type="slidenum">
              <a:rPr lang="en-US" altLang="en-US" smtClean="0">
                <a:latin typeface="Arial" panose="020B0604020202020204" pitchFamily="34" charset="0"/>
              </a:rPr>
              <a:pPr/>
              <a:t>5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232821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A92325BA-E0A6-48B2-9F4A-655F90D8AC3E}" type="slidenum">
              <a:rPr lang="en-US" altLang="en-US" smtClean="0">
                <a:latin typeface="Arial" panose="020B0604020202020204" pitchFamily="34" charset="0"/>
              </a:rPr>
              <a:pPr/>
              <a:t>7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401841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FED3A8BA-4E91-404D-B28B-E61C21707345}" type="slidenum">
              <a:rPr lang="en-US" altLang="en-US" smtClean="0">
                <a:latin typeface="Arial" panose="020B0604020202020204" pitchFamily="34" charset="0"/>
              </a:rPr>
              <a:pPr/>
              <a:t>8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294638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804DD2F7-1441-4F41-86A5-C35C826A2877}" type="slidenum">
              <a:rPr lang="en-US" altLang="en-US" smtClean="0">
                <a:latin typeface="Arial" panose="020B0604020202020204" pitchFamily="34" charset="0"/>
              </a:rPr>
              <a:pPr/>
              <a:t>9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209694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65C8589A-A7D5-4167-83AB-B01B4F39B98E}" type="slidenum">
              <a:rPr lang="en-US" altLang="en-US" smtClean="0">
                <a:latin typeface="Arial" panose="020B0604020202020204" pitchFamily="34" charset="0"/>
              </a:rPr>
              <a:pPr/>
              <a:t>10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225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875189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1650"/>
            <a:chOff x="0" y="0"/>
            <a:chExt cx="5758" cy="4316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1812" y="2811"/>
              <a:ext cx="3946" cy="1505"/>
            </a:xfrm>
            <a:custGeom>
              <a:avLst/>
              <a:gdLst>
                <a:gd name="T0" fmla="*/ 149 w 3934"/>
                <a:gd name="T1" fmla="*/ 1505 h 1505"/>
                <a:gd name="T2" fmla="*/ 693 w 3934"/>
                <a:gd name="T3" fmla="*/ 1331 h 1505"/>
                <a:gd name="T4" fmla="*/ 1225 w 3934"/>
                <a:gd name="T5" fmla="*/ 1157 h 1505"/>
                <a:gd name="T6" fmla="*/ 1743 w 3934"/>
                <a:gd name="T7" fmla="*/ 977 h 1505"/>
                <a:gd name="T8" fmla="*/ 2239 w 3934"/>
                <a:gd name="T9" fmla="*/ 792 h 1505"/>
                <a:gd name="T10" fmla="*/ 2480 w 3934"/>
                <a:gd name="T11" fmla="*/ 696 h 1505"/>
                <a:gd name="T12" fmla="*/ 2714 w 3934"/>
                <a:gd name="T13" fmla="*/ 606 h 1505"/>
                <a:gd name="T14" fmla="*/ 2945 w 3934"/>
                <a:gd name="T15" fmla="*/ 510 h 1505"/>
                <a:gd name="T16" fmla="*/ 3169 w 3934"/>
                <a:gd name="T17" fmla="*/ 420 h 1505"/>
                <a:gd name="T18" fmla="*/ 3378 w 3934"/>
                <a:gd name="T19" fmla="*/ 324 h 1505"/>
                <a:gd name="T20" fmla="*/ 3584 w 3934"/>
                <a:gd name="T21" fmla="*/ 234 h 1505"/>
                <a:gd name="T22" fmla="*/ 3783 w 3934"/>
                <a:gd name="T23" fmla="*/ 138 h 1505"/>
                <a:gd name="T24" fmla="*/ 3970 w 3934"/>
                <a:gd name="T25" fmla="*/ 48 h 1505"/>
                <a:gd name="T26" fmla="*/ 3970 w 3934"/>
                <a:gd name="T27" fmla="*/ 0 h 1505"/>
                <a:gd name="T28" fmla="*/ 3776 w 3934"/>
                <a:gd name="T29" fmla="*/ 96 h 1505"/>
                <a:gd name="T30" fmla="*/ 3572 w 3934"/>
                <a:gd name="T31" fmla="*/ 192 h 1505"/>
                <a:gd name="T32" fmla="*/ 3360 w 3934"/>
                <a:gd name="T33" fmla="*/ 288 h 1505"/>
                <a:gd name="T34" fmla="*/ 3145 w 3934"/>
                <a:gd name="T35" fmla="*/ 384 h 1505"/>
                <a:gd name="T36" fmla="*/ 2915 w 3934"/>
                <a:gd name="T37" fmla="*/ 480 h 1505"/>
                <a:gd name="T38" fmla="*/ 2678 w 3934"/>
                <a:gd name="T39" fmla="*/ 576 h 1505"/>
                <a:gd name="T40" fmla="*/ 2430 w 3934"/>
                <a:gd name="T41" fmla="*/ 672 h 1505"/>
                <a:gd name="T42" fmla="*/ 2185 w 3934"/>
                <a:gd name="T43" fmla="*/ 768 h 1505"/>
                <a:gd name="T44" fmla="*/ 1925 w 3934"/>
                <a:gd name="T45" fmla="*/ 864 h 1505"/>
                <a:gd name="T46" fmla="*/ 1665 w 3934"/>
                <a:gd name="T47" fmla="*/ 960 h 1505"/>
                <a:gd name="T48" fmla="*/ 1121 w 3934"/>
                <a:gd name="T49" fmla="*/ 1145 h 1505"/>
                <a:gd name="T50" fmla="*/ 568 w 3934"/>
                <a:gd name="T51" fmla="*/ 1331 h 1505"/>
                <a:gd name="T52" fmla="*/ 0 w 3934"/>
                <a:gd name="T53" fmla="*/ 1505 h 1505"/>
                <a:gd name="T54" fmla="*/ 149 w 3934"/>
                <a:gd name="T55" fmla="*/ 1505 h 1505"/>
                <a:gd name="T56" fmla="*/ 149 w 3934"/>
                <a:gd name="T57" fmla="*/ 1505 h 1505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934" h="1505">
                  <a:moveTo>
                    <a:pt x="149" y="1505"/>
                  </a:moveTo>
                  <a:lnTo>
                    <a:pt x="687" y="1331"/>
                  </a:lnTo>
                  <a:lnTo>
                    <a:pt x="1213" y="1157"/>
                  </a:lnTo>
                  <a:lnTo>
                    <a:pt x="1728" y="977"/>
                  </a:lnTo>
                  <a:lnTo>
                    <a:pt x="2218" y="792"/>
                  </a:lnTo>
                  <a:lnTo>
                    <a:pt x="2457" y="696"/>
                  </a:lnTo>
                  <a:lnTo>
                    <a:pt x="2690" y="606"/>
                  </a:lnTo>
                  <a:lnTo>
                    <a:pt x="2918" y="510"/>
                  </a:lnTo>
                  <a:lnTo>
                    <a:pt x="3139" y="420"/>
                  </a:lnTo>
                  <a:lnTo>
                    <a:pt x="3348" y="324"/>
                  </a:lnTo>
                  <a:lnTo>
                    <a:pt x="3551" y="234"/>
                  </a:lnTo>
                  <a:lnTo>
                    <a:pt x="3749" y="138"/>
                  </a:lnTo>
                  <a:lnTo>
                    <a:pt x="3934" y="48"/>
                  </a:lnTo>
                  <a:lnTo>
                    <a:pt x="3934" y="0"/>
                  </a:lnTo>
                  <a:lnTo>
                    <a:pt x="3743" y="96"/>
                  </a:lnTo>
                  <a:lnTo>
                    <a:pt x="3539" y="192"/>
                  </a:lnTo>
                  <a:lnTo>
                    <a:pt x="3330" y="288"/>
                  </a:lnTo>
                  <a:lnTo>
                    <a:pt x="3115" y="384"/>
                  </a:lnTo>
                  <a:lnTo>
                    <a:pt x="2888" y="480"/>
                  </a:lnTo>
                  <a:lnTo>
                    <a:pt x="2654" y="576"/>
                  </a:lnTo>
                  <a:lnTo>
                    <a:pt x="2409" y="672"/>
                  </a:lnTo>
                  <a:lnTo>
                    <a:pt x="2164" y="768"/>
                  </a:lnTo>
                  <a:lnTo>
                    <a:pt x="1907" y="864"/>
                  </a:lnTo>
                  <a:lnTo>
                    <a:pt x="1650" y="960"/>
                  </a:lnTo>
                  <a:lnTo>
                    <a:pt x="1112" y="1145"/>
                  </a:lnTo>
                  <a:lnTo>
                    <a:pt x="562" y="1331"/>
                  </a:lnTo>
                  <a:lnTo>
                    <a:pt x="0" y="1505"/>
                  </a:lnTo>
                  <a:lnTo>
                    <a:pt x="149" y="150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4025" y="3627"/>
              <a:ext cx="1733" cy="689"/>
            </a:xfrm>
            <a:custGeom>
              <a:avLst/>
              <a:gdLst>
                <a:gd name="T0" fmla="*/ 132 w 1728"/>
                <a:gd name="T1" fmla="*/ 689 h 689"/>
                <a:gd name="T2" fmla="*/ 556 w 1728"/>
                <a:gd name="T3" fmla="*/ 527 h 689"/>
                <a:gd name="T4" fmla="*/ 972 w 1728"/>
                <a:gd name="T5" fmla="*/ 365 h 689"/>
                <a:gd name="T6" fmla="*/ 1169 w 1728"/>
                <a:gd name="T7" fmla="*/ 287 h 689"/>
                <a:gd name="T8" fmla="*/ 1369 w 1728"/>
                <a:gd name="T9" fmla="*/ 203 h 689"/>
                <a:gd name="T10" fmla="*/ 1562 w 1728"/>
                <a:gd name="T11" fmla="*/ 126 h 689"/>
                <a:gd name="T12" fmla="*/ 1743 w 1728"/>
                <a:gd name="T13" fmla="*/ 48 h 689"/>
                <a:gd name="T14" fmla="*/ 1743 w 1728"/>
                <a:gd name="T15" fmla="*/ 0 h 689"/>
                <a:gd name="T16" fmla="*/ 1543 w 1728"/>
                <a:gd name="T17" fmla="*/ 84 h 689"/>
                <a:gd name="T18" fmla="*/ 1339 w 1728"/>
                <a:gd name="T19" fmla="*/ 167 h 689"/>
                <a:gd name="T20" fmla="*/ 1127 w 1728"/>
                <a:gd name="T21" fmla="*/ 257 h 689"/>
                <a:gd name="T22" fmla="*/ 912 w 1728"/>
                <a:gd name="T23" fmla="*/ 341 h 689"/>
                <a:gd name="T24" fmla="*/ 457 w 1728"/>
                <a:gd name="T25" fmla="*/ 515 h 689"/>
                <a:gd name="T26" fmla="*/ 0 w 1728"/>
                <a:gd name="T27" fmla="*/ 689 h 689"/>
                <a:gd name="T28" fmla="*/ 132 w 1728"/>
                <a:gd name="T29" fmla="*/ 689 h 689"/>
                <a:gd name="T30" fmla="*/ 132 w 1728"/>
                <a:gd name="T31" fmla="*/ 689 h 689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728" h="689">
                  <a:moveTo>
                    <a:pt x="132" y="689"/>
                  </a:moveTo>
                  <a:lnTo>
                    <a:pt x="550" y="527"/>
                  </a:lnTo>
                  <a:lnTo>
                    <a:pt x="963" y="365"/>
                  </a:lnTo>
                  <a:lnTo>
                    <a:pt x="1160" y="287"/>
                  </a:lnTo>
                  <a:lnTo>
                    <a:pt x="1357" y="203"/>
                  </a:lnTo>
                  <a:lnTo>
                    <a:pt x="1549" y="126"/>
                  </a:lnTo>
                  <a:lnTo>
                    <a:pt x="1728" y="48"/>
                  </a:lnTo>
                  <a:lnTo>
                    <a:pt x="1728" y="0"/>
                  </a:lnTo>
                  <a:lnTo>
                    <a:pt x="1531" y="84"/>
                  </a:lnTo>
                  <a:lnTo>
                    <a:pt x="1327" y="167"/>
                  </a:lnTo>
                  <a:lnTo>
                    <a:pt x="1118" y="257"/>
                  </a:lnTo>
                  <a:lnTo>
                    <a:pt x="903" y="341"/>
                  </a:lnTo>
                  <a:lnTo>
                    <a:pt x="454" y="515"/>
                  </a:lnTo>
                  <a:lnTo>
                    <a:pt x="0" y="689"/>
                  </a:lnTo>
                  <a:lnTo>
                    <a:pt x="132" y="68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0" y="0"/>
              <a:ext cx="5578" cy="3447"/>
            </a:xfrm>
            <a:custGeom>
              <a:avLst/>
              <a:gdLst>
                <a:gd name="T0" fmla="*/ 5612 w 5561"/>
                <a:gd name="T1" fmla="*/ 929 h 3447"/>
                <a:gd name="T2" fmla="*/ 5588 w 5561"/>
                <a:gd name="T3" fmla="*/ 773 h 3447"/>
                <a:gd name="T4" fmla="*/ 5504 w 5561"/>
                <a:gd name="T5" fmla="*/ 629 h 3447"/>
                <a:gd name="T6" fmla="*/ 5375 w 5561"/>
                <a:gd name="T7" fmla="*/ 492 h 3447"/>
                <a:gd name="T8" fmla="*/ 5196 w 5561"/>
                <a:gd name="T9" fmla="*/ 366 h 3447"/>
                <a:gd name="T10" fmla="*/ 4966 w 5561"/>
                <a:gd name="T11" fmla="*/ 252 h 3447"/>
                <a:gd name="T12" fmla="*/ 4694 w 5561"/>
                <a:gd name="T13" fmla="*/ 144 h 3447"/>
                <a:gd name="T14" fmla="*/ 4380 w 5561"/>
                <a:gd name="T15" fmla="*/ 48 h 3447"/>
                <a:gd name="T16" fmla="*/ 4036 w 5561"/>
                <a:gd name="T17" fmla="*/ 0 h 3447"/>
                <a:gd name="T18" fmla="*/ 4398 w 5561"/>
                <a:gd name="T19" fmla="*/ 90 h 3447"/>
                <a:gd name="T20" fmla="*/ 4712 w 5561"/>
                <a:gd name="T21" fmla="*/ 192 h 3447"/>
                <a:gd name="T22" fmla="*/ 4978 w 5561"/>
                <a:gd name="T23" fmla="*/ 306 h 3447"/>
                <a:gd name="T24" fmla="*/ 5196 w 5561"/>
                <a:gd name="T25" fmla="*/ 426 h 3447"/>
                <a:gd name="T26" fmla="*/ 5363 w 5561"/>
                <a:gd name="T27" fmla="*/ 557 h 3447"/>
                <a:gd name="T28" fmla="*/ 5480 w 5561"/>
                <a:gd name="T29" fmla="*/ 701 h 3447"/>
                <a:gd name="T30" fmla="*/ 5540 w 5561"/>
                <a:gd name="T31" fmla="*/ 851 h 3447"/>
                <a:gd name="T32" fmla="*/ 5540 w 5561"/>
                <a:gd name="T33" fmla="*/ 1013 h 3447"/>
                <a:gd name="T34" fmla="*/ 5492 w 5561"/>
                <a:gd name="T35" fmla="*/ 1163 h 3447"/>
                <a:gd name="T36" fmla="*/ 5393 w 5561"/>
                <a:gd name="T37" fmla="*/ 1319 h 3447"/>
                <a:gd name="T38" fmla="*/ 5250 w 5561"/>
                <a:gd name="T39" fmla="*/ 1475 h 3447"/>
                <a:gd name="T40" fmla="*/ 5062 w 5561"/>
                <a:gd name="T41" fmla="*/ 1630 h 3447"/>
                <a:gd name="T42" fmla="*/ 4834 w 5561"/>
                <a:gd name="T43" fmla="*/ 1786 h 3447"/>
                <a:gd name="T44" fmla="*/ 4568 w 5561"/>
                <a:gd name="T45" fmla="*/ 1948 h 3447"/>
                <a:gd name="T46" fmla="*/ 4254 w 5561"/>
                <a:gd name="T47" fmla="*/ 2104 h 3447"/>
                <a:gd name="T48" fmla="*/ 3911 w 5561"/>
                <a:gd name="T49" fmla="*/ 2260 h 3447"/>
                <a:gd name="T50" fmla="*/ 3531 w 5561"/>
                <a:gd name="T51" fmla="*/ 2416 h 3447"/>
                <a:gd name="T52" fmla="*/ 3112 w 5561"/>
                <a:gd name="T53" fmla="*/ 2566 h 3447"/>
                <a:gd name="T54" fmla="*/ 2667 w 5561"/>
                <a:gd name="T55" fmla="*/ 2715 h 3447"/>
                <a:gd name="T56" fmla="*/ 2185 w 5561"/>
                <a:gd name="T57" fmla="*/ 2865 h 3447"/>
                <a:gd name="T58" fmla="*/ 1677 w 5561"/>
                <a:gd name="T59" fmla="*/ 3009 h 3447"/>
                <a:gd name="T60" fmla="*/ 1145 w 5561"/>
                <a:gd name="T61" fmla="*/ 3147 h 3447"/>
                <a:gd name="T62" fmla="*/ 586 w 5561"/>
                <a:gd name="T63" fmla="*/ 3279 h 3447"/>
                <a:gd name="T64" fmla="*/ 0 w 5561"/>
                <a:gd name="T65" fmla="*/ 3447 h 3447"/>
                <a:gd name="T66" fmla="*/ 876 w 5561"/>
                <a:gd name="T67" fmla="*/ 3249 h 3447"/>
                <a:gd name="T68" fmla="*/ 1429 w 5561"/>
                <a:gd name="T69" fmla="*/ 3105 h 3447"/>
                <a:gd name="T70" fmla="*/ 1955 w 5561"/>
                <a:gd name="T71" fmla="*/ 2961 h 3447"/>
                <a:gd name="T72" fmla="*/ 2455 w 5561"/>
                <a:gd name="T73" fmla="*/ 2817 h 3447"/>
                <a:gd name="T74" fmla="*/ 2927 w 5561"/>
                <a:gd name="T75" fmla="*/ 2668 h 3447"/>
                <a:gd name="T76" fmla="*/ 3360 w 5561"/>
                <a:gd name="T77" fmla="*/ 2512 h 3447"/>
                <a:gd name="T78" fmla="*/ 3764 w 5561"/>
                <a:gd name="T79" fmla="*/ 2356 h 3447"/>
                <a:gd name="T80" fmla="*/ 4135 w 5561"/>
                <a:gd name="T81" fmla="*/ 2200 h 3447"/>
                <a:gd name="T82" fmla="*/ 4467 w 5561"/>
                <a:gd name="T83" fmla="*/ 2038 h 3447"/>
                <a:gd name="T84" fmla="*/ 4761 w 5561"/>
                <a:gd name="T85" fmla="*/ 1876 h 3447"/>
                <a:gd name="T86" fmla="*/ 5014 w 5561"/>
                <a:gd name="T87" fmla="*/ 1720 h 3447"/>
                <a:gd name="T88" fmla="*/ 5226 w 5561"/>
                <a:gd name="T89" fmla="*/ 1559 h 3447"/>
                <a:gd name="T90" fmla="*/ 5387 w 5561"/>
                <a:gd name="T91" fmla="*/ 1397 h 3447"/>
                <a:gd name="T92" fmla="*/ 5510 w 5561"/>
                <a:gd name="T93" fmla="*/ 1241 h 3447"/>
                <a:gd name="T94" fmla="*/ 5588 w 5561"/>
                <a:gd name="T95" fmla="*/ 1085 h 3447"/>
                <a:gd name="T96" fmla="*/ 5606 w 5561"/>
                <a:gd name="T97" fmla="*/ 1007 h 3447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5561" h="3447">
                  <a:moveTo>
                    <a:pt x="5555" y="1007"/>
                  </a:moveTo>
                  <a:lnTo>
                    <a:pt x="5561" y="929"/>
                  </a:lnTo>
                  <a:lnTo>
                    <a:pt x="5555" y="851"/>
                  </a:lnTo>
                  <a:lnTo>
                    <a:pt x="5537" y="773"/>
                  </a:lnTo>
                  <a:lnTo>
                    <a:pt x="5501" y="701"/>
                  </a:lnTo>
                  <a:lnTo>
                    <a:pt x="5453" y="629"/>
                  </a:lnTo>
                  <a:lnTo>
                    <a:pt x="5399" y="563"/>
                  </a:lnTo>
                  <a:lnTo>
                    <a:pt x="5327" y="492"/>
                  </a:lnTo>
                  <a:lnTo>
                    <a:pt x="5244" y="432"/>
                  </a:lnTo>
                  <a:lnTo>
                    <a:pt x="5148" y="366"/>
                  </a:lnTo>
                  <a:lnTo>
                    <a:pt x="5040" y="306"/>
                  </a:lnTo>
                  <a:lnTo>
                    <a:pt x="4921" y="252"/>
                  </a:lnTo>
                  <a:lnTo>
                    <a:pt x="4795" y="198"/>
                  </a:lnTo>
                  <a:lnTo>
                    <a:pt x="4652" y="144"/>
                  </a:lnTo>
                  <a:lnTo>
                    <a:pt x="4502" y="90"/>
                  </a:lnTo>
                  <a:lnTo>
                    <a:pt x="4341" y="48"/>
                  </a:lnTo>
                  <a:lnTo>
                    <a:pt x="4167" y="0"/>
                  </a:lnTo>
                  <a:lnTo>
                    <a:pt x="4000" y="0"/>
                  </a:lnTo>
                  <a:lnTo>
                    <a:pt x="4185" y="42"/>
                  </a:lnTo>
                  <a:lnTo>
                    <a:pt x="4359" y="90"/>
                  </a:lnTo>
                  <a:lnTo>
                    <a:pt x="4520" y="138"/>
                  </a:lnTo>
                  <a:lnTo>
                    <a:pt x="4670" y="192"/>
                  </a:lnTo>
                  <a:lnTo>
                    <a:pt x="4807" y="246"/>
                  </a:lnTo>
                  <a:lnTo>
                    <a:pt x="4933" y="306"/>
                  </a:lnTo>
                  <a:lnTo>
                    <a:pt x="5046" y="366"/>
                  </a:lnTo>
                  <a:lnTo>
                    <a:pt x="5148" y="426"/>
                  </a:lnTo>
                  <a:lnTo>
                    <a:pt x="5238" y="492"/>
                  </a:lnTo>
                  <a:lnTo>
                    <a:pt x="5315" y="557"/>
                  </a:lnTo>
                  <a:lnTo>
                    <a:pt x="5381" y="629"/>
                  </a:lnTo>
                  <a:lnTo>
                    <a:pt x="5429" y="701"/>
                  </a:lnTo>
                  <a:lnTo>
                    <a:pt x="5465" y="779"/>
                  </a:lnTo>
                  <a:lnTo>
                    <a:pt x="5489" y="851"/>
                  </a:lnTo>
                  <a:lnTo>
                    <a:pt x="5495" y="935"/>
                  </a:lnTo>
                  <a:lnTo>
                    <a:pt x="5489" y="1013"/>
                  </a:lnTo>
                  <a:lnTo>
                    <a:pt x="5471" y="1091"/>
                  </a:lnTo>
                  <a:lnTo>
                    <a:pt x="5441" y="1163"/>
                  </a:lnTo>
                  <a:lnTo>
                    <a:pt x="5399" y="1241"/>
                  </a:lnTo>
                  <a:lnTo>
                    <a:pt x="5345" y="1319"/>
                  </a:lnTo>
                  <a:lnTo>
                    <a:pt x="5280" y="1397"/>
                  </a:lnTo>
                  <a:lnTo>
                    <a:pt x="5202" y="1475"/>
                  </a:lnTo>
                  <a:lnTo>
                    <a:pt x="5118" y="1553"/>
                  </a:lnTo>
                  <a:lnTo>
                    <a:pt x="5017" y="1630"/>
                  </a:lnTo>
                  <a:lnTo>
                    <a:pt x="4909" y="1708"/>
                  </a:lnTo>
                  <a:lnTo>
                    <a:pt x="4789" y="1786"/>
                  </a:lnTo>
                  <a:lnTo>
                    <a:pt x="4664" y="1870"/>
                  </a:lnTo>
                  <a:lnTo>
                    <a:pt x="4526" y="1948"/>
                  </a:lnTo>
                  <a:lnTo>
                    <a:pt x="4377" y="2026"/>
                  </a:lnTo>
                  <a:lnTo>
                    <a:pt x="4215" y="2104"/>
                  </a:lnTo>
                  <a:lnTo>
                    <a:pt x="4048" y="2182"/>
                  </a:lnTo>
                  <a:lnTo>
                    <a:pt x="3875" y="2260"/>
                  </a:lnTo>
                  <a:lnTo>
                    <a:pt x="3689" y="2338"/>
                  </a:lnTo>
                  <a:lnTo>
                    <a:pt x="3498" y="2416"/>
                  </a:lnTo>
                  <a:lnTo>
                    <a:pt x="3295" y="2488"/>
                  </a:lnTo>
                  <a:lnTo>
                    <a:pt x="3085" y="2566"/>
                  </a:lnTo>
                  <a:lnTo>
                    <a:pt x="2864" y="2644"/>
                  </a:lnTo>
                  <a:lnTo>
                    <a:pt x="2643" y="2715"/>
                  </a:lnTo>
                  <a:lnTo>
                    <a:pt x="2410" y="2793"/>
                  </a:lnTo>
                  <a:lnTo>
                    <a:pt x="2164" y="2865"/>
                  </a:lnTo>
                  <a:lnTo>
                    <a:pt x="1919" y="2937"/>
                  </a:lnTo>
                  <a:lnTo>
                    <a:pt x="1662" y="3009"/>
                  </a:lnTo>
                  <a:lnTo>
                    <a:pt x="1399" y="3075"/>
                  </a:lnTo>
                  <a:lnTo>
                    <a:pt x="1136" y="3147"/>
                  </a:lnTo>
                  <a:lnTo>
                    <a:pt x="861" y="3213"/>
                  </a:lnTo>
                  <a:lnTo>
                    <a:pt x="580" y="3279"/>
                  </a:lnTo>
                  <a:lnTo>
                    <a:pt x="0" y="3411"/>
                  </a:lnTo>
                  <a:lnTo>
                    <a:pt x="0" y="3447"/>
                  </a:lnTo>
                  <a:lnTo>
                    <a:pt x="586" y="3315"/>
                  </a:lnTo>
                  <a:lnTo>
                    <a:pt x="867" y="3249"/>
                  </a:lnTo>
                  <a:lnTo>
                    <a:pt x="1148" y="3177"/>
                  </a:lnTo>
                  <a:lnTo>
                    <a:pt x="1417" y="3105"/>
                  </a:lnTo>
                  <a:lnTo>
                    <a:pt x="1680" y="3039"/>
                  </a:lnTo>
                  <a:lnTo>
                    <a:pt x="1937" y="2961"/>
                  </a:lnTo>
                  <a:lnTo>
                    <a:pt x="2188" y="2889"/>
                  </a:lnTo>
                  <a:lnTo>
                    <a:pt x="2434" y="2817"/>
                  </a:lnTo>
                  <a:lnTo>
                    <a:pt x="2673" y="2739"/>
                  </a:lnTo>
                  <a:lnTo>
                    <a:pt x="2900" y="2668"/>
                  </a:lnTo>
                  <a:lnTo>
                    <a:pt x="3121" y="2590"/>
                  </a:lnTo>
                  <a:lnTo>
                    <a:pt x="3330" y="2512"/>
                  </a:lnTo>
                  <a:lnTo>
                    <a:pt x="3534" y="2434"/>
                  </a:lnTo>
                  <a:lnTo>
                    <a:pt x="3731" y="2356"/>
                  </a:lnTo>
                  <a:lnTo>
                    <a:pt x="3916" y="2278"/>
                  </a:lnTo>
                  <a:lnTo>
                    <a:pt x="4096" y="2200"/>
                  </a:lnTo>
                  <a:lnTo>
                    <a:pt x="4263" y="2116"/>
                  </a:lnTo>
                  <a:lnTo>
                    <a:pt x="4425" y="2038"/>
                  </a:lnTo>
                  <a:lnTo>
                    <a:pt x="4574" y="1960"/>
                  </a:lnTo>
                  <a:lnTo>
                    <a:pt x="4718" y="1876"/>
                  </a:lnTo>
                  <a:lnTo>
                    <a:pt x="4849" y="1798"/>
                  </a:lnTo>
                  <a:lnTo>
                    <a:pt x="4969" y="1720"/>
                  </a:lnTo>
                  <a:lnTo>
                    <a:pt x="5076" y="1636"/>
                  </a:lnTo>
                  <a:lnTo>
                    <a:pt x="5178" y="1559"/>
                  </a:lnTo>
                  <a:lnTo>
                    <a:pt x="5262" y="1481"/>
                  </a:lnTo>
                  <a:lnTo>
                    <a:pt x="5339" y="1397"/>
                  </a:lnTo>
                  <a:lnTo>
                    <a:pt x="5405" y="1319"/>
                  </a:lnTo>
                  <a:lnTo>
                    <a:pt x="5459" y="1241"/>
                  </a:lnTo>
                  <a:lnTo>
                    <a:pt x="5507" y="1163"/>
                  </a:lnTo>
                  <a:lnTo>
                    <a:pt x="5537" y="1085"/>
                  </a:lnTo>
                  <a:lnTo>
                    <a:pt x="5555" y="10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4942" y="0"/>
              <a:ext cx="816" cy="276"/>
            </a:xfrm>
            <a:custGeom>
              <a:avLst/>
              <a:gdLst>
                <a:gd name="T0" fmla="*/ 813 w 813"/>
                <a:gd name="T1" fmla="*/ 222 h 276"/>
                <a:gd name="T2" fmla="*/ 670 w 813"/>
                <a:gd name="T3" fmla="*/ 162 h 276"/>
                <a:gd name="T4" fmla="*/ 514 w 813"/>
                <a:gd name="T5" fmla="*/ 108 h 276"/>
                <a:gd name="T6" fmla="*/ 347 w 813"/>
                <a:gd name="T7" fmla="*/ 54 h 276"/>
                <a:gd name="T8" fmla="*/ 167 w 813"/>
                <a:gd name="T9" fmla="*/ 0 h 276"/>
                <a:gd name="T10" fmla="*/ 0 w 813"/>
                <a:gd name="T11" fmla="*/ 0 h 276"/>
                <a:gd name="T12" fmla="*/ 227 w 813"/>
                <a:gd name="T13" fmla="*/ 60 h 276"/>
                <a:gd name="T14" fmla="*/ 442 w 813"/>
                <a:gd name="T15" fmla="*/ 132 h 276"/>
                <a:gd name="T16" fmla="*/ 634 w 813"/>
                <a:gd name="T17" fmla="*/ 204 h 276"/>
                <a:gd name="T18" fmla="*/ 813 w 813"/>
                <a:gd name="T19" fmla="*/ 276 h 276"/>
                <a:gd name="T20" fmla="*/ 813 w 813"/>
                <a:gd name="T21" fmla="*/ 222 h 276"/>
                <a:gd name="T22" fmla="*/ 813 w 813"/>
                <a:gd name="T23" fmla="*/ 222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13" h="276">
                  <a:moveTo>
                    <a:pt x="813" y="222"/>
                  </a:moveTo>
                  <a:lnTo>
                    <a:pt x="670" y="162"/>
                  </a:lnTo>
                  <a:lnTo>
                    <a:pt x="514" y="108"/>
                  </a:lnTo>
                  <a:lnTo>
                    <a:pt x="347" y="54"/>
                  </a:lnTo>
                  <a:lnTo>
                    <a:pt x="167" y="0"/>
                  </a:lnTo>
                  <a:lnTo>
                    <a:pt x="0" y="0"/>
                  </a:lnTo>
                  <a:lnTo>
                    <a:pt x="227" y="60"/>
                  </a:lnTo>
                  <a:lnTo>
                    <a:pt x="442" y="132"/>
                  </a:lnTo>
                  <a:lnTo>
                    <a:pt x="634" y="204"/>
                  </a:lnTo>
                  <a:lnTo>
                    <a:pt x="813" y="276"/>
                  </a:lnTo>
                  <a:lnTo>
                    <a:pt x="813" y="222"/>
                  </a:lnTo>
                  <a:lnTo>
                    <a:pt x="813" y="22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 cmpd="sng">
                  <a:solidFill>
                    <a:srgbClr val="003399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0" y="1984"/>
              <a:ext cx="5758" cy="2098"/>
            </a:xfrm>
            <a:custGeom>
              <a:avLst/>
              <a:gdLst>
                <a:gd name="T0" fmla="*/ 5794 w 5740"/>
                <a:gd name="T1" fmla="*/ 0 h 2098"/>
                <a:gd name="T2" fmla="*/ 5692 w 5740"/>
                <a:gd name="T3" fmla="*/ 72 h 2098"/>
                <a:gd name="T4" fmla="*/ 5588 w 5740"/>
                <a:gd name="T5" fmla="*/ 138 h 2098"/>
                <a:gd name="T6" fmla="*/ 5474 w 5740"/>
                <a:gd name="T7" fmla="*/ 210 h 2098"/>
                <a:gd name="T8" fmla="*/ 5355 w 5740"/>
                <a:gd name="T9" fmla="*/ 276 h 2098"/>
                <a:gd name="T10" fmla="*/ 5100 w 5740"/>
                <a:gd name="T11" fmla="*/ 414 h 2098"/>
                <a:gd name="T12" fmla="*/ 4822 w 5740"/>
                <a:gd name="T13" fmla="*/ 552 h 2098"/>
                <a:gd name="T14" fmla="*/ 4520 w 5740"/>
                <a:gd name="T15" fmla="*/ 690 h 2098"/>
                <a:gd name="T16" fmla="*/ 4201 w 5740"/>
                <a:gd name="T17" fmla="*/ 827 h 2098"/>
                <a:gd name="T18" fmla="*/ 3863 w 5740"/>
                <a:gd name="T19" fmla="*/ 959 h 2098"/>
                <a:gd name="T20" fmla="*/ 3501 w 5740"/>
                <a:gd name="T21" fmla="*/ 1091 h 2098"/>
                <a:gd name="T22" fmla="*/ 3121 w 5740"/>
                <a:gd name="T23" fmla="*/ 1223 h 2098"/>
                <a:gd name="T24" fmla="*/ 2722 w 5740"/>
                <a:gd name="T25" fmla="*/ 1355 h 2098"/>
                <a:gd name="T26" fmla="*/ 2305 w 5740"/>
                <a:gd name="T27" fmla="*/ 1481 h 2098"/>
                <a:gd name="T28" fmla="*/ 1878 w 5740"/>
                <a:gd name="T29" fmla="*/ 1601 h 2098"/>
                <a:gd name="T30" fmla="*/ 1429 w 5740"/>
                <a:gd name="T31" fmla="*/ 1721 h 2098"/>
                <a:gd name="T32" fmla="*/ 966 w 5740"/>
                <a:gd name="T33" fmla="*/ 1834 h 2098"/>
                <a:gd name="T34" fmla="*/ 490 w 5740"/>
                <a:gd name="T35" fmla="*/ 1948 h 2098"/>
                <a:gd name="T36" fmla="*/ 0 w 5740"/>
                <a:gd name="T37" fmla="*/ 2056 h 2098"/>
                <a:gd name="T38" fmla="*/ 0 w 5740"/>
                <a:gd name="T39" fmla="*/ 2098 h 2098"/>
                <a:gd name="T40" fmla="*/ 483 w 5740"/>
                <a:gd name="T41" fmla="*/ 1990 h 2098"/>
                <a:gd name="T42" fmla="*/ 960 w 5740"/>
                <a:gd name="T43" fmla="*/ 1882 h 2098"/>
                <a:gd name="T44" fmla="*/ 1417 w 5740"/>
                <a:gd name="T45" fmla="*/ 1763 h 2098"/>
                <a:gd name="T46" fmla="*/ 1860 w 5740"/>
                <a:gd name="T47" fmla="*/ 1649 h 2098"/>
                <a:gd name="T48" fmla="*/ 2287 w 5740"/>
                <a:gd name="T49" fmla="*/ 1523 h 2098"/>
                <a:gd name="T50" fmla="*/ 2703 w 5740"/>
                <a:gd name="T51" fmla="*/ 1397 h 2098"/>
                <a:gd name="T52" fmla="*/ 3097 w 5740"/>
                <a:gd name="T53" fmla="*/ 1271 h 2098"/>
                <a:gd name="T54" fmla="*/ 3477 w 5740"/>
                <a:gd name="T55" fmla="*/ 1139 h 2098"/>
                <a:gd name="T56" fmla="*/ 3839 w 5740"/>
                <a:gd name="T57" fmla="*/ 1007 h 2098"/>
                <a:gd name="T58" fmla="*/ 4177 w 5740"/>
                <a:gd name="T59" fmla="*/ 875 h 2098"/>
                <a:gd name="T60" fmla="*/ 4502 w 5740"/>
                <a:gd name="T61" fmla="*/ 737 h 2098"/>
                <a:gd name="T62" fmla="*/ 4804 w 5740"/>
                <a:gd name="T63" fmla="*/ 600 h 2098"/>
                <a:gd name="T64" fmla="*/ 5088 w 5740"/>
                <a:gd name="T65" fmla="*/ 462 h 2098"/>
                <a:gd name="T66" fmla="*/ 5343 w 5740"/>
                <a:gd name="T67" fmla="*/ 324 h 2098"/>
                <a:gd name="T68" fmla="*/ 5582 w 5740"/>
                <a:gd name="T69" fmla="*/ 186 h 2098"/>
                <a:gd name="T70" fmla="*/ 5794 w 5740"/>
                <a:gd name="T71" fmla="*/ 48 h 2098"/>
                <a:gd name="T72" fmla="*/ 5794 w 5740"/>
                <a:gd name="T73" fmla="*/ 0 h 2098"/>
                <a:gd name="T74" fmla="*/ 5794 w 5740"/>
                <a:gd name="T75" fmla="*/ 0 h 209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5740" h="2098">
                  <a:moveTo>
                    <a:pt x="5740" y="0"/>
                  </a:moveTo>
                  <a:lnTo>
                    <a:pt x="5638" y="72"/>
                  </a:lnTo>
                  <a:lnTo>
                    <a:pt x="5537" y="138"/>
                  </a:lnTo>
                  <a:lnTo>
                    <a:pt x="5423" y="210"/>
                  </a:lnTo>
                  <a:lnTo>
                    <a:pt x="5304" y="276"/>
                  </a:lnTo>
                  <a:lnTo>
                    <a:pt x="5052" y="414"/>
                  </a:lnTo>
                  <a:lnTo>
                    <a:pt x="4777" y="552"/>
                  </a:lnTo>
                  <a:lnTo>
                    <a:pt x="4478" y="690"/>
                  </a:lnTo>
                  <a:lnTo>
                    <a:pt x="4162" y="827"/>
                  </a:lnTo>
                  <a:lnTo>
                    <a:pt x="3827" y="959"/>
                  </a:lnTo>
                  <a:lnTo>
                    <a:pt x="3468" y="1091"/>
                  </a:lnTo>
                  <a:lnTo>
                    <a:pt x="3091" y="1223"/>
                  </a:lnTo>
                  <a:lnTo>
                    <a:pt x="2697" y="1355"/>
                  </a:lnTo>
                  <a:lnTo>
                    <a:pt x="2284" y="1481"/>
                  </a:lnTo>
                  <a:lnTo>
                    <a:pt x="1860" y="1601"/>
                  </a:lnTo>
                  <a:lnTo>
                    <a:pt x="1417" y="1721"/>
                  </a:lnTo>
                  <a:lnTo>
                    <a:pt x="957" y="1834"/>
                  </a:lnTo>
                  <a:lnTo>
                    <a:pt x="484" y="1948"/>
                  </a:lnTo>
                  <a:lnTo>
                    <a:pt x="0" y="2056"/>
                  </a:lnTo>
                  <a:lnTo>
                    <a:pt x="0" y="2098"/>
                  </a:lnTo>
                  <a:lnTo>
                    <a:pt x="478" y="1990"/>
                  </a:lnTo>
                  <a:lnTo>
                    <a:pt x="951" y="1882"/>
                  </a:lnTo>
                  <a:lnTo>
                    <a:pt x="1405" y="1763"/>
                  </a:lnTo>
                  <a:lnTo>
                    <a:pt x="1842" y="1649"/>
                  </a:lnTo>
                  <a:lnTo>
                    <a:pt x="2266" y="1523"/>
                  </a:lnTo>
                  <a:lnTo>
                    <a:pt x="2679" y="1397"/>
                  </a:lnTo>
                  <a:lnTo>
                    <a:pt x="3067" y="1271"/>
                  </a:lnTo>
                  <a:lnTo>
                    <a:pt x="3444" y="1139"/>
                  </a:lnTo>
                  <a:lnTo>
                    <a:pt x="3803" y="1007"/>
                  </a:lnTo>
                  <a:lnTo>
                    <a:pt x="4138" y="875"/>
                  </a:lnTo>
                  <a:lnTo>
                    <a:pt x="4460" y="737"/>
                  </a:lnTo>
                  <a:lnTo>
                    <a:pt x="4759" y="600"/>
                  </a:lnTo>
                  <a:lnTo>
                    <a:pt x="5040" y="462"/>
                  </a:lnTo>
                  <a:lnTo>
                    <a:pt x="5292" y="324"/>
                  </a:lnTo>
                  <a:lnTo>
                    <a:pt x="5531" y="186"/>
                  </a:lnTo>
                  <a:lnTo>
                    <a:pt x="5740" y="48"/>
                  </a:lnTo>
                  <a:lnTo>
                    <a:pt x="574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0" y="102"/>
              <a:ext cx="1961" cy="1265"/>
            </a:xfrm>
            <a:custGeom>
              <a:avLst/>
              <a:gdLst>
                <a:gd name="T0" fmla="*/ 1973 w 1955"/>
                <a:gd name="T1" fmla="*/ 485 h 1265"/>
                <a:gd name="T2" fmla="*/ 1919 w 1955"/>
                <a:gd name="T3" fmla="*/ 390 h 1265"/>
                <a:gd name="T4" fmla="*/ 1785 w 1955"/>
                <a:gd name="T5" fmla="*/ 306 h 1265"/>
                <a:gd name="T6" fmla="*/ 1594 w 1955"/>
                <a:gd name="T7" fmla="*/ 228 h 1265"/>
                <a:gd name="T8" fmla="*/ 1339 w 1955"/>
                <a:gd name="T9" fmla="*/ 162 h 1265"/>
                <a:gd name="T10" fmla="*/ 1019 w 1955"/>
                <a:gd name="T11" fmla="*/ 102 h 1265"/>
                <a:gd name="T12" fmla="*/ 652 w 1955"/>
                <a:gd name="T13" fmla="*/ 54 h 1265"/>
                <a:gd name="T14" fmla="*/ 230 w 1955"/>
                <a:gd name="T15" fmla="*/ 18 h 1265"/>
                <a:gd name="T16" fmla="*/ 0 w 1955"/>
                <a:gd name="T17" fmla="*/ 12 h 1265"/>
                <a:gd name="T18" fmla="*/ 434 w 1955"/>
                <a:gd name="T19" fmla="*/ 48 h 1265"/>
                <a:gd name="T20" fmla="*/ 821 w 1955"/>
                <a:gd name="T21" fmla="*/ 90 h 1265"/>
                <a:gd name="T22" fmla="*/ 1160 w 1955"/>
                <a:gd name="T23" fmla="*/ 144 h 1265"/>
                <a:gd name="T24" fmla="*/ 1435 w 1955"/>
                <a:gd name="T25" fmla="*/ 204 h 1265"/>
                <a:gd name="T26" fmla="*/ 1653 w 1955"/>
                <a:gd name="T27" fmla="*/ 276 h 1265"/>
                <a:gd name="T28" fmla="*/ 1812 w 1955"/>
                <a:gd name="T29" fmla="*/ 360 h 1265"/>
                <a:gd name="T30" fmla="*/ 1901 w 1955"/>
                <a:gd name="T31" fmla="*/ 443 h 1265"/>
                <a:gd name="T32" fmla="*/ 1919 w 1955"/>
                <a:gd name="T33" fmla="*/ 539 h 1265"/>
                <a:gd name="T34" fmla="*/ 1872 w 1955"/>
                <a:gd name="T35" fmla="*/ 629 h 1265"/>
                <a:gd name="T36" fmla="*/ 1761 w 1955"/>
                <a:gd name="T37" fmla="*/ 719 h 1265"/>
                <a:gd name="T38" fmla="*/ 1594 w 1955"/>
                <a:gd name="T39" fmla="*/ 809 h 1265"/>
                <a:gd name="T40" fmla="*/ 1369 w 1955"/>
                <a:gd name="T41" fmla="*/ 899 h 1265"/>
                <a:gd name="T42" fmla="*/ 1097 w 1955"/>
                <a:gd name="T43" fmla="*/ 989 h 1265"/>
                <a:gd name="T44" fmla="*/ 771 w 1955"/>
                <a:gd name="T45" fmla="*/ 1073 h 1265"/>
                <a:gd name="T46" fmla="*/ 410 w 1955"/>
                <a:gd name="T47" fmla="*/ 1157 h 1265"/>
                <a:gd name="T48" fmla="*/ 0 w 1955"/>
                <a:gd name="T49" fmla="*/ 1241 h 1265"/>
                <a:gd name="T50" fmla="*/ 218 w 1955"/>
                <a:gd name="T51" fmla="*/ 1223 h 1265"/>
                <a:gd name="T52" fmla="*/ 616 w 1955"/>
                <a:gd name="T53" fmla="*/ 1139 h 1265"/>
                <a:gd name="T54" fmla="*/ 966 w 1955"/>
                <a:gd name="T55" fmla="*/ 1049 h 1265"/>
                <a:gd name="T56" fmla="*/ 1274 w 1955"/>
                <a:gd name="T57" fmla="*/ 959 h 1265"/>
                <a:gd name="T58" fmla="*/ 1528 w 1955"/>
                <a:gd name="T59" fmla="*/ 863 h 1265"/>
                <a:gd name="T60" fmla="*/ 1731 w 1955"/>
                <a:gd name="T61" fmla="*/ 767 h 1265"/>
                <a:gd name="T62" fmla="*/ 1878 w 1955"/>
                <a:gd name="T63" fmla="*/ 677 h 1265"/>
                <a:gd name="T64" fmla="*/ 1955 w 1955"/>
                <a:gd name="T65" fmla="*/ 581 h 1265"/>
                <a:gd name="T66" fmla="*/ 1973 w 1955"/>
                <a:gd name="T67" fmla="*/ 533 h 1265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1955" h="1265">
                  <a:moveTo>
                    <a:pt x="1955" y="533"/>
                  </a:moveTo>
                  <a:lnTo>
                    <a:pt x="1955" y="485"/>
                  </a:lnTo>
                  <a:lnTo>
                    <a:pt x="1937" y="438"/>
                  </a:lnTo>
                  <a:lnTo>
                    <a:pt x="1901" y="390"/>
                  </a:lnTo>
                  <a:lnTo>
                    <a:pt x="1842" y="348"/>
                  </a:lnTo>
                  <a:lnTo>
                    <a:pt x="1770" y="306"/>
                  </a:lnTo>
                  <a:lnTo>
                    <a:pt x="1686" y="270"/>
                  </a:lnTo>
                  <a:lnTo>
                    <a:pt x="1579" y="228"/>
                  </a:lnTo>
                  <a:lnTo>
                    <a:pt x="1459" y="198"/>
                  </a:lnTo>
                  <a:lnTo>
                    <a:pt x="1327" y="162"/>
                  </a:lnTo>
                  <a:lnTo>
                    <a:pt x="1178" y="132"/>
                  </a:lnTo>
                  <a:lnTo>
                    <a:pt x="1010" y="102"/>
                  </a:lnTo>
                  <a:lnTo>
                    <a:pt x="837" y="78"/>
                  </a:lnTo>
                  <a:lnTo>
                    <a:pt x="646" y="54"/>
                  </a:lnTo>
                  <a:lnTo>
                    <a:pt x="442" y="36"/>
                  </a:lnTo>
                  <a:lnTo>
                    <a:pt x="227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1" y="30"/>
                  </a:lnTo>
                  <a:lnTo>
                    <a:pt x="431" y="48"/>
                  </a:lnTo>
                  <a:lnTo>
                    <a:pt x="628" y="66"/>
                  </a:lnTo>
                  <a:lnTo>
                    <a:pt x="813" y="90"/>
                  </a:lnTo>
                  <a:lnTo>
                    <a:pt x="987" y="114"/>
                  </a:lnTo>
                  <a:lnTo>
                    <a:pt x="1148" y="144"/>
                  </a:lnTo>
                  <a:lnTo>
                    <a:pt x="1292" y="174"/>
                  </a:lnTo>
                  <a:lnTo>
                    <a:pt x="1423" y="204"/>
                  </a:lnTo>
                  <a:lnTo>
                    <a:pt x="1537" y="240"/>
                  </a:lnTo>
                  <a:lnTo>
                    <a:pt x="1638" y="276"/>
                  </a:lnTo>
                  <a:lnTo>
                    <a:pt x="1728" y="318"/>
                  </a:lnTo>
                  <a:lnTo>
                    <a:pt x="1794" y="360"/>
                  </a:lnTo>
                  <a:lnTo>
                    <a:pt x="1848" y="402"/>
                  </a:lnTo>
                  <a:lnTo>
                    <a:pt x="1883" y="443"/>
                  </a:lnTo>
                  <a:lnTo>
                    <a:pt x="1901" y="491"/>
                  </a:lnTo>
                  <a:lnTo>
                    <a:pt x="1901" y="539"/>
                  </a:lnTo>
                  <a:lnTo>
                    <a:pt x="1883" y="587"/>
                  </a:lnTo>
                  <a:lnTo>
                    <a:pt x="1854" y="629"/>
                  </a:lnTo>
                  <a:lnTo>
                    <a:pt x="1806" y="677"/>
                  </a:lnTo>
                  <a:lnTo>
                    <a:pt x="1746" y="719"/>
                  </a:lnTo>
                  <a:lnTo>
                    <a:pt x="1668" y="767"/>
                  </a:lnTo>
                  <a:lnTo>
                    <a:pt x="1579" y="809"/>
                  </a:lnTo>
                  <a:lnTo>
                    <a:pt x="1471" y="857"/>
                  </a:lnTo>
                  <a:lnTo>
                    <a:pt x="1357" y="899"/>
                  </a:lnTo>
                  <a:lnTo>
                    <a:pt x="1226" y="941"/>
                  </a:lnTo>
                  <a:lnTo>
                    <a:pt x="1088" y="989"/>
                  </a:lnTo>
                  <a:lnTo>
                    <a:pt x="933" y="1031"/>
                  </a:lnTo>
                  <a:lnTo>
                    <a:pt x="765" y="1073"/>
                  </a:lnTo>
                  <a:lnTo>
                    <a:pt x="592" y="1115"/>
                  </a:lnTo>
                  <a:lnTo>
                    <a:pt x="407" y="1157"/>
                  </a:lnTo>
                  <a:lnTo>
                    <a:pt x="209" y="1199"/>
                  </a:lnTo>
                  <a:lnTo>
                    <a:pt x="0" y="1241"/>
                  </a:lnTo>
                  <a:lnTo>
                    <a:pt x="0" y="1265"/>
                  </a:lnTo>
                  <a:lnTo>
                    <a:pt x="215" y="1223"/>
                  </a:lnTo>
                  <a:lnTo>
                    <a:pt x="413" y="1181"/>
                  </a:lnTo>
                  <a:lnTo>
                    <a:pt x="610" y="1139"/>
                  </a:lnTo>
                  <a:lnTo>
                    <a:pt x="789" y="1091"/>
                  </a:lnTo>
                  <a:lnTo>
                    <a:pt x="957" y="1049"/>
                  </a:lnTo>
                  <a:lnTo>
                    <a:pt x="1118" y="1001"/>
                  </a:lnTo>
                  <a:lnTo>
                    <a:pt x="1262" y="959"/>
                  </a:lnTo>
                  <a:lnTo>
                    <a:pt x="1393" y="911"/>
                  </a:lnTo>
                  <a:lnTo>
                    <a:pt x="1513" y="863"/>
                  </a:lnTo>
                  <a:lnTo>
                    <a:pt x="1620" y="815"/>
                  </a:lnTo>
                  <a:lnTo>
                    <a:pt x="1716" y="767"/>
                  </a:lnTo>
                  <a:lnTo>
                    <a:pt x="1794" y="725"/>
                  </a:lnTo>
                  <a:lnTo>
                    <a:pt x="1860" y="677"/>
                  </a:lnTo>
                  <a:lnTo>
                    <a:pt x="1907" y="629"/>
                  </a:lnTo>
                  <a:lnTo>
                    <a:pt x="1937" y="581"/>
                  </a:lnTo>
                  <a:lnTo>
                    <a:pt x="1955" y="53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0" y="0"/>
              <a:ext cx="4709" cy="2901"/>
            </a:xfrm>
            <a:custGeom>
              <a:avLst/>
              <a:gdLst>
                <a:gd name="T0" fmla="*/ 4739 w 4694"/>
                <a:gd name="T1" fmla="*/ 797 h 2901"/>
                <a:gd name="T2" fmla="*/ 4709 w 4694"/>
                <a:gd name="T3" fmla="*/ 665 h 2901"/>
                <a:gd name="T4" fmla="*/ 4631 w 4694"/>
                <a:gd name="T5" fmla="*/ 540 h 2901"/>
                <a:gd name="T6" fmla="*/ 4508 w 4694"/>
                <a:gd name="T7" fmla="*/ 426 h 2901"/>
                <a:gd name="T8" fmla="*/ 4341 w 4694"/>
                <a:gd name="T9" fmla="*/ 312 h 2901"/>
                <a:gd name="T10" fmla="*/ 4123 w 4694"/>
                <a:gd name="T11" fmla="*/ 216 h 2901"/>
                <a:gd name="T12" fmla="*/ 3869 w 4694"/>
                <a:gd name="T13" fmla="*/ 120 h 2901"/>
                <a:gd name="T14" fmla="*/ 3573 w 4694"/>
                <a:gd name="T15" fmla="*/ 36 h 2901"/>
                <a:gd name="T16" fmla="*/ 3235 w 4694"/>
                <a:gd name="T17" fmla="*/ 0 h 2901"/>
                <a:gd name="T18" fmla="*/ 3573 w 4694"/>
                <a:gd name="T19" fmla="*/ 78 h 2901"/>
                <a:gd name="T20" fmla="*/ 3869 w 4694"/>
                <a:gd name="T21" fmla="*/ 162 h 2901"/>
                <a:gd name="T22" fmla="*/ 4123 w 4694"/>
                <a:gd name="T23" fmla="*/ 258 h 2901"/>
                <a:gd name="T24" fmla="*/ 4329 w 4694"/>
                <a:gd name="T25" fmla="*/ 366 h 2901"/>
                <a:gd name="T26" fmla="*/ 4485 w 4694"/>
                <a:gd name="T27" fmla="*/ 480 h 2901"/>
                <a:gd name="T28" fmla="*/ 4595 w 4694"/>
                <a:gd name="T29" fmla="*/ 605 h 2901"/>
                <a:gd name="T30" fmla="*/ 4655 w 4694"/>
                <a:gd name="T31" fmla="*/ 737 h 2901"/>
                <a:gd name="T32" fmla="*/ 4655 w 4694"/>
                <a:gd name="T33" fmla="*/ 875 h 2901"/>
                <a:gd name="T34" fmla="*/ 4613 w 4694"/>
                <a:gd name="T35" fmla="*/ 1001 h 2901"/>
                <a:gd name="T36" fmla="*/ 4532 w 4694"/>
                <a:gd name="T37" fmla="*/ 1127 h 2901"/>
                <a:gd name="T38" fmla="*/ 4413 w 4694"/>
                <a:gd name="T39" fmla="*/ 1259 h 2901"/>
                <a:gd name="T40" fmla="*/ 4256 w 4694"/>
                <a:gd name="T41" fmla="*/ 1385 h 2901"/>
                <a:gd name="T42" fmla="*/ 4063 w 4694"/>
                <a:gd name="T43" fmla="*/ 1517 h 2901"/>
                <a:gd name="T44" fmla="*/ 3839 w 4694"/>
                <a:gd name="T45" fmla="*/ 1648 h 2901"/>
                <a:gd name="T46" fmla="*/ 3579 w 4694"/>
                <a:gd name="T47" fmla="*/ 1774 h 2901"/>
                <a:gd name="T48" fmla="*/ 3289 w 4694"/>
                <a:gd name="T49" fmla="*/ 1906 h 2901"/>
                <a:gd name="T50" fmla="*/ 2969 w 4694"/>
                <a:gd name="T51" fmla="*/ 2032 h 2901"/>
                <a:gd name="T52" fmla="*/ 2619 w 4694"/>
                <a:gd name="T53" fmla="*/ 2164 h 2901"/>
                <a:gd name="T54" fmla="*/ 2245 w 4694"/>
                <a:gd name="T55" fmla="*/ 2284 h 2901"/>
                <a:gd name="T56" fmla="*/ 1842 w 4694"/>
                <a:gd name="T57" fmla="*/ 2410 h 2901"/>
                <a:gd name="T58" fmla="*/ 1411 w 4694"/>
                <a:gd name="T59" fmla="*/ 2530 h 2901"/>
                <a:gd name="T60" fmla="*/ 490 w 4694"/>
                <a:gd name="T61" fmla="*/ 2757 h 2901"/>
                <a:gd name="T62" fmla="*/ 0 w 4694"/>
                <a:gd name="T63" fmla="*/ 2901 h 2901"/>
                <a:gd name="T64" fmla="*/ 978 w 4694"/>
                <a:gd name="T65" fmla="*/ 2674 h 2901"/>
                <a:gd name="T66" fmla="*/ 1653 w 4694"/>
                <a:gd name="T67" fmla="*/ 2494 h 2901"/>
                <a:gd name="T68" fmla="*/ 2078 w 4694"/>
                <a:gd name="T69" fmla="*/ 2374 h 2901"/>
                <a:gd name="T70" fmla="*/ 2475 w 4694"/>
                <a:gd name="T71" fmla="*/ 2248 h 2901"/>
                <a:gd name="T72" fmla="*/ 2843 w 4694"/>
                <a:gd name="T73" fmla="*/ 2116 h 2901"/>
                <a:gd name="T74" fmla="*/ 3181 w 4694"/>
                <a:gd name="T75" fmla="*/ 1984 h 2901"/>
                <a:gd name="T76" fmla="*/ 3495 w 4694"/>
                <a:gd name="T77" fmla="*/ 1858 h 2901"/>
                <a:gd name="T78" fmla="*/ 3773 w 4694"/>
                <a:gd name="T79" fmla="*/ 1720 h 2901"/>
                <a:gd name="T80" fmla="*/ 4021 w 4694"/>
                <a:gd name="T81" fmla="*/ 1589 h 2901"/>
                <a:gd name="T82" fmla="*/ 4230 w 4694"/>
                <a:gd name="T83" fmla="*/ 1457 h 2901"/>
                <a:gd name="T84" fmla="*/ 4413 w 4694"/>
                <a:gd name="T85" fmla="*/ 1325 h 2901"/>
                <a:gd name="T86" fmla="*/ 4550 w 4694"/>
                <a:gd name="T87" fmla="*/ 1193 h 2901"/>
                <a:gd name="T88" fmla="*/ 4655 w 4694"/>
                <a:gd name="T89" fmla="*/ 1061 h 2901"/>
                <a:gd name="T90" fmla="*/ 4715 w 4694"/>
                <a:gd name="T91" fmla="*/ 935 h 2901"/>
                <a:gd name="T92" fmla="*/ 4733 w 4694"/>
                <a:gd name="T93" fmla="*/ 869 h 2901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4694" h="2901">
                  <a:moveTo>
                    <a:pt x="4688" y="869"/>
                  </a:moveTo>
                  <a:lnTo>
                    <a:pt x="4694" y="797"/>
                  </a:lnTo>
                  <a:lnTo>
                    <a:pt x="4688" y="731"/>
                  </a:lnTo>
                  <a:lnTo>
                    <a:pt x="4664" y="665"/>
                  </a:lnTo>
                  <a:lnTo>
                    <a:pt x="4634" y="599"/>
                  </a:lnTo>
                  <a:lnTo>
                    <a:pt x="4586" y="540"/>
                  </a:lnTo>
                  <a:lnTo>
                    <a:pt x="4532" y="480"/>
                  </a:lnTo>
                  <a:lnTo>
                    <a:pt x="4466" y="426"/>
                  </a:lnTo>
                  <a:lnTo>
                    <a:pt x="4389" y="366"/>
                  </a:lnTo>
                  <a:lnTo>
                    <a:pt x="4299" y="312"/>
                  </a:lnTo>
                  <a:lnTo>
                    <a:pt x="4197" y="264"/>
                  </a:lnTo>
                  <a:lnTo>
                    <a:pt x="4084" y="216"/>
                  </a:lnTo>
                  <a:lnTo>
                    <a:pt x="3964" y="168"/>
                  </a:lnTo>
                  <a:lnTo>
                    <a:pt x="3833" y="120"/>
                  </a:lnTo>
                  <a:lnTo>
                    <a:pt x="3689" y="78"/>
                  </a:lnTo>
                  <a:lnTo>
                    <a:pt x="3540" y="36"/>
                  </a:lnTo>
                  <a:lnTo>
                    <a:pt x="3378" y="0"/>
                  </a:lnTo>
                  <a:lnTo>
                    <a:pt x="3205" y="0"/>
                  </a:lnTo>
                  <a:lnTo>
                    <a:pt x="3378" y="36"/>
                  </a:lnTo>
                  <a:lnTo>
                    <a:pt x="3540" y="78"/>
                  </a:lnTo>
                  <a:lnTo>
                    <a:pt x="3689" y="120"/>
                  </a:lnTo>
                  <a:lnTo>
                    <a:pt x="3833" y="162"/>
                  </a:lnTo>
                  <a:lnTo>
                    <a:pt x="3964" y="210"/>
                  </a:lnTo>
                  <a:lnTo>
                    <a:pt x="4084" y="258"/>
                  </a:lnTo>
                  <a:lnTo>
                    <a:pt x="4191" y="312"/>
                  </a:lnTo>
                  <a:lnTo>
                    <a:pt x="4287" y="366"/>
                  </a:lnTo>
                  <a:lnTo>
                    <a:pt x="4371" y="420"/>
                  </a:lnTo>
                  <a:lnTo>
                    <a:pt x="4443" y="480"/>
                  </a:lnTo>
                  <a:lnTo>
                    <a:pt x="4502" y="540"/>
                  </a:lnTo>
                  <a:lnTo>
                    <a:pt x="4550" y="605"/>
                  </a:lnTo>
                  <a:lnTo>
                    <a:pt x="4586" y="671"/>
                  </a:lnTo>
                  <a:lnTo>
                    <a:pt x="4610" y="737"/>
                  </a:lnTo>
                  <a:lnTo>
                    <a:pt x="4616" y="803"/>
                  </a:lnTo>
                  <a:lnTo>
                    <a:pt x="4610" y="875"/>
                  </a:lnTo>
                  <a:lnTo>
                    <a:pt x="4592" y="935"/>
                  </a:lnTo>
                  <a:lnTo>
                    <a:pt x="4568" y="1001"/>
                  </a:lnTo>
                  <a:lnTo>
                    <a:pt x="4532" y="1067"/>
                  </a:lnTo>
                  <a:lnTo>
                    <a:pt x="4490" y="1127"/>
                  </a:lnTo>
                  <a:lnTo>
                    <a:pt x="4437" y="1193"/>
                  </a:lnTo>
                  <a:lnTo>
                    <a:pt x="4371" y="1259"/>
                  </a:lnTo>
                  <a:lnTo>
                    <a:pt x="4299" y="1325"/>
                  </a:lnTo>
                  <a:lnTo>
                    <a:pt x="4215" y="1385"/>
                  </a:lnTo>
                  <a:lnTo>
                    <a:pt x="4126" y="1451"/>
                  </a:lnTo>
                  <a:lnTo>
                    <a:pt x="4024" y="1517"/>
                  </a:lnTo>
                  <a:lnTo>
                    <a:pt x="3916" y="1583"/>
                  </a:lnTo>
                  <a:lnTo>
                    <a:pt x="3803" y="1648"/>
                  </a:lnTo>
                  <a:lnTo>
                    <a:pt x="3677" y="1714"/>
                  </a:lnTo>
                  <a:lnTo>
                    <a:pt x="3546" y="1774"/>
                  </a:lnTo>
                  <a:lnTo>
                    <a:pt x="3408" y="1840"/>
                  </a:lnTo>
                  <a:lnTo>
                    <a:pt x="3259" y="1906"/>
                  </a:lnTo>
                  <a:lnTo>
                    <a:pt x="3103" y="1972"/>
                  </a:lnTo>
                  <a:lnTo>
                    <a:pt x="2942" y="2032"/>
                  </a:lnTo>
                  <a:lnTo>
                    <a:pt x="2768" y="2098"/>
                  </a:lnTo>
                  <a:lnTo>
                    <a:pt x="2595" y="2164"/>
                  </a:lnTo>
                  <a:lnTo>
                    <a:pt x="2410" y="2224"/>
                  </a:lnTo>
                  <a:lnTo>
                    <a:pt x="2224" y="2284"/>
                  </a:lnTo>
                  <a:lnTo>
                    <a:pt x="2027" y="2350"/>
                  </a:lnTo>
                  <a:lnTo>
                    <a:pt x="1824" y="2410"/>
                  </a:lnTo>
                  <a:lnTo>
                    <a:pt x="1614" y="2470"/>
                  </a:lnTo>
                  <a:lnTo>
                    <a:pt x="1399" y="2530"/>
                  </a:lnTo>
                  <a:lnTo>
                    <a:pt x="957" y="2644"/>
                  </a:lnTo>
                  <a:lnTo>
                    <a:pt x="484" y="2757"/>
                  </a:lnTo>
                  <a:lnTo>
                    <a:pt x="0" y="2865"/>
                  </a:lnTo>
                  <a:lnTo>
                    <a:pt x="0" y="2901"/>
                  </a:lnTo>
                  <a:lnTo>
                    <a:pt x="496" y="2787"/>
                  </a:lnTo>
                  <a:lnTo>
                    <a:pt x="969" y="2674"/>
                  </a:lnTo>
                  <a:lnTo>
                    <a:pt x="1423" y="2554"/>
                  </a:lnTo>
                  <a:lnTo>
                    <a:pt x="1638" y="2494"/>
                  </a:lnTo>
                  <a:lnTo>
                    <a:pt x="1854" y="2434"/>
                  </a:lnTo>
                  <a:lnTo>
                    <a:pt x="2057" y="2374"/>
                  </a:lnTo>
                  <a:lnTo>
                    <a:pt x="2254" y="2308"/>
                  </a:lnTo>
                  <a:lnTo>
                    <a:pt x="2451" y="2248"/>
                  </a:lnTo>
                  <a:lnTo>
                    <a:pt x="2637" y="2182"/>
                  </a:lnTo>
                  <a:lnTo>
                    <a:pt x="2816" y="2116"/>
                  </a:lnTo>
                  <a:lnTo>
                    <a:pt x="2990" y="2050"/>
                  </a:lnTo>
                  <a:lnTo>
                    <a:pt x="3151" y="1984"/>
                  </a:lnTo>
                  <a:lnTo>
                    <a:pt x="3312" y="1924"/>
                  </a:lnTo>
                  <a:lnTo>
                    <a:pt x="3462" y="1858"/>
                  </a:lnTo>
                  <a:lnTo>
                    <a:pt x="3605" y="1792"/>
                  </a:lnTo>
                  <a:lnTo>
                    <a:pt x="3737" y="1720"/>
                  </a:lnTo>
                  <a:lnTo>
                    <a:pt x="3863" y="1654"/>
                  </a:lnTo>
                  <a:lnTo>
                    <a:pt x="3982" y="1589"/>
                  </a:lnTo>
                  <a:lnTo>
                    <a:pt x="4090" y="1523"/>
                  </a:lnTo>
                  <a:lnTo>
                    <a:pt x="4191" y="1457"/>
                  </a:lnTo>
                  <a:lnTo>
                    <a:pt x="4287" y="1391"/>
                  </a:lnTo>
                  <a:lnTo>
                    <a:pt x="4371" y="1325"/>
                  </a:lnTo>
                  <a:lnTo>
                    <a:pt x="4443" y="1259"/>
                  </a:lnTo>
                  <a:lnTo>
                    <a:pt x="4508" y="1193"/>
                  </a:lnTo>
                  <a:lnTo>
                    <a:pt x="4562" y="1127"/>
                  </a:lnTo>
                  <a:lnTo>
                    <a:pt x="4610" y="1061"/>
                  </a:lnTo>
                  <a:lnTo>
                    <a:pt x="4646" y="995"/>
                  </a:lnTo>
                  <a:lnTo>
                    <a:pt x="4670" y="935"/>
                  </a:lnTo>
                  <a:lnTo>
                    <a:pt x="4688" y="86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0"/>
              <a:ext cx="3773" cy="2356"/>
            </a:xfrm>
            <a:custGeom>
              <a:avLst/>
              <a:gdLst>
                <a:gd name="T0" fmla="*/ 3797 w 3761"/>
                <a:gd name="T1" fmla="*/ 719 h 2356"/>
                <a:gd name="T2" fmla="*/ 3767 w 3761"/>
                <a:gd name="T3" fmla="*/ 599 h 2356"/>
                <a:gd name="T4" fmla="*/ 3689 w 3761"/>
                <a:gd name="T5" fmla="*/ 486 h 2356"/>
                <a:gd name="T6" fmla="*/ 3555 w 3761"/>
                <a:gd name="T7" fmla="*/ 378 h 2356"/>
                <a:gd name="T8" fmla="*/ 3381 w 3761"/>
                <a:gd name="T9" fmla="*/ 282 h 2356"/>
                <a:gd name="T10" fmla="*/ 3157 w 3761"/>
                <a:gd name="T11" fmla="*/ 192 h 2356"/>
                <a:gd name="T12" fmla="*/ 2891 w 3761"/>
                <a:gd name="T13" fmla="*/ 108 h 2356"/>
                <a:gd name="T14" fmla="*/ 2583 w 3761"/>
                <a:gd name="T15" fmla="*/ 36 h 2356"/>
                <a:gd name="T16" fmla="*/ 2251 w 3761"/>
                <a:gd name="T17" fmla="*/ 0 h 2356"/>
                <a:gd name="T18" fmla="*/ 2601 w 3761"/>
                <a:gd name="T19" fmla="*/ 72 h 2356"/>
                <a:gd name="T20" fmla="*/ 2903 w 3761"/>
                <a:gd name="T21" fmla="*/ 150 h 2356"/>
                <a:gd name="T22" fmla="*/ 3169 w 3761"/>
                <a:gd name="T23" fmla="*/ 234 h 2356"/>
                <a:gd name="T24" fmla="*/ 3381 w 3761"/>
                <a:gd name="T25" fmla="*/ 330 h 2356"/>
                <a:gd name="T26" fmla="*/ 3549 w 3761"/>
                <a:gd name="T27" fmla="*/ 432 h 2356"/>
                <a:gd name="T28" fmla="*/ 3659 w 3761"/>
                <a:gd name="T29" fmla="*/ 545 h 2356"/>
                <a:gd name="T30" fmla="*/ 3719 w 3761"/>
                <a:gd name="T31" fmla="*/ 665 h 2356"/>
                <a:gd name="T32" fmla="*/ 3725 w 3761"/>
                <a:gd name="T33" fmla="*/ 791 h 2356"/>
                <a:gd name="T34" fmla="*/ 3689 w 3761"/>
                <a:gd name="T35" fmla="*/ 887 h 2356"/>
                <a:gd name="T36" fmla="*/ 3627 w 3761"/>
                <a:gd name="T37" fmla="*/ 989 h 2356"/>
                <a:gd name="T38" fmla="*/ 3531 w 3761"/>
                <a:gd name="T39" fmla="*/ 1091 h 2356"/>
                <a:gd name="T40" fmla="*/ 3405 w 3761"/>
                <a:gd name="T41" fmla="*/ 1187 h 2356"/>
                <a:gd name="T42" fmla="*/ 3253 w 3761"/>
                <a:gd name="T43" fmla="*/ 1289 h 2356"/>
                <a:gd name="T44" fmla="*/ 3073 w 3761"/>
                <a:gd name="T45" fmla="*/ 1391 h 2356"/>
                <a:gd name="T46" fmla="*/ 2861 w 3761"/>
                <a:gd name="T47" fmla="*/ 1493 h 2356"/>
                <a:gd name="T48" fmla="*/ 2631 w 3761"/>
                <a:gd name="T49" fmla="*/ 1589 h 2356"/>
                <a:gd name="T50" fmla="*/ 2096 w 3761"/>
                <a:gd name="T51" fmla="*/ 1786 h 2356"/>
                <a:gd name="T52" fmla="*/ 1474 w 3761"/>
                <a:gd name="T53" fmla="*/ 1972 h 2356"/>
                <a:gd name="T54" fmla="*/ 771 w 3761"/>
                <a:gd name="T55" fmla="*/ 2158 h 2356"/>
                <a:gd name="T56" fmla="*/ 0 w 3761"/>
                <a:gd name="T57" fmla="*/ 2326 h 2356"/>
                <a:gd name="T58" fmla="*/ 404 w 3761"/>
                <a:gd name="T59" fmla="*/ 2272 h 2356"/>
                <a:gd name="T60" fmla="*/ 1154 w 3761"/>
                <a:gd name="T61" fmla="*/ 2092 h 2356"/>
                <a:gd name="T62" fmla="*/ 1830 w 3761"/>
                <a:gd name="T63" fmla="*/ 1900 h 2356"/>
                <a:gd name="T64" fmla="*/ 2416 w 3761"/>
                <a:gd name="T65" fmla="*/ 1702 h 2356"/>
                <a:gd name="T66" fmla="*/ 2674 w 3761"/>
                <a:gd name="T67" fmla="*/ 1607 h 2356"/>
                <a:gd name="T68" fmla="*/ 2909 w 3761"/>
                <a:gd name="T69" fmla="*/ 1505 h 2356"/>
                <a:gd name="T70" fmla="*/ 3121 w 3761"/>
                <a:gd name="T71" fmla="*/ 1403 h 2356"/>
                <a:gd name="T72" fmla="*/ 3308 w 3761"/>
                <a:gd name="T73" fmla="*/ 1301 h 2356"/>
                <a:gd name="T74" fmla="*/ 3465 w 3761"/>
                <a:gd name="T75" fmla="*/ 1193 h 2356"/>
                <a:gd name="T76" fmla="*/ 3591 w 3761"/>
                <a:gd name="T77" fmla="*/ 1091 h 2356"/>
                <a:gd name="T78" fmla="*/ 3689 w 3761"/>
                <a:gd name="T79" fmla="*/ 989 h 2356"/>
                <a:gd name="T80" fmla="*/ 3755 w 3761"/>
                <a:gd name="T81" fmla="*/ 887 h 2356"/>
                <a:gd name="T82" fmla="*/ 3791 w 3761"/>
                <a:gd name="T83" fmla="*/ 785 h 235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3761" h="2356">
                  <a:moveTo>
                    <a:pt x="3755" y="785"/>
                  </a:moveTo>
                  <a:lnTo>
                    <a:pt x="3761" y="719"/>
                  </a:lnTo>
                  <a:lnTo>
                    <a:pt x="3755" y="659"/>
                  </a:lnTo>
                  <a:lnTo>
                    <a:pt x="3731" y="599"/>
                  </a:lnTo>
                  <a:lnTo>
                    <a:pt x="3701" y="545"/>
                  </a:lnTo>
                  <a:lnTo>
                    <a:pt x="3653" y="486"/>
                  </a:lnTo>
                  <a:lnTo>
                    <a:pt x="3593" y="432"/>
                  </a:lnTo>
                  <a:lnTo>
                    <a:pt x="3522" y="378"/>
                  </a:lnTo>
                  <a:lnTo>
                    <a:pt x="3444" y="330"/>
                  </a:lnTo>
                  <a:lnTo>
                    <a:pt x="3348" y="282"/>
                  </a:lnTo>
                  <a:lnTo>
                    <a:pt x="3241" y="234"/>
                  </a:lnTo>
                  <a:lnTo>
                    <a:pt x="3127" y="192"/>
                  </a:lnTo>
                  <a:lnTo>
                    <a:pt x="3002" y="150"/>
                  </a:lnTo>
                  <a:lnTo>
                    <a:pt x="2864" y="108"/>
                  </a:lnTo>
                  <a:lnTo>
                    <a:pt x="2715" y="72"/>
                  </a:lnTo>
                  <a:lnTo>
                    <a:pt x="2559" y="36"/>
                  </a:lnTo>
                  <a:lnTo>
                    <a:pt x="2392" y="0"/>
                  </a:lnTo>
                  <a:lnTo>
                    <a:pt x="2230" y="0"/>
                  </a:lnTo>
                  <a:lnTo>
                    <a:pt x="2410" y="36"/>
                  </a:lnTo>
                  <a:lnTo>
                    <a:pt x="2577" y="72"/>
                  </a:lnTo>
                  <a:lnTo>
                    <a:pt x="2732" y="108"/>
                  </a:lnTo>
                  <a:lnTo>
                    <a:pt x="2876" y="150"/>
                  </a:lnTo>
                  <a:lnTo>
                    <a:pt x="3014" y="192"/>
                  </a:lnTo>
                  <a:lnTo>
                    <a:pt x="3139" y="234"/>
                  </a:lnTo>
                  <a:lnTo>
                    <a:pt x="3253" y="282"/>
                  </a:lnTo>
                  <a:lnTo>
                    <a:pt x="3348" y="330"/>
                  </a:lnTo>
                  <a:lnTo>
                    <a:pt x="3438" y="384"/>
                  </a:lnTo>
                  <a:lnTo>
                    <a:pt x="3516" y="432"/>
                  </a:lnTo>
                  <a:lnTo>
                    <a:pt x="3576" y="492"/>
                  </a:lnTo>
                  <a:lnTo>
                    <a:pt x="3623" y="545"/>
                  </a:lnTo>
                  <a:lnTo>
                    <a:pt x="3665" y="605"/>
                  </a:lnTo>
                  <a:lnTo>
                    <a:pt x="3683" y="665"/>
                  </a:lnTo>
                  <a:lnTo>
                    <a:pt x="3695" y="725"/>
                  </a:lnTo>
                  <a:lnTo>
                    <a:pt x="3689" y="791"/>
                  </a:lnTo>
                  <a:lnTo>
                    <a:pt x="3677" y="839"/>
                  </a:lnTo>
                  <a:lnTo>
                    <a:pt x="3653" y="887"/>
                  </a:lnTo>
                  <a:lnTo>
                    <a:pt x="3629" y="941"/>
                  </a:lnTo>
                  <a:lnTo>
                    <a:pt x="3593" y="989"/>
                  </a:lnTo>
                  <a:lnTo>
                    <a:pt x="3546" y="1037"/>
                  </a:lnTo>
                  <a:lnTo>
                    <a:pt x="3498" y="1091"/>
                  </a:lnTo>
                  <a:lnTo>
                    <a:pt x="3438" y="1139"/>
                  </a:lnTo>
                  <a:lnTo>
                    <a:pt x="3372" y="1187"/>
                  </a:lnTo>
                  <a:lnTo>
                    <a:pt x="3301" y="1241"/>
                  </a:lnTo>
                  <a:lnTo>
                    <a:pt x="3223" y="1289"/>
                  </a:lnTo>
                  <a:lnTo>
                    <a:pt x="3133" y="1343"/>
                  </a:lnTo>
                  <a:lnTo>
                    <a:pt x="3043" y="1391"/>
                  </a:lnTo>
                  <a:lnTo>
                    <a:pt x="2942" y="1439"/>
                  </a:lnTo>
                  <a:lnTo>
                    <a:pt x="2834" y="1493"/>
                  </a:lnTo>
                  <a:lnTo>
                    <a:pt x="2727" y="1541"/>
                  </a:lnTo>
                  <a:lnTo>
                    <a:pt x="2607" y="1589"/>
                  </a:lnTo>
                  <a:lnTo>
                    <a:pt x="2356" y="1690"/>
                  </a:lnTo>
                  <a:lnTo>
                    <a:pt x="2075" y="1786"/>
                  </a:lnTo>
                  <a:lnTo>
                    <a:pt x="1782" y="1882"/>
                  </a:lnTo>
                  <a:lnTo>
                    <a:pt x="1459" y="1972"/>
                  </a:lnTo>
                  <a:lnTo>
                    <a:pt x="1124" y="2068"/>
                  </a:lnTo>
                  <a:lnTo>
                    <a:pt x="765" y="2158"/>
                  </a:lnTo>
                  <a:lnTo>
                    <a:pt x="389" y="2242"/>
                  </a:lnTo>
                  <a:lnTo>
                    <a:pt x="0" y="2326"/>
                  </a:lnTo>
                  <a:lnTo>
                    <a:pt x="0" y="2356"/>
                  </a:lnTo>
                  <a:lnTo>
                    <a:pt x="401" y="2272"/>
                  </a:lnTo>
                  <a:lnTo>
                    <a:pt x="777" y="2182"/>
                  </a:lnTo>
                  <a:lnTo>
                    <a:pt x="1142" y="2092"/>
                  </a:lnTo>
                  <a:lnTo>
                    <a:pt x="1483" y="1996"/>
                  </a:lnTo>
                  <a:lnTo>
                    <a:pt x="1812" y="1900"/>
                  </a:lnTo>
                  <a:lnTo>
                    <a:pt x="2111" y="1804"/>
                  </a:lnTo>
                  <a:lnTo>
                    <a:pt x="2392" y="1702"/>
                  </a:lnTo>
                  <a:lnTo>
                    <a:pt x="2523" y="1654"/>
                  </a:lnTo>
                  <a:lnTo>
                    <a:pt x="2649" y="1607"/>
                  </a:lnTo>
                  <a:lnTo>
                    <a:pt x="2768" y="1553"/>
                  </a:lnTo>
                  <a:lnTo>
                    <a:pt x="2882" y="1505"/>
                  </a:lnTo>
                  <a:lnTo>
                    <a:pt x="2990" y="1451"/>
                  </a:lnTo>
                  <a:lnTo>
                    <a:pt x="3091" y="1403"/>
                  </a:lnTo>
                  <a:lnTo>
                    <a:pt x="3187" y="1349"/>
                  </a:lnTo>
                  <a:lnTo>
                    <a:pt x="3277" y="1301"/>
                  </a:lnTo>
                  <a:lnTo>
                    <a:pt x="3354" y="1247"/>
                  </a:lnTo>
                  <a:lnTo>
                    <a:pt x="3432" y="1193"/>
                  </a:lnTo>
                  <a:lnTo>
                    <a:pt x="3498" y="1145"/>
                  </a:lnTo>
                  <a:lnTo>
                    <a:pt x="3558" y="1091"/>
                  </a:lnTo>
                  <a:lnTo>
                    <a:pt x="3611" y="1043"/>
                  </a:lnTo>
                  <a:lnTo>
                    <a:pt x="3653" y="989"/>
                  </a:lnTo>
                  <a:lnTo>
                    <a:pt x="3689" y="941"/>
                  </a:lnTo>
                  <a:lnTo>
                    <a:pt x="3719" y="887"/>
                  </a:lnTo>
                  <a:lnTo>
                    <a:pt x="3743" y="833"/>
                  </a:lnTo>
                  <a:lnTo>
                    <a:pt x="3755" y="78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0" y="0"/>
              <a:ext cx="2933" cy="1846"/>
            </a:xfrm>
            <a:custGeom>
              <a:avLst/>
              <a:gdLst>
                <a:gd name="T0" fmla="*/ 2951 w 2924"/>
                <a:gd name="T1" fmla="*/ 647 h 1846"/>
                <a:gd name="T2" fmla="*/ 2903 w 2924"/>
                <a:gd name="T3" fmla="*/ 528 h 1846"/>
                <a:gd name="T4" fmla="*/ 2775 w 2924"/>
                <a:gd name="T5" fmla="*/ 414 h 1846"/>
                <a:gd name="T6" fmla="*/ 2583 w 2924"/>
                <a:gd name="T7" fmla="*/ 318 h 1846"/>
                <a:gd name="T8" fmla="*/ 2323 w 2924"/>
                <a:gd name="T9" fmla="*/ 228 h 1846"/>
                <a:gd name="T10" fmla="*/ 2003 w 2924"/>
                <a:gd name="T11" fmla="*/ 150 h 1846"/>
                <a:gd name="T12" fmla="*/ 1623 w 2924"/>
                <a:gd name="T13" fmla="*/ 78 h 1846"/>
                <a:gd name="T14" fmla="*/ 1190 w 2924"/>
                <a:gd name="T15" fmla="*/ 24 h 1846"/>
                <a:gd name="T16" fmla="*/ 700 w 2924"/>
                <a:gd name="T17" fmla="*/ 0 h 1846"/>
                <a:gd name="T18" fmla="*/ 1202 w 2924"/>
                <a:gd name="T19" fmla="*/ 48 h 1846"/>
                <a:gd name="T20" fmla="*/ 1641 w 2924"/>
                <a:gd name="T21" fmla="*/ 108 h 1846"/>
                <a:gd name="T22" fmla="*/ 2027 w 2924"/>
                <a:gd name="T23" fmla="*/ 180 h 1846"/>
                <a:gd name="T24" fmla="*/ 2347 w 2924"/>
                <a:gd name="T25" fmla="*/ 264 h 1846"/>
                <a:gd name="T26" fmla="*/ 2595 w 2924"/>
                <a:gd name="T27" fmla="*/ 360 h 1846"/>
                <a:gd name="T28" fmla="*/ 2775 w 2924"/>
                <a:gd name="T29" fmla="*/ 468 h 1846"/>
                <a:gd name="T30" fmla="*/ 2873 w 2924"/>
                <a:gd name="T31" fmla="*/ 587 h 1846"/>
                <a:gd name="T32" fmla="*/ 2891 w 2924"/>
                <a:gd name="T33" fmla="*/ 713 h 1846"/>
                <a:gd name="T34" fmla="*/ 2867 w 2924"/>
                <a:gd name="T35" fmla="*/ 785 h 1846"/>
                <a:gd name="T36" fmla="*/ 2819 w 2924"/>
                <a:gd name="T37" fmla="*/ 857 h 1846"/>
                <a:gd name="T38" fmla="*/ 2649 w 2924"/>
                <a:gd name="T39" fmla="*/ 1001 h 1846"/>
                <a:gd name="T40" fmla="*/ 2389 w 2924"/>
                <a:gd name="T41" fmla="*/ 1145 h 1846"/>
                <a:gd name="T42" fmla="*/ 2051 w 2924"/>
                <a:gd name="T43" fmla="*/ 1289 h 1846"/>
                <a:gd name="T44" fmla="*/ 1641 w 2924"/>
                <a:gd name="T45" fmla="*/ 1433 h 1846"/>
                <a:gd name="T46" fmla="*/ 1154 w 2924"/>
                <a:gd name="T47" fmla="*/ 1571 h 1846"/>
                <a:gd name="T48" fmla="*/ 610 w 2924"/>
                <a:gd name="T49" fmla="*/ 1702 h 1846"/>
                <a:gd name="T50" fmla="*/ 0 w 2924"/>
                <a:gd name="T51" fmla="*/ 1828 h 1846"/>
                <a:gd name="T52" fmla="*/ 314 w 2924"/>
                <a:gd name="T53" fmla="*/ 1780 h 1846"/>
                <a:gd name="T54" fmla="*/ 906 w 2924"/>
                <a:gd name="T55" fmla="*/ 1648 h 1846"/>
                <a:gd name="T56" fmla="*/ 1429 w 2924"/>
                <a:gd name="T57" fmla="*/ 1511 h 1846"/>
                <a:gd name="T58" fmla="*/ 1889 w 2924"/>
                <a:gd name="T59" fmla="*/ 1367 h 1846"/>
                <a:gd name="T60" fmla="*/ 2275 w 2924"/>
                <a:gd name="T61" fmla="*/ 1223 h 1846"/>
                <a:gd name="T62" fmla="*/ 2583 w 2924"/>
                <a:gd name="T63" fmla="*/ 1079 h 1846"/>
                <a:gd name="T64" fmla="*/ 2801 w 2924"/>
                <a:gd name="T65" fmla="*/ 929 h 1846"/>
                <a:gd name="T66" fmla="*/ 2903 w 2924"/>
                <a:gd name="T67" fmla="*/ 815 h 1846"/>
                <a:gd name="T68" fmla="*/ 2939 w 2924"/>
                <a:gd name="T69" fmla="*/ 743 h 1846"/>
                <a:gd name="T70" fmla="*/ 2951 w 2924"/>
                <a:gd name="T71" fmla="*/ 707 h 184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2924" h="1846">
                  <a:moveTo>
                    <a:pt x="2924" y="707"/>
                  </a:moveTo>
                  <a:lnTo>
                    <a:pt x="2924" y="647"/>
                  </a:lnTo>
                  <a:lnTo>
                    <a:pt x="2912" y="581"/>
                  </a:lnTo>
                  <a:lnTo>
                    <a:pt x="2876" y="528"/>
                  </a:lnTo>
                  <a:lnTo>
                    <a:pt x="2822" y="468"/>
                  </a:lnTo>
                  <a:lnTo>
                    <a:pt x="2750" y="414"/>
                  </a:lnTo>
                  <a:lnTo>
                    <a:pt x="2667" y="366"/>
                  </a:lnTo>
                  <a:lnTo>
                    <a:pt x="2559" y="318"/>
                  </a:lnTo>
                  <a:lnTo>
                    <a:pt x="2440" y="270"/>
                  </a:lnTo>
                  <a:lnTo>
                    <a:pt x="2302" y="228"/>
                  </a:lnTo>
                  <a:lnTo>
                    <a:pt x="2153" y="186"/>
                  </a:lnTo>
                  <a:lnTo>
                    <a:pt x="1985" y="150"/>
                  </a:lnTo>
                  <a:lnTo>
                    <a:pt x="1806" y="114"/>
                  </a:lnTo>
                  <a:lnTo>
                    <a:pt x="1608" y="78"/>
                  </a:lnTo>
                  <a:lnTo>
                    <a:pt x="1399" y="54"/>
                  </a:lnTo>
                  <a:lnTo>
                    <a:pt x="1178" y="24"/>
                  </a:lnTo>
                  <a:lnTo>
                    <a:pt x="945" y="0"/>
                  </a:lnTo>
                  <a:lnTo>
                    <a:pt x="694" y="0"/>
                  </a:lnTo>
                  <a:lnTo>
                    <a:pt x="945" y="24"/>
                  </a:lnTo>
                  <a:lnTo>
                    <a:pt x="1190" y="48"/>
                  </a:lnTo>
                  <a:lnTo>
                    <a:pt x="1417" y="78"/>
                  </a:lnTo>
                  <a:lnTo>
                    <a:pt x="1626" y="108"/>
                  </a:lnTo>
                  <a:lnTo>
                    <a:pt x="1824" y="144"/>
                  </a:lnTo>
                  <a:lnTo>
                    <a:pt x="2009" y="180"/>
                  </a:lnTo>
                  <a:lnTo>
                    <a:pt x="2176" y="222"/>
                  </a:lnTo>
                  <a:lnTo>
                    <a:pt x="2326" y="264"/>
                  </a:lnTo>
                  <a:lnTo>
                    <a:pt x="2457" y="312"/>
                  </a:lnTo>
                  <a:lnTo>
                    <a:pt x="2571" y="360"/>
                  </a:lnTo>
                  <a:lnTo>
                    <a:pt x="2667" y="414"/>
                  </a:lnTo>
                  <a:lnTo>
                    <a:pt x="2750" y="468"/>
                  </a:lnTo>
                  <a:lnTo>
                    <a:pt x="2804" y="528"/>
                  </a:lnTo>
                  <a:lnTo>
                    <a:pt x="2846" y="587"/>
                  </a:lnTo>
                  <a:lnTo>
                    <a:pt x="2864" y="647"/>
                  </a:lnTo>
                  <a:lnTo>
                    <a:pt x="2864" y="713"/>
                  </a:lnTo>
                  <a:lnTo>
                    <a:pt x="2852" y="749"/>
                  </a:lnTo>
                  <a:lnTo>
                    <a:pt x="2840" y="785"/>
                  </a:lnTo>
                  <a:lnTo>
                    <a:pt x="2816" y="821"/>
                  </a:lnTo>
                  <a:lnTo>
                    <a:pt x="2792" y="857"/>
                  </a:lnTo>
                  <a:lnTo>
                    <a:pt x="2721" y="929"/>
                  </a:lnTo>
                  <a:lnTo>
                    <a:pt x="2625" y="1001"/>
                  </a:lnTo>
                  <a:lnTo>
                    <a:pt x="2505" y="1073"/>
                  </a:lnTo>
                  <a:lnTo>
                    <a:pt x="2368" y="1145"/>
                  </a:lnTo>
                  <a:lnTo>
                    <a:pt x="2212" y="1217"/>
                  </a:lnTo>
                  <a:lnTo>
                    <a:pt x="2033" y="1289"/>
                  </a:lnTo>
                  <a:lnTo>
                    <a:pt x="1842" y="1361"/>
                  </a:lnTo>
                  <a:lnTo>
                    <a:pt x="1626" y="1433"/>
                  </a:lnTo>
                  <a:lnTo>
                    <a:pt x="1393" y="1499"/>
                  </a:lnTo>
                  <a:lnTo>
                    <a:pt x="1142" y="1571"/>
                  </a:lnTo>
                  <a:lnTo>
                    <a:pt x="879" y="1636"/>
                  </a:lnTo>
                  <a:lnTo>
                    <a:pt x="604" y="1702"/>
                  </a:lnTo>
                  <a:lnTo>
                    <a:pt x="305" y="1768"/>
                  </a:lnTo>
                  <a:lnTo>
                    <a:pt x="0" y="1828"/>
                  </a:lnTo>
                  <a:lnTo>
                    <a:pt x="0" y="1846"/>
                  </a:lnTo>
                  <a:lnTo>
                    <a:pt x="311" y="1780"/>
                  </a:lnTo>
                  <a:lnTo>
                    <a:pt x="610" y="1714"/>
                  </a:lnTo>
                  <a:lnTo>
                    <a:pt x="897" y="1648"/>
                  </a:lnTo>
                  <a:lnTo>
                    <a:pt x="1166" y="1583"/>
                  </a:lnTo>
                  <a:lnTo>
                    <a:pt x="1417" y="1511"/>
                  </a:lnTo>
                  <a:lnTo>
                    <a:pt x="1656" y="1439"/>
                  </a:lnTo>
                  <a:lnTo>
                    <a:pt x="1871" y="1367"/>
                  </a:lnTo>
                  <a:lnTo>
                    <a:pt x="2075" y="1295"/>
                  </a:lnTo>
                  <a:lnTo>
                    <a:pt x="2254" y="1223"/>
                  </a:lnTo>
                  <a:lnTo>
                    <a:pt x="2416" y="1151"/>
                  </a:lnTo>
                  <a:lnTo>
                    <a:pt x="2559" y="1079"/>
                  </a:lnTo>
                  <a:lnTo>
                    <a:pt x="2679" y="1001"/>
                  </a:lnTo>
                  <a:lnTo>
                    <a:pt x="2774" y="929"/>
                  </a:lnTo>
                  <a:lnTo>
                    <a:pt x="2846" y="857"/>
                  </a:lnTo>
                  <a:lnTo>
                    <a:pt x="2876" y="815"/>
                  </a:lnTo>
                  <a:lnTo>
                    <a:pt x="2900" y="779"/>
                  </a:lnTo>
                  <a:lnTo>
                    <a:pt x="2912" y="743"/>
                  </a:lnTo>
                  <a:lnTo>
                    <a:pt x="2924" y="7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hidden">
            <a:xfrm>
              <a:off x="114" y="2847"/>
              <a:ext cx="1493" cy="204"/>
            </a:xfrm>
            <a:custGeom>
              <a:avLst/>
              <a:gdLst>
                <a:gd name="T0" fmla="*/ 1414 w 1488"/>
                <a:gd name="T1" fmla="*/ 204 h 204"/>
                <a:gd name="T2" fmla="*/ 0 w 1488"/>
                <a:gd name="T3" fmla="*/ 18 h 204"/>
                <a:gd name="T4" fmla="*/ 77 w 1488"/>
                <a:gd name="T5" fmla="*/ 0 h 204"/>
                <a:gd name="T6" fmla="*/ 1503 w 1488"/>
                <a:gd name="T7" fmla="*/ 186 h 204"/>
                <a:gd name="T8" fmla="*/ 1414 w 1488"/>
                <a:gd name="T9" fmla="*/ 204 h 204"/>
                <a:gd name="T10" fmla="*/ 1414 w 1488"/>
                <a:gd name="T11" fmla="*/ 204 h 20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88" h="204">
                  <a:moveTo>
                    <a:pt x="1399" y="204"/>
                  </a:moveTo>
                  <a:lnTo>
                    <a:pt x="0" y="18"/>
                  </a:lnTo>
                  <a:lnTo>
                    <a:pt x="77" y="0"/>
                  </a:lnTo>
                  <a:lnTo>
                    <a:pt x="1488" y="186"/>
                  </a:lnTo>
                  <a:lnTo>
                    <a:pt x="1399" y="20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Rectangle 13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sp>
          <p:nvSpPr>
            <p:cNvPr id="16" name="Rectangle 14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grpSp>
          <p:nvGrpSpPr>
            <p:cNvPr id="17" name="Group 15"/>
            <p:cNvGrpSpPr>
              <a:grpSpLocks/>
            </p:cNvGrpSpPr>
            <p:nvPr/>
          </p:nvGrpSpPr>
          <p:grpSpPr bwMode="auto">
            <a:xfrm>
              <a:off x="192" y="2284"/>
              <a:ext cx="1254" cy="923"/>
              <a:chOff x="192" y="2284"/>
              <a:chExt cx="1254" cy="923"/>
            </a:xfrm>
          </p:grpSpPr>
          <p:sp>
            <p:nvSpPr>
              <p:cNvPr id="18" name="Freeform 16"/>
              <p:cNvSpPr>
                <a:spLocks/>
              </p:cNvSpPr>
              <p:nvPr/>
            </p:nvSpPr>
            <p:spPr bwMode="hidden">
              <a:xfrm>
                <a:off x="408" y="3009"/>
                <a:ext cx="47" cy="6"/>
              </a:xfrm>
              <a:custGeom>
                <a:avLst/>
                <a:gdLst>
                  <a:gd name="T0" fmla="*/ 47 w 47"/>
                  <a:gd name="T1" fmla="*/ 6 h 6"/>
                  <a:gd name="T2" fmla="*/ 0 w 47"/>
                  <a:gd name="T3" fmla="*/ 0 h 6"/>
                  <a:gd name="T4" fmla="*/ 0 w 47"/>
                  <a:gd name="T5" fmla="*/ 0 h 6"/>
                  <a:gd name="T6" fmla="*/ 47 w 47"/>
                  <a:gd name="T7" fmla="*/ 6 h 6"/>
                  <a:gd name="T8" fmla="*/ 47 w 47"/>
                  <a:gd name="T9" fmla="*/ 6 h 6"/>
                  <a:gd name="T10" fmla="*/ 47 w 47"/>
                  <a:gd name="T11" fmla="*/ 6 h 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" h="6">
                    <a:moveTo>
                      <a:pt x="47" y="6"/>
                    </a:moveTo>
                    <a:lnTo>
                      <a:pt x="0" y="0"/>
                    </a:lnTo>
                    <a:lnTo>
                      <a:pt x="47" y="6"/>
                    </a:lnTo>
                    <a:close/>
                  </a:path>
                </a:pathLst>
              </a:custGeom>
              <a:solidFill>
                <a:srgbClr val="14148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" name="Freeform 17"/>
              <p:cNvSpPr>
                <a:spLocks/>
              </p:cNvSpPr>
              <p:nvPr/>
            </p:nvSpPr>
            <p:spPr bwMode="hidden">
              <a:xfrm>
                <a:off x="912" y="2284"/>
                <a:ext cx="324" cy="162"/>
              </a:xfrm>
              <a:custGeom>
                <a:avLst/>
                <a:gdLst>
                  <a:gd name="T0" fmla="*/ 0 w 323"/>
                  <a:gd name="T1" fmla="*/ 24 h 162"/>
                  <a:gd name="T2" fmla="*/ 6 w 323"/>
                  <a:gd name="T3" fmla="*/ 24 h 162"/>
                  <a:gd name="T4" fmla="*/ 12 w 323"/>
                  <a:gd name="T5" fmla="*/ 18 h 162"/>
                  <a:gd name="T6" fmla="*/ 48 w 323"/>
                  <a:gd name="T7" fmla="*/ 6 h 162"/>
                  <a:gd name="T8" fmla="*/ 101 w 323"/>
                  <a:gd name="T9" fmla="*/ 0 h 162"/>
                  <a:gd name="T10" fmla="*/ 137 w 323"/>
                  <a:gd name="T11" fmla="*/ 6 h 162"/>
                  <a:gd name="T12" fmla="*/ 176 w 323"/>
                  <a:gd name="T13" fmla="*/ 18 h 162"/>
                  <a:gd name="T14" fmla="*/ 242 w 323"/>
                  <a:gd name="T15" fmla="*/ 54 h 162"/>
                  <a:gd name="T16" fmla="*/ 290 w 323"/>
                  <a:gd name="T17" fmla="*/ 90 h 162"/>
                  <a:gd name="T18" fmla="*/ 320 w 323"/>
                  <a:gd name="T19" fmla="*/ 114 h 162"/>
                  <a:gd name="T20" fmla="*/ 326 w 323"/>
                  <a:gd name="T21" fmla="*/ 126 h 162"/>
                  <a:gd name="T22" fmla="*/ 326 w 323"/>
                  <a:gd name="T23" fmla="*/ 126 h 162"/>
                  <a:gd name="T24" fmla="*/ 224 w 323"/>
                  <a:gd name="T25" fmla="*/ 162 h 162"/>
                  <a:gd name="T26" fmla="*/ 0 w 323"/>
                  <a:gd name="T27" fmla="*/ 24 h 162"/>
                  <a:gd name="T28" fmla="*/ 0 w 323"/>
                  <a:gd name="T29" fmla="*/ 24 h 162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323" h="162">
                    <a:moveTo>
                      <a:pt x="0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48" y="6"/>
                    </a:lnTo>
                    <a:lnTo>
                      <a:pt x="101" y="0"/>
                    </a:lnTo>
                    <a:lnTo>
                      <a:pt x="137" y="6"/>
                    </a:lnTo>
                    <a:lnTo>
                      <a:pt x="173" y="18"/>
                    </a:lnTo>
                    <a:lnTo>
                      <a:pt x="239" y="54"/>
                    </a:lnTo>
                    <a:lnTo>
                      <a:pt x="287" y="90"/>
                    </a:lnTo>
                    <a:lnTo>
                      <a:pt x="317" y="114"/>
                    </a:lnTo>
                    <a:lnTo>
                      <a:pt x="323" y="126"/>
                    </a:lnTo>
                    <a:lnTo>
                      <a:pt x="221" y="162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" name="Freeform 18"/>
              <p:cNvSpPr>
                <a:spLocks noEditPoints="1"/>
              </p:cNvSpPr>
              <p:nvPr/>
            </p:nvSpPr>
            <p:spPr bwMode="hidden">
              <a:xfrm>
                <a:off x="192" y="2284"/>
                <a:ext cx="1254" cy="923"/>
              </a:xfrm>
              <a:custGeom>
                <a:avLst/>
                <a:gdLst>
                  <a:gd name="T0" fmla="*/ 1178 w 1250"/>
                  <a:gd name="T1" fmla="*/ 641 h 923"/>
                  <a:gd name="T2" fmla="*/ 1178 w 1250"/>
                  <a:gd name="T3" fmla="*/ 473 h 923"/>
                  <a:gd name="T4" fmla="*/ 1148 w 1250"/>
                  <a:gd name="T5" fmla="*/ 384 h 923"/>
                  <a:gd name="T6" fmla="*/ 1124 w 1250"/>
                  <a:gd name="T7" fmla="*/ 288 h 923"/>
                  <a:gd name="T8" fmla="*/ 1062 w 1250"/>
                  <a:gd name="T9" fmla="*/ 174 h 923"/>
                  <a:gd name="T10" fmla="*/ 990 w 1250"/>
                  <a:gd name="T11" fmla="*/ 96 h 923"/>
                  <a:gd name="T12" fmla="*/ 972 w 1250"/>
                  <a:gd name="T13" fmla="*/ 72 h 923"/>
                  <a:gd name="T14" fmla="*/ 900 w 1250"/>
                  <a:gd name="T15" fmla="*/ 18 h 923"/>
                  <a:gd name="T16" fmla="*/ 828 w 1250"/>
                  <a:gd name="T17" fmla="*/ 6 h 923"/>
                  <a:gd name="T18" fmla="*/ 718 w 1250"/>
                  <a:gd name="T19" fmla="*/ 24 h 923"/>
                  <a:gd name="T20" fmla="*/ 670 w 1250"/>
                  <a:gd name="T21" fmla="*/ 42 h 923"/>
                  <a:gd name="T22" fmla="*/ 574 w 1250"/>
                  <a:gd name="T23" fmla="*/ 120 h 923"/>
                  <a:gd name="T24" fmla="*/ 538 w 1250"/>
                  <a:gd name="T25" fmla="*/ 228 h 923"/>
                  <a:gd name="T26" fmla="*/ 515 w 1250"/>
                  <a:gd name="T27" fmla="*/ 348 h 923"/>
                  <a:gd name="T28" fmla="*/ 434 w 1250"/>
                  <a:gd name="T29" fmla="*/ 479 h 923"/>
                  <a:gd name="T30" fmla="*/ 416 w 1250"/>
                  <a:gd name="T31" fmla="*/ 539 h 923"/>
                  <a:gd name="T32" fmla="*/ 356 w 1250"/>
                  <a:gd name="T33" fmla="*/ 599 h 923"/>
                  <a:gd name="T34" fmla="*/ 308 w 1250"/>
                  <a:gd name="T35" fmla="*/ 629 h 923"/>
                  <a:gd name="T36" fmla="*/ 296 w 1250"/>
                  <a:gd name="T37" fmla="*/ 635 h 923"/>
                  <a:gd name="T38" fmla="*/ 260 w 1250"/>
                  <a:gd name="T39" fmla="*/ 677 h 923"/>
                  <a:gd name="T40" fmla="*/ 150 w 1250"/>
                  <a:gd name="T41" fmla="*/ 797 h 923"/>
                  <a:gd name="T42" fmla="*/ 54 w 1250"/>
                  <a:gd name="T43" fmla="*/ 839 h 923"/>
                  <a:gd name="T44" fmla="*/ 156 w 1250"/>
                  <a:gd name="T45" fmla="*/ 905 h 923"/>
                  <a:gd name="T46" fmla="*/ 243 w 1250"/>
                  <a:gd name="T47" fmla="*/ 869 h 923"/>
                  <a:gd name="T48" fmla="*/ 646 w 1250"/>
                  <a:gd name="T49" fmla="*/ 827 h 923"/>
                  <a:gd name="T50" fmla="*/ 706 w 1250"/>
                  <a:gd name="T51" fmla="*/ 725 h 923"/>
                  <a:gd name="T52" fmla="*/ 700 w 1250"/>
                  <a:gd name="T53" fmla="*/ 611 h 923"/>
                  <a:gd name="T54" fmla="*/ 785 w 1250"/>
                  <a:gd name="T55" fmla="*/ 551 h 923"/>
                  <a:gd name="T56" fmla="*/ 888 w 1250"/>
                  <a:gd name="T57" fmla="*/ 449 h 923"/>
                  <a:gd name="T58" fmla="*/ 918 w 1250"/>
                  <a:gd name="T59" fmla="*/ 414 h 923"/>
                  <a:gd name="T60" fmla="*/ 984 w 1250"/>
                  <a:gd name="T61" fmla="*/ 318 h 923"/>
                  <a:gd name="T62" fmla="*/ 1032 w 1250"/>
                  <a:gd name="T63" fmla="*/ 336 h 923"/>
                  <a:gd name="T64" fmla="*/ 1130 w 1250"/>
                  <a:gd name="T65" fmla="*/ 617 h 923"/>
                  <a:gd name="T66" fmla="*/ 1124 w 1250"/>
                  <a:gd name="T67" fmla="*/ 689 h 923"/>
                  <a:gd name="T68" fmla="*/ 1160 w 1250"/>
                  <a:gd name="T69" fmla="*/ 749 h 923"/>
                  <a:gd name="T70" fmla="*/ 1214 w 1250"/>
                  <a:gd name="T71" fmla="*/ 713 h 923"/>
                  <a:gd name="T72" fmla="*/ 1250 w 1250"/>
                  <a:gd name="T73" fmla="*/ 749 h 923"/>
                  <a:gd name="T74" fmla="*/ 1262 w 1250"/>
                  <a:gd name="T75" fmla="*/ 743 h 923"/>
                  <a:gd name="T76" fmla="*/ 700 w 1250"/>
                  <a:gd name="T77" fmla="*/ 264 h 923"/>
                  <a:gd name="T78" fmla="*/ 793 w 1250"/>
                  <a:gd name="T79" fmla="*/ 372 h 923"/>
                  <a:gd name="T80" fmla="*/ 772 w 1250"/>
                  <a:gd name="T81" fmla="*/ 443 h 923"/>
                  <a:gd name="T82" fmla="*/ 712 w 1250"/>
                  <a:gd name="T83" fmla="*/ 515 h 923"/>
                  <a:gd name="T84" fmla="*/ 664 w 1250"/>
                  <a:gd name="T85" fmla="*/ 569 h 923"/>
                  <a:gd name="T86" fmla="*/ 622 w 1250"/>
                  <a:gd name="T87" fmla="*/ 593 h 923"/>
                  <a:gd name="T88" fmla="*/ 580 w 1250"/>
                  <a:gd name="T89" fmla="*/ 617 h 923"/>
                  <a:gd name="T90" fmla="*/ 568 w 1250"/>
                  <a:gd name="T91" fmla="*/ 707 h 923"/>
                  <a:gd name="T92" fmla="*/ 356 w 1250"/>
                  <a:gd name="T93" fmla="*/ 755 h 923"/>
                  <a:gd name="T94" fmla="*/ 392 w 1250"/>
                  <a:gd name="T95" fmla="*/ 641 h 923"/>
                  <a:gd name="T96" fmla="*/ 428 w 1250"/>
                  <a:gd name="T97" fmla="*/ 647 h 923"/>
                  <a:gd name="T98" fmla="*/ 446 w 1250"/>
                  <a:gd name="T99" fmla="*/ 617 h 923"/>
                  <a:gd name="T100" fmla="*/ 574 w 1250"/>
                  <a:gd name="T101" fmla="*/ 515 h 923"/>
                  <a:gd name="T102" fmla="*/ 622 w 1250"/>
                  <a:gd name="T103" fmla="*/ 473 h 923"/>
                  <a:gd name="T104" fmla="*/ 646 w 1250"/>
                  <a:gd name="T105" fmla="*/ 396 h 923"/>
                  <a:gd name="T106" fmla="*/ 646 w 1250"/>
                  <a:gd name="T107" fmla="*/ 378 h 923"/>
                  <a:gd name="T108" fmla="*/ 670 w 1250"/>
                  <a:gd name="T109" fmla="*/ 270 h 923"/>
                  <a:gd name="T110" fmla="*/ 688 w 1250"/>
                  <a:gd name="T111" fmla="*/ 192 h 923"/>
                  <a:gd name="T112" fmla="*/ 700 w 1250"/>
                  <a:gd name="T113" fmla="*/ 264 h 923"/>
                  <a:gd name="T114" fmla="*/ 538 w 1250"/>
                  <a:gd name="T115" fmla="*/ 455 h 923"/>
                  <a:gd name="T116" fmla="*/ 640 w 1250"/>
                  <a:gd name="T117" fmla="*/ 803 h 923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0" t="0" r="r" b="b"/>
                <a:pathLst>
                  <a:path w="1250" h="923">
                    <a:moveTo>
                      <a:pt x="1244" y="713"/>
                    </a:moveTo>
                    <a:lnTo>
                      <a:pt x="1214" y="683"/>
                    </a:lnTo>
                    <a:lnTo>
                      <a:pt x="1166" y="653"/>
                    </a:lnTo>
                    <a:lnTo>
                      <a:pt x="1166" y="641"/>
                    </a:lnTo>
                    <a:lnTo>
                      <a:pt x="1172" y="617"/>
                    </a:lnTo>
                    <a:lnTo>
                      <a:pt x="1172" y="581"/>
                    </a:lnTo>
                    <a:lnTo>
                      <a:pt x="1172" y="545"/>
                    </a:lnTo>
                    <a:lnTo>
                      <a:pt x="1172" y="509"/>
                    </a:lnTo>
                    <a:lnTo>
                      <a:pt x="1166" y="473"/>
                    </a:lnTo>
                    <a:lnTo>
                      <a:pt x="1154" y="443"/>
                    </a:lnTo>
                    <a:lnTo>
                      <a:pt x="1148" y="431"/>
                    </a:lnTo>
                    <a:lnTo>
                      <a:pt x="1142" y="425"/>
                    </a:lnTo>
                    <a:lnTo>
                      <a:pt x="1142" y="408"/>
                    </a:lnTo>
                    <a:lnTo>
                      <a:pt x="1136" y="384"/>
                    </a:lnTo>
                    <a:lnTo>
                      <a:pt x="1130" y="354"/>
                    </a:lnTo>
                    <a:lnTo>
                      <a:pt x="1118" y="324"/>
                    </a:lnTo>
                    <a:lnTo>
                      <a:pt x="1106" y="300"/>
                    </a:lnTo>
                    <a:lnTo>
                      <a:pt x="1112" y="294"/>
                    </a:lnTo>
                    <a:lnTo>
                      <a:pt x="1112" y="288"/>
                    </a:lnTo>
                    <a:lnTo>
                      <a:pt x="1112" y="270"/>
                    </a:lnTo>
                    <a:lnTo>
                      <a:pt x="1106" y="252"/>
                    </a:lnTo>
                    <a:lnTo>
                      <a:pt x="1083" y="210"/>
                    </a:lnTo>
                    <a:lnTo>
                      <a:pt x="1059" y="180"/>
                    </a:lnTo>
                    <a:lnTo>
                      <a:pt x="1053" y="174"/>
                    </a:lnTo>
                    <a:lnTo>
                      <a:pt x="1047" y="168"/>
                    </a:lnTo>
                    <a:lnTo>
                      <a:pt x="1041" y="126"/>
                    </a:lnTo>
                    <a:lnTo>
                      <a:pt x="1017" y="114"/>
                    </a:lnTo>
                    <a:lnTo>
                      <a:pt x="987" y="90"/>
                    </a:lnTo>
                    <a:lnTo>
                      <a:pt x="981" y="96"/>
                    </a:lnTo>
                    <a:lnTo>
                      <a:pt x="981" y="102"/>
                    </a:lnTo>
                    <a:lnTo>
                      <a:pt x="975" y="120"/>
                    </a:lnTo>
                    <a:lnTo>
                      <a:pt x="975" y="108"/>
                    </a:lnTo>
                    <a:lnTo>
                      <a:pt x="969" y="90"/>
                    </a:lnTo>
                    <a:lnTo>
                      <a:pt x="963" y="72"/>
                    </a:lnTo>
                    <a:lnTo>
                      <a:pt x="963" y="66"/>
                    </a:lnTo>
                    <a:lnTo>
                      <a:pt x="933" y="42"/>
                    </a:lnTo>
                    <a:lnTo>
                      <a:pt x="921" y="36"/>
                    </a:lnTo>
                    <a:lnTo>
                      <a:pt x="915" y="30"/>
                    </a:lnTo>
                    <a:lnTo>
                      <a:pt x="891" y="18"/>
                    </a:lnTo>
                    <a:lnTo>
                      <a:pt x="885" y="18"/>
                    </a:lnTo>
                    <a:lnTo>
                      <a:pt x="867" y="18"/>
                    </a:lnTo>
                    <a:lnTo>
                      <a:pt x="855" y="18"/>
                    </a:lnTo>
                    <a:lnTo>
                      <a:pt x="849" y="18"/>
                    </a:lnTo>
                    <a:lnTo>
                      <a:pt x="819" y="6"/>
                    </a:lnTo>
                    <a:lnTo>
                      <a:pt x="796" y="0"/>
                    </a:lnTo>
                    <a:lnTo>
                      <a:pt x="772" y="6"/>
                    </a:lnTo>
                    <a:lnTo>
                      <a:pt x="754" y="18"/>
                    </a:lnTo>
                    <a:lnTo>
                      <a:pt x="730" y="18"/>
                    </a:lnTo>
                    <a:lnTo>
                      <a:pt x="712" y="24"/>
                    </a:lnTo>
                    <a:lnTo>
                      <a:pt x="700" y="30"/>
                    </a:lnTo>
                    <a:lnTo>
                      <a:pt x="694" y="30"/>
                    </a:lnTo>
                    <a:lnTo>
                      <a:pt x="688" y="30"/>
                    </a:lnTo>
                    <a:lnTo>
                      <a:pt x="664" y="42"/>
                    </a:lnTo>
                    <a:lnTo>
                      <a:pt x="628" y="60"/>
                    </a:lnTo>
                    <a:lnTo>
                      <a:pt x="586" y="90"/>
                    </a:lnTo>
                    <a:lnTo>
                      <a:pt x="574" y="108"/>
                    </a:lnTo>
                    <a:lnTo>
                      <a:pt x="562" y="120"/>
                    </a:lnTo>
                    <a:lnTo>
                      <a:pt x="568" y="120"/>
                    </a:lnTo>
                    <a:lnTo>
                      <a:pt x="568" y="114"/>
                    </a:lnTo>
                    <a:lnTo>
                      <a:pt x="550" y="150"/>
                    </a:lnTo>
                    <a:lnTo>
                      <a:pt x="538" y="192"/>
                    </a:lnTo>
                    <a:lnTo>
                      <a:pt x="532" y="216"/>
                    </a:lnTo>
                    <a:lnTo>
                      <a:pt x="532" y="228"/>
                    </a:lnTo>
                    <a:lnTo>
                      <a:pt x="527" y="246"/>
                    </a:lnTo>
                    <a:lnTo>
                      <a:pt x="521" y="276"/>
                    </a:lnTo>
                    <a:lnTo>
                      <a:pt x="515" y="312"/>
                    </a:lnTo>
                    <a:lnTo>
                      <a:pt x="509" y="348"/>
                    </a:lnTo>
                    <a:lnTo>
                      <a:pt x="473" y="390"/>
                    </a:lnTo>
                    <a:lnTo>
                      <a:pt x="473" y="396"/>
                    </a:lnTo>
                    <a:lnTo>
                      <a:pt x="467" y="402"/>
                    </a:lnTo>
                    <a:lnTo>
                      <a:pt x="449" y="437"/>
                    </a:lnTo>
                    <a:lnTo>
                      <a:pt x="431" y="479"/>
                    </a:lnTo>
                    <a:lnTo>
                      <a:pt x="419" y="521"/>
                    </a:lnTo>
                    <a:lnTo>
                      <a:pt x="413" y="527"/>
                    </a:lnTo>
                    <a:lnTo>
                      <a:pt x="413" y="533"/>
                    </a:lnTo>
                    <a:lnTo>
                      <a:pt x="413" y="539"/>
                    </a:lnTo>
                    <a:lnTo>
                      <a:pt x="353" y="599"/>
                    </a:lnTo>
                    <a:lnTo>
                      <a:pt x="347" y="599"/>
                    </a:lnTo>
                    <a:lnTo>
                      <a:pt x="341" y="599"/>
                    </a:lnTo>
                    <a:lnTo>
                      <a:pt x="335" y="611"/>
                    </a:lnTo>
                    <a:lnTo>
                      <a:pt x="311" y="629"/>
                    </a:lnTo>
                    <a:lnTo>
                      <a:pt x="305" y="629"/>
                    </a:lnTo>
                    <a:lnTo>
                      <a:pt x="299" y="629"/>
                    </a:lnTo>
                    <a:lnTo>
                      <a:pt x="299" y="635"/>
                    </a:lnTo>
                    <a:lnTo>
                      <a:pt x="293" y="635"/>
                    </a:lnTo>
                    <a:lnTo>
                      <a:pt x="257" y="659"/>
                    </a:lnTo>
                    <a:lnTo>
                      <a:pt x="257" y="665"/>
                    </a:lnTo>
                    <a:lnTo>
                      <a:pt x="257" y="677"/>
                    </a:lnTo>
                    <a:lnTo>
                      <a:pt x="257" y="701"/>
                    </a:lnTo>
                    <a:lnTo>
                      <a:pt x="257" y="719"/>
                    </a:lnTo>
                    <a:lnTo>
                      <a:pt x="257" y="731"/>
                    </a:lnTo>
                    <a:lnTo>
                      <a:pt x="216" y="725"/>
                    </a:lnTo>
                    <a:lnTo>
                      <a:pt x="150" y="797"/>
                    </a:lnTo>
                    <a:lnTo>
                      <a:pt x="150" y="827"/>
                    </a:lnTo>
                    <a:lnTo>
                      <a:pt x="174" y="827"/>
                    </a:lnTo>
                    <a:lnTo>
                      <a:pt x="114" y="845"/>
                    </a:lnTo>
                    <a:lnTo>
                      <a:pt x="108" y="851"/>
                    </a:lnTo>
                    <a:lnTo>
                      <a:pt x="54" y="839"/>
                    </a:lnTo>
                    <a:lnTo>
                      <a:pt x="0" y="857"/>
                    </a:lnTo>
                    <a:lnTo>
                      <a:pt x="0" y="875"/>
                    </a:lnTo>
                    <a:lnTo>
                      <a:pt x="102" y="893"/>
                    </a:lnTo>
                    <a:lnTo>
                      <a:pt x="96" y="893"/>
                    </a:lnTo>
                    <a:lnTo>
                      <a:pt x="156" y="905"/>
                    </a:lnTo>
                    <a:lnTo>
                      <a:pt x="168" y="899"/>
                    </a:lnTo>
                    <a:lnTo>
                      <a:pt x="311" y="923"/>
                    </a:lnTo>
                    <a:lnTo>
                      <a:pt x="365" y="911"/>
                    </a:lnTo>
                    <a:lnTo>
                      <a:pt x="371" y="887"/>
                    </a:lnTo>
                    <a:lnTo>
                      <a:pt x="240" y="869"/>
                    </a:lnTo>
                    <a:lnTo>
                      <a:pt x="240" y="863"/>
                    </a:lnTo>
                    <a:lnTo>
                      <a:pt x="497" y="791"/>
                    </a:lnTo>
                    <a:lnTo>
                      <a:pt x="503" y="809"/>
                    </a:lnTo>
                    <a:lnTo>
                      <a:pt x="640" y="827"/>
                    </a:lnTo>
                    <a:lnTo>
                      <a:pt x="700" y="725"/>
                    </a:lnTo>
                    <a:lnTo>
                      <a:pt x="658" y="719"/>
                    </a:lnTo>
                    <a:lnTo>
                      <a:pt x="664" y="653"/>
                    </a:lnTo>
                    <a:lnTo>
                      <a:pt x="670" y="623"/>
                    </a:lnTo>
                    <a:lnTo>
                      <a:pt x="694" y="611"/>
                    </a:lnTo>
                    <a:lnTo>
                      <a:pt x="694" y="605"/>
                    </a:lnTo>
                    <a:lnTo>
                      <a:pt x="718" y="587"/>
                    </a:lnTo>
                    <a:lnTo>
                      <a:pt x="748" y="569"/>
                    </a:lnTo>
                    <a:lnTo>
                      <a:pt x="778" y="551"/>
                    </a:lnTo>
                    <a:lnTo>
                      <a:pt x="796" y="533"/>
                    </a:lnTo>
                    <a:lnTo>
                      <a:pt x="819" y="515"/>
                    </a:lnTo>
                    <a:lnTo>
                      <a:pt x="843" y="497"/>
                    </a:lnTo>
                    <a:lnTo>
                      <a:pt x="867" y="467"/>
                    </a:lnTo>
                    <a:lnTo>
                      <a:pt x="879" y="449"/>
                    </a:lnTo>
                    <a:lnTo>
                      <a:pt x="879" y="443"/>
                    </a:lnTo>
                    <a:lnTo>
                      <a:pt x="885" y="443"/>
                    </a:lnTo>
                    <a:lnTo>
                      <a:pt x="891" y="431"/>
                    </a:lnTo>
                    <a:lnTo>
                      <a:pt x="903" y="425"/>
                    </a:lnTo>
                    <a:lnTo>
                      <a:pt x="909" y="414"/>
                    </a:lnTo>
                    <a:lnTo>
                      <a:pt x="909" y="390"/>
                    </a:lnTo>
                    <a:lnTo>
                      <a:pt x="903" y="360"/>
                    </a:lnTo>
                    <a:lnTo>
                      <a:pt x="927" y="348"/>
                    </a:lnTo>
                    <a:lnTo>
                      <a:pt x="951" y="330"/>
                    </a:lnTo>
                    <a:lnTo>
                      <a:pt x="975" y="318"/>
                    </a:lnTo>
                    <a:lnTo>
                      <a:pt x="993" y="300"/>
                    </a:lnTo>
                    <a:lnTo>
                      <a:pt x="999" y="306"/>
                    </a:lnTo>
                    <a:lnTo>
                      <a:pt x="1011" y="306"/>
                    </a:lnTo>
                    <a:lnTo>
                      <a:pt x="1023" y="336"/>
                    </a:lnTo>
                    <a:lnTo>
                      <a:pt x="1071" y="449"/>
                    </a:lnTo>
                    <a:lnTo>
                      <a:pt x="1071" y="467"/>
                    </a:lnTo>
                    <a:lnTo>
                      <a:pt x="1077" y="497"/>
                    </a:lnTo>
                    <a:lnTo>
                      <a:pt x="1101" y="563"/>
                    </a:lnTo>
                    <a:lnTo>
                      <a:pt x="1118" y="617"/>
                    </a:lnTo>
                    <a:lnTo>
                      <a:pt x="1124" y="641"/>
                    </a:lnTo>
                    <a:lnTo>
                      <a:pt x="1124" y="653"/>
                    </a:lnTo>
                    <a:lnTo>
                      <a:pt x="1118" y="659"/>
                    </a:lnTo>
                    <a:lnTo>
                      <a:pt x="1112" y="671"/>
                    </a:lnTo>
                    <a:lnTo>
                      <a:pt x="1112" y="689"/>
                    </a:lnTo>
                    <a:lnTo>
                      <a:pt x="1118" y="701"/>
                    </a:lnTo>
                    <a:lnTo>
                      <a:pt x="1124" y="719"/>
                    </a:lnTo>
                    <a:lnTo>
                      <a:pt x="1130" y="737"/>
                    </a:lnTo>
                    <a:lnTo>
                      <a:pt x="1136" y="749"/>
                    </a:lnTo>
                    <a:lnTo>
                      <a:pt x="1148" y="749"/>
                    </a:lnTo>
                    <a:lnTo>
                      <a:pt x="1154" y="743"/>
                    </a:lnTo>
                    <a:lnTo>
                      <a:pt x="1154" y="725"/>
                    </a:lnTo>
                    <a:lnTo>
                      <a:pt x="1148" y="707"/>
                    </a:lnTo>
                    <a:lnTo>
                      <a:pt x="1148" y="701"/>
                    </a:lnTo>
                    <a:lnTo>
                      <a:pt x="1202" y="713"/>
                    </a:lnTo>
                    <a:lnTo>
                      <a:pt x="1208" y="719"/>
                    </a:lnTo>
                    <a:lnTo>
                      <a:pt x="1214" y="737"/>
                    </a:lnTo>
                    <a:lnTo>
                      <a:pt x="1220" y="749"/>
                    </a:lnTo>
                    <a:lnTo>
                      <a:pt x="1232" y="755"/>
                    </a:lnTo>
                    <a:lnTo>
                      <a:pt x="1238" y="749"/>
                    </a:lnTo>
                    <a:lnTo>
                      <a:pt x="1232" y="737"/>
                    </a:lnTo>
                    <a:lnTo>
                      <a:pt x="1238" y="749"/>
                    </a:lnTo>
                    <a:lnTo>
                      <a:pt x="1244" y="755"/>
                    </a:lnTo>
                    <a:lnTo>
                      <a:pt x="1250" y="749"/>
                    </a:lnTo>
                    <a:lnTo>
                      <a:pt x="1250" y="743"/>
                    </a:lnTo>
                    <a:lnTo>
                      <a:pt x="1250" y="731"/>
                    </a:lnTo>
                    <a:lnTo>
                      <a:pt x="1244" y="719"/>
                    </a:lnTo>
                    <a:lnTo>
                      <a:pt x="1244" y="713"/>
                    </a:lnTo>
                    <a:close/>
                    <a:moveTo>
                      <a:pt x="694" y="264"/>
                    </a:moveTo>
                    <a:lnTo>
                      <a:pt x="700" y="276"/>
                    </a:lnTo>
                    <a:lnTo>
                      <a:pt x="712" y="288"/>
                    </a:lnTo>
                    <a:lnTo>
                      <a:pt x="742" y="330"/>
                    </a:lnTo>
                    <a:lnTo>
                      <a:pt x="778" y="360"/>
                    </a:lnTo>
                    <a:lnTo>
                      <a:pt x="784" y="372"/>
                    </a:lnTo>
                    <a:lnTo>
                      <a:pt x="790" y="378"/>
                    </a:lnTo>
                    <a:lnTo>
                      <a:pt x="796" y="384"/>
                    </a:lnTo>
                    <a:lnTo>
                      <a:pt x="790" y="431"/>
                    </a:lnTo>
                    <a:lnTo>
                      <a:pt x="766" y="443"/>
                    </a:lnTo>
                    <a:lnTo>
                      <a:pt x="748" y="461"/>
                    </a:lnTo>
                    <a:lnTo>
                      <a:pt x="724" y="485"/>
                    </a:lnTo>
                    <a:lnTo>
                      <a:pt x="712" y="503"/>
                    </a:lnTo>
                    <a:lnTo>
                      <a:pt x="712" y="509"/>
                    </a:lnTo>
                    <a:lnTo>
                      <a:pt x="706" y="515"/>
                    </a:lnTo>
                    <a:lnTo>
                      <a:pt x="688" y="533"/>
                    </a:lnTo>
                    <a:lnTo>
                      <a:pt x="670" y="551"/>
                    </a:lnTo>
                    <a:lnTo>
                      <a:pt x="658" y="563"/>
                    </a:lnTo>
                    <a:lnTo>
                      <a:pt x="658" y="569"/>
                    </a:lnTo>
                    <a:lnTo>
                      <a:pt x="652" y="569"/>
                    </a:lnTo>
                    <a:lnTo>
                      <a:pt x="652" y="575"/>
                    </a:lnTo>
                    <a:lnTo>
                      <a:pt x="640" y="581"/>
                    </a:lnTo>
                    <a:lnTo>
                      <a:pt x="616" y="593"/>
                    </a:lnTo>
                    <a:lnTo>
                      <a:pt x="604" y="599"/>
                    </a:lnTo>
                    <a:lnTo>
                      <a:pt x="592" y="605"/>
                    </a:lnTo>
                    <a:lnTo>
                      <a:pt x="586" y="611"/>
                    </a:lnTo>
                    <a:lnTo>
                      <a:pt x="574" y="617"/>
                    </a:lnTo>
                    <a:lnTo>
                      <a:pt x="562" y="629"/>
                    </a:lnTo>
                    <a:lnTo>
                      <a:pt x="550" y="635"/>
                    </a:lnTo>
                    <a:lnTo>
                      <a:pt x="550" y="653"/>
                    </a:lnTo>
                    <a:lnTo>
                      <a:pt x="556" y="677"/>
                    </a:lnTo>
                    <a:lnTo>
                      <a:pt x="562" y="707"/>
                    </a:lnTo>
                    <a:lnTo>
                      <a:pt x="538" y="737"/>
                    </a:lnTo>
                    <a:lnTo>
                      <a:pt x="377" y="785"/>
                    </a:lnTo>
                    <a:lnTo>
                      <a:pt x="365" y="761"/>
                    </a:lnTo>
                    <a:lnTo>
                      <a:pt x="359" y="755"/>
                    </a:lnTo>
                    <a:lnTo>
                      <a:pt x="353" y="755"/>
                    </a:lnTo>
                    <a:lnTo>
                      <a:pt x="359" y="683"/>
                    </a:lnTo>
                    <a:lnTo>
                      <a:pt x="365" y="671"/>
                    </a:lnTo>
                    <a:lnTo>
                      <a:pt x="371" y="665"/>
                    </a:lnTo>
                    <a:lnTo>
                      <a:pt x="389" y="641"/>
                    </a:lnTo>
                    <a:lnTo>
                      <a:pt x="413" y="629"/>
                    </a:lnTo>
                    <a:lnTo>
                      <a:pt x="431" y="611"/>
                    </a:lnTo>
                    <a:lnTo>
                      <a:pt x="419" y="623"/>
                    </a:lnTo>
                    <a:lnTo>
                      <a:pt x="419" y="629"/>
                    </a:lnTo>
                    <a:lnTo>
                      <a:pt x="425" y="647"/>
                    </a:lnTo>
                    <a:lnTo>
                      <a:pt x="425" y="659"/>
                    </a:lnTo>
                    <a:lnTo>
                      <a:pt x="431" y="665"/>
                    </a:lnTo>
                    <a:lnTo>
                      <a:pt x="437" y="659"/>
                    </a:lnTo>
                    <a:lnTo>
                      <a:pt x="443" y="635"/>
                    </a:lnTo>
                    <a:lnTo>
                      <a:pt x="443" y="617"/>
                    </a:lnTo>
                    <a:lnTo>
                      <a:pt x="443" y="605"/>
                    </a:lnTo>
                    <a:lnTo>
                      <a:pt x="491" y="575"/>
                    </a:lnTo>
                    <a:lnTo>
                      <a:pt x="527" y="545"/>
                    </a:lnTo>
                    <a:lnTo>
                      <a:pt x="550" y="527"/>
                    </a:lnTo>
                    <a:lnTo>
                      <a:pt x="568" y="515"/>
                    </a:lnTo>
                    <a:lnTo>
                      <a:pt x="586" y="503"/>
                    </a:lnTo>
                    <a:lnTo>
                      <a:pt x="598" y="497"/>
                    </a:lnTo>
                    <a:lnTo>
                      <a:pt x="610" y="485"/>
                    </a:lnTo>
                    <a:lnTo>
                      <a:pt x="616" y="479"/>
                    </a:lnTo>
                    <a:lnTo>
                      <a:pt x="616" y="473"/>
                    </a:lnTo>
                    <a:lnTo>
                      <a:pt x="628" y="455"/>
                    </a:lnTo>
                    <a:lnTo>
                      <a:pt x="634" y="431"/>
                    </a:lnTo>
                    <a:lnTo>
                      <a:pt x="640" y="408"/>
                    </a:lnTo>
                    <a:lnTo>
                      <a:pt x="640" y="402"/>
                    </a:lnTo>
                    <a:lnTo>
                      <a:pt x="640" y="396"/>
                    </a:lnTo>
                    <a:lnTo>
                      <a:pt x="628" y="396"/>
                    </a:lnTo>
                    <a:lnTo>
                      <a:pt x="634" y="396"/>
                    </a:lnTo>
                    <a:lnTo>
                      <a:pt x="634" y="390"/>
                    </a:lnTo>
                    <a:lnTo>
                      <a:pt x="640" y="378"/>
                    </a:lnTo>
                    <a:lnTo>
                      <a:pt x="652" y="336"/>
                    </a:lnTo>
                    <a:lnTo>
                      <a:pt x="664" y="300"/>
                    </a:lnTo>
                    <a:lnTo>
                      <a:pt x="664" y="282"/>
                    </a:lnTo>
                    <a:lnTo>
                      <a:pt x="670" y="276"/>
                    </a:lnTo>
                    <a:lnTo>
                      <a:pt x="664" y="270"/>
                    </a:lnTo>
                    <a:lnTo>
                      <a:pt x="658" y="258"/>
                    </a:lnTo>
                    <a:lnTo>
                      <a:pt x="646" y="246"/>
                    </a:lnTo>
                    <a:lnTo>
                      <a:pt x="640" y="240"/>
                    </a:lnTo>
                    <a:lnTo>
                      <a:pt x="676" y="258"/>
                    </a:lnTo>
                    <a:lnTo>
                      <a:pt x="682" y="192"/>
                    </a:lnTo>
                    <a:lnTo>
                      <a:pt x="682" y="198"/>
                    </a:lnTo>
                    <a:lnTo>
                      <a:pt x="682" y="222"/>
                    </a:lnTo>
                    <a:lnTo>
                      <a:pt x="688" y="246"/>
                    </a:lnTo>
                    <a:lnTo>
                      <a:pt x="694" y="264"/>
                    </a:lnTo>
                    <a:close/>
                    <a:moveTo>
                      <a:pt x="532" y="455"/>
                    </a:moveTo>
                    <a:lnTo>
                      <a:pt x="527" y="461"/>
                    </a:lnTo>
                    <a:lnTo>
                      <a:pt x="532" y="449"/>
                    </a:lnTo>
                    <a:lnTo>
                      <a:pt x="532" y="455"/>
                    </a:lnTo>
                    <a:close/>
                    <a:moveTo>
                      <a:pt x="634" y="803"/>
                    </a:moveTo>
                    <a:lnTo>
                      <a:pt x="634" y="80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" name="Freeform 19"/>
              <p:cNvSpPr>
                <a:spLocks/>
              </p:cNvSpPr>
              <p:nvPr/>
            </p:nvSpPr>
            <p:spPr bwMode="hidden">
              <a:xfrm>
                <a:off x="684" y="2709"/>
                <a:ext cx="47" cy="78"/>
              </a:xfrm>
              <a:custGeom>
                <a:avLst/>
                <a:gdLst>
                  <a:gd name="T0" fmla="*/ 12 w 47"/>
                  <a:gd name="T1" fmla="*/ 72 h 78"/>
                  <a:gd name="T2" fmla="*/ 18 w 47"/>
                  <a:gd name="T3" fmla="*/ 60 h 78"/>
                  <a:gd name="T4" fmla="*/ 24 w 47"/>
                  <a:gd name="T5" fmla="*/ 54 h 78"/>
                  <a:gd name="T6" fmla="*/ 47 w 47"/>
                  <a:gd name="T7" fmla="*/ 0 h 78"/>
                  <a:gd name="T8" fmla="*/ 0 w 47"/>
                  <a:gd name="T9" fmla="*/ 78 h 78"/>
                  <a:gd name="T10" fmla="*/ 12 w 47"/>
                  <a:gd name="T11" fmla="*/ 72 h 78"/>
                  <a:gd name="T12" fmla="*/ 12 w 47"/>
                  <a:gd name="T13" fmla="*/ 72 h 7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7" h="78">
                    <a:moveTo>
                      <a:pt x="12" y="72"/>
                    </a:moveTo>
                    <a:lnTo>
                      <a:pt x="18" y="60"/>
                    </a:lnTo>
                    <a:lnTo>
                      <a:pt x="24" y="54"/>
                    </a:lnTo>
                    <a:lnTo>
                      <a:pt x="47" y="0"/>
                    </a:lnTo>
                    <a:lnTo>
                      <a:pt x="0" y="78"/>
                    </a:lnTo>
                    <a:lnTo>
                      <a:pt x="12" y="7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" name="Freeform 20"/>
              <p:cNvSpPr>
                <a:spLocks/>
              </p:cNvSpPr>
              <p:nvPr/>
            </p:nvSpPr>
            <p:spPr bwMode="hidden">
              <a:xfrm>
                <a:off x="1284" y="2572"/>
                <a:ext cx="149" cy="419"/>
              </a:xfrm>
              <a:custGeom>
                <a:avLst/>
                <a:gdLst>
                  <a:gd name="T0" fmla="*/ 29 w 149"/>
                  <a:gd name="T1" fmla="*/ 96 h 419"/>
                  <a:gd name="T2" fmla="*/ 41 w 149"/>
                  <a:gd name="T3" fmla="*/ 126 h 419"/>
                  <a:gd name="T4" fmla="*/ 29 w 149"/>
                  <a:gd name="T5" fmla="*/ 161 h 419"/>
                  <a:gd name="T6" fmla="*/ 47 w 149"/>
                  <a:gd name="T7" fmla="*/ 149 h 419"/>
                  <a:gd name="T8" fmla="*/ 53 w 149"/>
                  <a:gd name="T9" fmla="*/ 347 h 419"/>
                  <a:gd name="T10" fmla="*/ 65 w 149"/>
                  <a:gd name="T11" fmla="*/ 371 h 419"/>
                  <a:gd name="T12" fmla="*/ 65 w 149"/>
                  <a:gd name="T13" fmla="*/ 377 h 419"/>
                  <a:gd name="T14" fmla="*/ 65 w 149"/>
                  <a:gd name="T15" fmla="*/ 389 h 419"/>
                  <a:gd name="T16" fmla="*/ 77 w 149"/>
                  <a:gd name="T17" fmla="*/ 395 h 419"/>
                  <a:gd name="T18" fmla="*/ 101 w 149"/>
                  <a:gd name="T19" fmla="*/ 407 h 419"/>
                  <a:gd name="T20" fmla="*/ 125 w 149"/>
                  <a:gd name="T21" fmla="*/ 413 h 419"/>
                  <a:gd name="T22" fmla="*/ 149 w 149"/>
                  <a:gd name="T23" fmla="*/ 419 h 419"/>
                  <a:gd name="T24" fmla="*/ 125 w 149"/>
                  <a:gd name="T25" fmla="*/ 395 h 419"/>
                  <a:gd name="T26" fmla="*/ 77 w 149"/>
                  <a:gd name="T27" fmla="*/ 365 h 419"/>
                  <a:gd name="T28" fmla="*/ 77 w 149"/>
                  <a:gd name="T29" fmla="*/ 365 h 419"/>
                  <a:gd name="T30" fmla="*/ 77 w 149"/>
                  <a:gd name="T31" fmla="*/ 353 h 419"/>
                  <a:gd name="T32" fmla="*/ 83 w 149"/>
                  <a:gd name="T33" fmla="*/ 329 h 419"/>
                  <a:gd name="T34" fmla="*/ 83 w 149"/>
                  <a:gd name="T35" fmla="*/ 293 h 419"/>
                  <a:gd name="T36" fmla="*/ 83 w 149"/>
                  <a:gd name="T37" fmla="*/ 257 h 419"/>
                  <a:gd name="T38" fmla="*/ 83 w 149"/>
                  <a:gd name="T39" fmla="*/ 221 h 419"/>
                  <a:gd name="T40" fmla="*/ 77 w 149"/>
                  <a:gd name="T41" fmla="*/ 185 h 419"/>
                  <a:gd name="T42" fmla="*/ 65 w 149"/>
                  <a:gd name="T43" fmla="*/ 155 h 419"/>
                  <a:gd name="T44" fmla="*/ 59 w 149"/>
                  <a:gd name="T45" fmla="*/ 143 h 419"/>
                  <a:gd name="T46" fmla="*/ 53 w 149"/>
                  <a:gd name="T47" fmla="*/ 137 h 419"/>
                  <a:gd name="T48" fmla="*/ 53 w 149"/>
                  <a:gd name="T49" fmla="*/ 120 h 419"/>
                  <a:gd name="T50" fmla="*/ 53 w 149"/>
                  <a:gd name="T51" fmla="*/ 108 h 419"/>
                  <a:gd name="T52" fmla="*/ 47 w 149"/>
                  <a:gd name="T53" fmla="*/ 90 h 419"/>
                  <a:gd name="T54" fmla="*/ 35 w 149"/>
                  <a:gd name="T55" fmla="*/ 54 h 419"/>
                  <a:gd name="T56" fmla="*/ 23 w 149"/>
                  <a:gd name="T57" fmla="*/ 18 h 419"/>
                  <a:gd name="T58" fmla="*/ 17 w 149"/>
                  <a:gd name="T59" fmla="*/ 6 h 419"/>
                  <a:gd name="T60" fmla="*/ 17 w 149"/>
                  <a:gd name="T61" fmla="*/ 0 h 419"/>
                  <a:gd name="T62" fmla="*/ 0 w 149"/>
                  <a:gd name="T63" fmla="*/ 6 h 419"/>
                  <a:gd name="T64" fmla="*/ 6 w 149"/>
                  <a:gd name="T65" fmla="*/ 114 h 419"/>
                  <a:gd name="T66" fmla="*/ 29 w 149"/>
                  <a:gd name="T67" fmla="*/ 96 h 419"/>
                  <a:gd name="T68" fmla="*/ 29 w 149"/>
                  <a:gd name="T69" fmla="*/ 96 h 419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149" h="419">
                    <a:moveTo>
                      <a:pt x="29" y="96"/>
                    </a:moveTo>
                    <a:lnTo>
                      <a:pt x="41" y="126"/>
                    </a:lnTo>
                    <a:lnTo>
                      <a:pt x="29" y="161"/>
                    </a:lnTo>
                    <a:lnTo>
                      <a:pt x="47" y="149"/>
                    </a:lnTo>
                    <a:lnTo>
                      <a:pt x="53" y="347"/>
                    </a:lnTo>
                    <a:lnTo>
                      <a:pt x="65" y="371"/>
                    </a:lnTo>
                    <a:lnTo>
                      <a:pt x="65" y="377"/>
                    </a:lnTo>
                    <a:lnTo>
                      <a:pt x="65" y="389"/>
                    </a:lnTo>
                    <a:lnTo>
                      <a:pt x="77" y="395"/>
                    </a:lnTo>
                    <a:lnTo>
                      <a:pt x="101" y="407"/>
                    </a:lnTo>
                    <a:lnTo>
                      <a:pt x="125" y="413"/>
                    </a:lnTo>
                    <a:lnTo>
                      <a:pt x="149" y="419"/>
                    </a:lnTo>
                    <a:lnTo>
                      <a:pt x="125" y="395"/>
                    </a:lnTo>
                    <a:lnTo>
                      <a:pt x="77" y="365"/>
                    </a:lnTo>
                    <a:lnTo>
                      <a:pt x="77" y="353"/>
                    </a:lnTo>
                    <a:lnTo>
                      <a:pt x="83" y="329"/>
                    </a:lnTo>
                    <a:lnTo>
                      <a:pt x="83" y="293"/>
                    </a:lnTo>
                    <a:lnTo>
                      <a:pt x="83" y="257"/>
                    </a:lnTo>
                    <a:lnTo>
                      <a:pt x="83" y="221"/>
                    </a:lnTo>
                    <a:lnTo>
                      <a:pt x="77" y="185"/>
                    </a:lnTo>
                    <a:lnTo>
                      <a:pt x="65" y="155"/>
                    </a:lnTo>
                    <a:lnTo>
                      <a:pt x="59" y="143"/>
                    </a:lnTo>
                    <a:lnTo>
                      <a:pt x="53" y="137"/>
                    </a:lnTo>
                    <a:lnTo>
                      <a:pt x="53" y="120"/>
                    </a:lnTo>
                    <a:lnTo>
                      <a:pt x="53" y="108"/>
                    </a:lnTo>
                    <a:lnTo>
                      <a:pt x="47" y="90"/>
                    </a:lnTo>
                    <a:lnTo>
                      <a:pt x="35" y="54"/>
                    </a:lnTo>
                    <a:lnTo>
                      <a:pt x="23" y="18"/>
                    </a:lnTo>
                    <a:lnTo>
                      <a:pt x="17" y="6"/>
                    </a:lnTo>
                    <a:lnTo>
                      <a:pt x="17" y="0"/>
                    </a:lnTo>
                    <a:lnTo>
                      <a:pt x="0" y="6"/>
                    </a:lnTo>
                    <a:lnTo>
                      <a:pt x="6" y="114"/>
                    </a:lnTo>
                    <a:lnTo>
                      <a:pt x="2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" name="Freeform 21"/>
              <p:cNvSpPr>
                <a:spLocks/>
              </p:cNvSpPr>
              <p:nvPr/>
            </p:nvSpPr>
            <p:spPr bwMode="hidden">
              <a:xfrm>
                <a:off x="1140" y="2434"/>
                <a:ext cx="167" cy="138"/>
              </a:xfrm>
              <a:custGeom>
                <a:avLst/>
                <a:gdLst>
                  <a:gd name="T0" fmla="*/ 102 w 167"/>
                  <a:gd name="T1" fmla="*/ 18 h 138"/>
                  <a:gd name="T2" fmla="*/ 96 w 167"/>
                  <a:gd name="T3" fmla="*/ 12 h 138"/>
                  <a:gd name="T4" fmla="*/ 90 w 167"/>
                  <a:gd name="T5" fmla="*/ 0 h 138"/>
                  <a:gd name="T6" fmla="*/ 78 w 167"/>
                  <a:gd name="T7" fmla="*/ 0 h 138"/>
                  <a:gd name="T8" fmla="*/ 66 w 167"/>
                  <a:gd name="T9" fmla="*/ 0 h 138"/>
                  <a:gd name="T10" fmla="*/ 60 w 167"/>
                  <a:gd name="T11" fmla="*/ 0 h 138"/>
                  <a:gd name="T12" fmla="*/ 48 w 167"/>
                  <a:gd name="T13" fmla="*/ 6 h 138"/>
                  <a:gd name="T14" fmla="*/ 36 w 167"/>
                  <a:gd name="T15" fmla="*/ 12 h 138"/>
                  <a:gd name="T16" fmla="*/ 30 w 167"/>
                  <a:gd name="T17" fmla="*/ 12 h 138"/>
                  <a:gd name="T18" fmla="*/ 24 w 167"/>
                  <a:gd name="T19" fmla="*/ 24 h 138"/>
                  <a:gd name="T20" fmla="*/ 18 w 167"/>
                  <a:gd name="T21" fmla="*/ 42 h 138"/>
                  <a:gd name="T22" fmla="*/ 6 w 167"/>
                  <a:gd name="T23" fmla="*/ 66 h 138"/>
                  <a:gd name="T24" fmla="*/ 0 w 167"/>
                  <a:gd name="T25" fmla="*/ 72 h 138"/>
                  <a:gd name="T26" fmla="*/ 42 w 167"/>
                  <a:gd name="T27" fmla="*/ 30 h 138"/>
                  <a:gd name="T28" fmla="*/ 30 w 167"/>
                  <a:gd name="T29" fmla="*/ 66 h 138"/>
                  <a:gd name="T30" fmla="*/ 96 w 167"/>
                  <a:gd name="T31" fmla="*/ 36 h 138"/>
                  <a:gd name="T32" fmla="*/ 120 w 167"/>
                  <a:gd name="T33" fmla="*/ 78 h 138"/>
                  <a:gd name="T34" fmla="*/ 120 w 167"/>
                  <a:gd name="T35" fmla="*/ 54 h 138"/>
                  <a:gd name="T36" fmla="*/ 167 w 167"/>
                  <a:gd name="T37" fmla="*/ 138 h 138"/>
                  <a:gd name="T38" fmla="*/ 167 w 167"/>
                  <a:gd name="T39" fmla="*/ 120 h 138"/>
                  <a:gd name="T40" fmla="*/ 161 w 167"/>
                  <a:gd name="T41" fmla="*/ 102 h 138"/>
                  <a:gd name="T42" fmla="*/ 138 w 167"/>
                  <a:gd name="T43" fmla="*/ 60 h 138"/>
                  <a:gd name="T44" fmla="*/ 114 w 167"/>
                  <a:gd name="T45" fmla="*/ 30 h 138"/>
                  <a:gd name="T46" fmla="*/ 108 w 167"/>
                  <a:gd name="T47" fmla="*/ 24 h 138"/>
                  <a:gd name="T48" fmla="*/ 102 w 167"/>
                  <a:gd name="T49" fmla="*/ 18 h 138"/>
                  <a:gd name="T50" fmla="*/ 102 w 167"/>
                  <a:gd name="T51" fmla="*/ 18 h 138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7" h="138">
                    <a:moveTo>
                      <a:pt x="102" y="18"/>
                    </a:moveTo>
                    <a:lnTo>
                      <a:pt x="96" y="12"/>
                    </a:lnTo>
                    <a:lnTo>
                      <a:pt x="90" y="0"/>
                    </a:lnTo>
                    <a:lnTo>
                      <a:pt x="78" y="0"/>
                    </a:lnTo>
                    <a:lnTo>
                      <a:pt x="66" y="0"/>
                    </a:lnTo>
                    <a:lnTo>
                      <a:pt x="60" y="0"/>
                    </a:lnTo>
                    <a:lnTo>
                      <a:pt x="48" y="6"/>
                    </a:lnTo>
                    <a:lnTo>
                      <a:pt x="36" y="12"/>
                    </a:lnTo>
                    <a:lnTo>
                      <a:pt x="30" y="12"/>
                    </a:lnTo>
                    <a:lnTo>
                      <a:pt x="24" y="24"/>
                    </a:lnTo>
                    <a:lnTo>
                      <a:pt x="18" y="42"/>
                    </a:lnTo>
                    <a:lnTo>
                      <a:pt x="6" y="66"/>
                    </a:lnTo>
                    <a:lnTo>
                      <a:pt x="0" y="72"/>
                    </a:lnTo>
                    <a:lnTo>
                      <a:pt x="42" y="30"/>
                    </a:lnTo>
                    <a:lnTo>
                      <a:pt x="30" y="66"/>
                    </a:lnTo>
                    <a:lnTo>
                      <a:pt x="96" y="36"/>
                    </a:lnTo>
                    <a:lnTo>
                      <a:pt x="120" y="78"/>
                    </a:lnTo>
                    <a:lnTo>
                      <a:pt x="120" y="54"/>
                    </a:lnTo>
                    <a:lnTo>
                      <a:pt x="167" y="138"/>
                    </a:lnTo>
                    <a:lnTo>
                      <a:pt x="167" y="120"/>
                    </a:lnTo>
                    <a:lnTo>
                      <a:pt x="161" y="102"/>
                    </a:lnTo>
                    <a:lnTo>
                      <a:pt x="138" y="60"/>
                    </a:lnTo>
                    <a:lnTo>
                      <a:pt x="114" y="30"/>
                    </a:lnTo>
                    <a:lnTo>
                      <a:pt x="108" y="24"/>
                    </a:lnTo>
                    <a:lnTo>
                      <a:pt x="102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" name="Freeform 22"/>
              <p:cNvSpPr>
                <a:spLocks/>
              </p:cNvSpPr>
              <p:nvPr/>
            </p:nvSpPr>
            <p:spPr bwMode="hidden">
              <a:xfrm>
                <a:off x="948" y="2314"/>
                <a:ext cx="113" cy="114"/>
              </a:xfrm>
              <a:custGeom>
                <a:avLst/>
                <a:gdLst>
                  <a:gd name="T0" fmla="*/ 0 w 113"/>
                  <a:gd name="T1" fmla="*/ 0 h 114"/>
                  <a:gd name="T2" fmla="*/ 6 w 113"/>
                  <a:gd name="T3" fmla="*/ 0 h 114"/>
                  <a:gd name="T4" fmla="*/ 24 w 113"/>
                  <a:gd name="T5" fmla="*/ 6 h 114"/>
                  <a:gd name="T6" fmla="*/ 48 w 113"/>
                  <a:gd name="T7" fmla="*/ 18 h 114"/>
                  <a:gd name="T8" fmla="*/ 71 w 113"/>
                  <a:gd name="T9" fmla="*/ 36 h 114"/>
                  <a:gd name="T10" fmla="*/ 83 w 113"/>
                  <a:gd name="T11" fmla="*/ 48 h 114"/>
                  <a:gd name="T12" fmla="*/ 95 w 113"/>
                  <a:gd name="T13" fmla="*/ 66 h 114"/>
                  <a:gd name="T14" fmla="*/ 107 w 113"/>
                  <a:gd name="T15" fmla="*/ 90 h 114"/>
                  <a:gd name="T16" fmla="*/ 113 w 113"/>
                  <a:gd name="T17" fmla="*/ 114 h 114"/>
                  <a:gd name="T18" fmla="*/ 83 w 113"/>
                  <a:gd name="T19" fmla="*/ 66 h 114"/>
                  <a:gd name="T20" fmla="*/ 60 w 113"/>
                  <a:gd name="T21" fmla="*/ 78 h 114"/>
                  <a:gd name="T22" fmla="*/ 71 w 113"/>
                  <a:gd name="T23" fmla="*/ 54 h 114"/>
                  <a:gd name="T24" fmla="*/ 12 w 113"/>
                  <a:gd name="T25" fmla="*/ 78 h 114"/>
                  <a:gd name="T26" fmla="*/ 60 w 113"/>
                  <a:gd name="T27" fmla="*/ 48 h 114"/>
                  <a:gd name="T28" fmla="*/ 60 w 113"/>
                  <a:gd name="T29" fmla="*/ 42 h 114"/>
                  <a:gd name="T30" fmla="*/ 54 w 113"/>
                  <a:gd name="T31" fmla="*/ 30 h 114"/>
                  <a:gd name="T32" fmla="*/ 36 w 113"/>
                  <a:gd name="T33" fmla="*/ 18 h 114"/>
                  <a:gd name="T34" fmla="*/ 0 w 113"/>
                  <a:gd name="T35" fmla="*/ 0 h 114"/>
                  <a:gd name="T36" fmla="*/ 0 w 113"/>
                  <a:gd name="T37" fmla="*/ 0 h 114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113" h="114">
                    <a:moveTo>
                      <a:pt x="0" y="0"/>
                    </a:moveTo>
                    <a:lnTo>
                      <a:pt x="6" y="0"/>
                    </a:lnTo>
                    <a:lnTo>
                      <a:pt x="24" y="6"/>
                    </a:lnTo>
                    <a:lnTo>
                      <a:pt x="48" y="18"/>
                    </a:lnTo>
                    <a:lnTo>
                      <a:pt x="71" y="36"/>
                    </a:lnTo>
                    <a:lnTo>
                      <a:pt x="83" y="48"/>
                    </a:lnTo>
                    <a:lnTo>
                      <a:pt x="95" y="66"/>
                    </a:lnTo>
                    <a:lnTo>
                      <a:pt x="107" y="90"/>
                    </a:lnTo>
                    <a:lnTo>
                      <a:pt x="113" y="114"/>
                    </a:lnTo>
                    <a:lnTo>
                      <a:pt x="83" y="66"/>
                    </a:lnTo>
                    <a:lnTo>
                      <a:pt x="60" y="78"/>
                    </a:lnTo>
                    <a:lnTo>
                      <a:pt x="71" y="54"/>
                    </a:lnTo>
                    <a:lnTo>
                      <a:pt x="12" y="78"/>
                    </a:lnTo>
                    <a:lnTo>
                      <a:pt x="60" y="48"/>
                    </a:lnTo>
                    <a:lnTo>
                      <a:pt x="60" y="42"/>
                    </a:lnTo>
                    <a:lnTo>
                      <a:pt x="54" y="30"/>
                    </a:lnTo>
                    <a:lnTo>
                      <a:pt x="36" y="1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" name="Freeform 23"/>
              <p:cNvSpPr>
                <a:spLocks/>
              </p:cNvSpPr>
              <p:nvPr/>
            </p:nvSpPr>
            <p:spPr bwMode="hidden">
              <a:xfrm>
                <a:off x="1122" y="2578"/>
                <a:ext cx="66" cy="60"/>
              </a:xfrm>
              <a:custGeom>
                <a:avLst/>
                <a:gdLst>
                  <a:gd name="T0" fmla="*/ 54 w 66"/>
                  <a:gd name="T1" fmla="*/ 0 h 60"/>
                  <a:gd name="T2" fmla="*/ 42 w 66"/>
                  <a:gd name="T3" fmla="*/ 18 h 60"/>
                  <a:gd name="T4" fmla="*/ 36 w 66"/>
                  <a:gd name="T5" fmla="*/ 6 h 60"/>
                  <a:gd name="T6" fmla="*/ 24 w 66"/>
                  <a:gd name="T7" fmla="*/ 30 h 60"/>
                  <a:gd name="T8" fmla="*/ 18 w 66"/>
                  <a:gd name="T9" fmla="*/ 36 h 60"/>
                  <a:gd name="T10" fmla="*/ 6 w 66"/>
                  <a:gd name="T11" fmla="*/ 48 h 60"/>
                  <a:gd name="T12" fmla="*/ 0 w 66"/>
                  <a:gd name="T13" fmla="*/ 60 h 60"/>
                  <a:gd name="T14" fmla="*/ 12 w 66"/>
                  <a:gd name="T15" fmla="*/ 54 h 60"/>
                  <a:gd name="T16" fmla="*/ 30 w 66"/>
                  <a:gd name="T17" fmla="*/ 36 h 60"/>
                  <a:gd name="T18" fmla="*/ 54 w 66"/>
                  <a:gd name="T19" fmla="*/ 18 h 60"/>
                  <a:gd name="T20" fmla="*/ 66 w 66"/>
                  <a:gd name="T21" fmla="*/ 6 h 60"/>
                  <a:gd name="T22" fmla="*/ 54 w 66"/>
                  <a:gd name="T23" fmla="*/ 0 h 60"/>
                  <a:gd name="T24" fmla="*/ 54 w 66"/>
                  <a:gd name="T25" fmla="*/ 0 h 6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66" h="60">
                    <a:moveTo>
                      <a:pt x="54" y="0"/>
                    </a:moveTo>
                    <a:lnTo>
                      <a:pt x="42" y="18"/>
                    </a:lnTo>
                    <a:lnTo>
                      <a:pt x="36" y="6"/>
                    </a:lnTo>
                    <a:lnTo>
                      <a:pt x="24" y="30"/>
                    </a:lnTo>
                    <a:lnTo>
                      <a:pt x="18" y="36"/>
                    </a:lnTo>
                    <a:lnTo>
                      <a:pt x="6" y="48"/>
                    </a:lnTo>
                    <a:lnTo>
                      <a:pt x="0" y="60"/>
                    </a:lnTo>
                    <a:lnTo>
                      <a:pt x="12" y="54"/>
                    </a:lnTo>
                    <a:lnTo>
                      <a:pt x="30" y="36"/>
                    </a:lnTo>
                    <a:lnTo>
                      <a:pt x="54" y="18"/>
                    </a:lnTo>
                    <a:lnTo>
                      <a:pt x="66" y="6"/>
                    </a:lnTo>
                    <a:lnTo>
                      <a:pt x="5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Freeform 24"/>
              <p:cNvSpPr>
                <a:spLocks/>
              </p:cNvSpPr>
              <p:nvPr/>
            </p:nvSpPr>
            <p:spPr bwMode="hidden">
              <a:xfrm>
                <a:off x="942" y="2674"/>
                <a:ext cx="161" cy="179"/>
              </a:xfrm>
              <a:custGeom>
                <a:avLst/>
                <a:gdLst>
                  <a:gd name="T0" fmla="*/ 131 w 161"/>
                  <a:gd name="T1" fmla="*/ 53 h 179"/>
                  <a:gd name="T2" fmla="*/ 137 w 161"/>
                  <a:gd name="T3" fmla="*/ 53 h 179"/>
                  <a:gd name="T4" fmla="*/ 143 w 161"/>
                  <a:gd name="T5" fmla="*/ 41 h 179"/>
                  <a:gd name="T6" fmla="*/ 155 w 161"/>
                  <a:gd name="T7" fmla="*/ 35 h 179"/>
                  <a:gd name="T8" fmla="*/ 161 w 161"/>
                  <a:gd name="T9" fmla="*/ 24 h 179"/>
                  <a:gd name="T10" fmla="*/ 161 w 161"/>
                  <a:gd name="T11" fmla="*/ 12 h 179"/>
                  <a:gd name="T12" fmla="*/ 161 w 161"/>
                  <a:gd name="T13" fmla="*/ 0 h 179"/>
                  <a:gd name="T14" fmla="*/ 149 w 161"/>
                  <a:gd name="T15" fmla="*/ 24 h 179"/>
                  <a:gd name="T16" fmla="*/ 143 w 161"/>
                  <a:gd name="T17" fmla="*/ 35 h 179"/>
                  <a:gd name="T18" fmla="*/ 131 w 161"/>
                  <a:gd name="T19" fmla="*/ 35 h 179"/>
                  <a:gd name="T20" fmla="*/ 119 w 161"/>
                  <a:gd name="T21" fmla="*/ 41 h 179"/>
                  <a:gd name="T22" fmla="*/ 125 w 161"/>
                  <a:gd name="T23" fmla="*/ 53 h 179"/>
                  <a:gd name="T24" fmla="*/ 95 w 161"/>
                  <a:gd name="T25" fmla="*/ 95 h 179"/>
                  <a:gd name="T26" fmla="*/ 0 w 161"/>
                  <a:gd name="T27" fmla="*/ 137 h 179"/>
                  <a:gd name="T28" fmla="*/ 60 w 161"/>
                  <a:gd name="T29" fmla="*/ 119 h 179"/>
                  <a:gd name="T30" fmla="*/ 54 w 161"/>
                  <a:gd name="T31" fmla="*/ 125 h 179"/>
                  <a:gd name="T32" fmla="*/ 48 w 161"/>
                  <a:gd name="T33" fmla="*/ 131 h 179"/>
                  <a:gd name="T34" fmla="*/ 24 w 161"/>
                  <a:gd name="T35" fmla="*/ 155 h 179"/>
                  <a:gd name="T36" fmla="*/ 12 w 161"/>
                  <a:gd name="T37" fmla="*/ 167 h 179"/>
                  <a:gd name="T38" fmla="*/ 0 w 161"/>
                  <a:gd name="T39" fmla="*/ 173 h 179"/>
                  <a:gd name="T40" fmla="*/ 0 w 161"/>
                  <a:gd name="T41" fmla="*/ 179 h 179"/>
                  <a:gd name="T42" fmla="*/ 6 w 161"/>
                  <a:gd name="T43" fmla="*/ 173 h 179"/>
                  <a:gd name="T44" fmla="*/ 30 w 161"/>
                  <a:gd name="T45" fmla="*/ 155 h 179"/>
                  <a:gd name="T46" fmla="*/ 48 w 161"/>
                  <a:gd name="T47" fmla="*/ 143 h 179"/>
                  <a:gd name="T48" fmla="*/ 71 w 161"/>
                  <a:gd name="T49" fmla="*/ 125 h 179"/>
                  <a:gd name="T50" fmla="*/ 95 w 161"/>
                  <a:gd name="T51" fmla="*/ 107 h 179"/>
                  <a:gd name="T52" fmla="*/ 119 w 161"/>
                  <a:gd name="T53" fmla="*/ 77 h 179"/>
                  <a:gd name="T54" fmla="*/ 131 w 161"/>
                  <a:gd name="T55" fmla="*/ 59 h 179"/>
                  <a:gd name="T56" fmla="*/ 131 w 161"/>
                  <a:gd name="T57" fmla="*/ 53 h 179"/>
                  <a:gd name="T58" fmla="*/ 131 w 161"/>
                  <a:gd name="T59" fmla="*/ 53 h 179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161" h="179">
                    <a:moveTo>
                      <a:pt x="131" y="53"/>
                    </a:moveTo>
                    <a:lnTo>
                      <a:pt x="137" y="53"/>
                    </a:lnTo>
                    <a:lnTo>
                      <a:pt x="143" y="41"/>
                    </a:lnTo>
                    <a:lnTo>
                      <a:pt x="155" y="35"/>
                    </a:lnTo>
                    <a:lnTo>
                      <a:pt x="161" y="24"/>
                    </a:lnTo>
                    <a:lnTo>
                      <a:pt x="161" y="12"/>
                    </a:lnTo>
                    <a:lnTo>
                      <a:pt x="161" y="0"/>
                    </a:lnTo>
                    <a:lnTo>
                      <a:pt x="149" y="24"/>
                    </a:lnTo>
                    <a:lnTo>
                      <a:pt x="143" y="35"/>
                    </a:lnTo>
                    <a:lnTo>
                      <a:pt x="131" y="35"/>
                    </a:lnTo>
                    <a:lnTo>
                      <a:pt x="119" y="41"/>
                    </a:lnTo>
                    <a:lnTo>
                      <a:pt x="125" y="53"/>
                    </a:lnTo>
                    <a:lnTo>
                      <a:pt x="95" y="95"/>
                    </a:lnTo>
                    <a:lnTo>
                      <a:pt x="0" y="137"/>
                    </a:lnTo>
                    <a:lnTo>
                      <a:pt x="60" y="119"/>
                    </a:lnTo>
                    <a:lnTo>
                      <a:pt x="54" y="125"/>
                    </a:lnTo>
                    <a:lnTo>
                      <a:pt x="48" y="131"/>
                    </a:lnTo>
                    <a:lnTo>
                      <a:pt x="24" y="155"/>
                    </a:lnTo>
                    <a:lnTo>
                      <a:pt x="12" y="167"/>
                    </a:lnTo>
                    <a:lnTo>
                      <a:pt x="0" y="173"/>
                    </a:lnTo>
                    <a:lnTo>
                      <a:pt x="0" y="179"/>
                    </a:lnTo>
                    <a:lnTo>
                      <a:pt x="6" y="173"/>
                    </a:lnTo>
                    <a:lnTo>
                      <a:pt x="30" y="155"/>
                    </a:lnTo>
                    <a:lnTo>
                      <a:pt x="48" y="143"/>
                    </a:lnTo>
                    <a:lnTo>
                      <a:pt x="71" y="125"/>
                    </a:lnTo>
                    <a:lnTo>
                      <a:pt x="95" y="107"/>
                    </a:lnTo>
                    <a:lnTo>
                      <a:pt x="119" y="77"/>
                    </a:lnTo>
                    <a:lnTo>
                      <a:pt x="131" y="59"/>
                    </a:lnTo>
                    <a:lnTo>
                      <a:pt x="131" y="5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Freeform 25"/>
              <p:cNvSpPr>
                <a:spLocks/>
              </p:cNvSpPr>
              <p:nvPr/>
            </p:nvSpPr>
            <p:spPr bwMode="hidden">
              <a:xfrm>
                <a:off x="737" y="2763"/>
                <a:ext cx="73" cy="54"/>
              </a:xfrm>
              <a:custGeom>
                <a:avLst/>
                <a:gdLst>
                  <a:gd name="T0" fmla="*/ 24 w 72"/>
                  <a:gd name="T1" fmla="*/ 36 h 54"/>
                  <a:gd name="T2" fmla="*/ 51 w 72"/>
                  <a:gd name="T3" fmla="*/ 24 h 54"/>
                  <a:gd name="T4" fmla="*/ 63 w 72"/>
                  <a:gd name="T5" fmla="*/ 12 h 54"/>
                  <a:gd name="T6" fmla="*/ 69 w 72"/>
                  <a:gd name="T7" fmla="*/ 6 h 54"/>
                  <a:gd name="T8" fmla="*/ 75 w 72"/>
                  <a:gd name="T9" fmla="*/ 0 h 54"/>
                  <a:gd name="T10" fmla="*/ 45 w 72"/>
                  <a:gd name="T11" fmla="*/ 18 h 54"/>
                  <a:gd name="T12" fmla="*/ 30 w 72"/>
                  <a:gd name="T13" fmla="*/ 24 h 54"/>
                  <a:gd name="T14" fmla="*/ 24 w 72"/>
                  <a:gd name="T15" fmla="*/ 24 h 54"/>
                  <a:gd name="T16" fmla="*/ 18 w 72"/>
                  <a:gd name="T17" fmla="*/ 18 h 54"/>
                  <a:gd name="T18" fmla="*/ 12 w 72"/>
                  <a:gd name="T19" fmla="*/ 12 h 54"/>
                  <a:gd name="T20" fmla="*/ 0 w 72"/>
                  <a:gd name="T21" fmla="*/ 54 h 54"/>
                  <a:gd name="T22" fmla="*/ 12 w 72"/>
                  <a:gd name="T23" fmla="*/ 42 h 54"/>
                  <a:gd name="T24" fmla="*/ 24 w 72"/>
                  <a:gd name="T25" fmla="*/ 36 h 54"/>
                  <a:gd name="T26" fmla="*/ 24 w 72"/>
                  <a:gd name="T27" fmla="*/ 36 h 54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72" h="54">
                    <a:moveTo>
                      <a:pt x="24" y="36"/>
                    </a:moveTo>
                    <a:lnTo>
                      <a:pt x="48" y="24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  <a:lnTo>
                      <a:pt x="42" y="18"/>
                    </a:lnTo>
                    <a:lnTo>
                      <a:pt x="30" y="24"/>
                    </a:lnTo>
                    <a:lnTo>
                      <a:pt x="24" y="24"/>
                    </a:lnTo>
                    <a:lnTo>
                      <a:pt x="18" y="18"/>
                    </a:lnTo>
                    <a:lnTo>
                      <a:pt x="12" y="12"/>
                    </a:lnTo>
                    <a:lnTo>
                      <a:pt x="0" y="54"/>
                    </a:lnTo>
                    <a:lnTo>
                      <a:pt x="12" y="42"/>
                    </a:lnTo>
                    <a:lnTo>
                      <a:pt x="24" y="3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Freeform 26"/>
              <p:cNvSpPr>
                <a:spLocks/>
              </p:cNvSpPr>
              <p:nvPr/>
            </p:nvSpPr>
            <p:spPr bwMode="hidden">
              <a:xfrm>
                <a:off x="624" y="2889"/>
                <a:ext cx="12" cy="54"/>
              </a:xfrm>
              <a:custGeom>
                <a:avLst/>
                <a:gdLst>
                  <a:gd name="T0" fmla="*/ 12 w 12"/>
                  <a:gd name="T1" fmla="*/ 0 h 54"/>
                  <a:gd name="T2" fmla="*/ 0 w 12"/>
                  <a:gd name="T3" fmla="*/ 12 h 54"/>
                  <a:gd name="T4" fmla="*/ 0 w 12"/>
                  <a:gd name="T5" fmla="*/ 18 h 54"/>
                  <a:gd name="T6" fmla="*/ 6 w 12"/>
                  <a:gd name="T7" fmla="*/ 54 h 54"/>
                  <a:gd name="T8" fmla="*/ 12 w 12"/>
                  <a:gd name="T9" fmla="*/ 36 h 54"/>
                  <a:gd name="T10" fmla="*/ 12 w 12"/>
                  <a:gd name="T11" fmla="*/ 18 h 54"/>
                  <a:gd name="T12" fmla="*/ 12 w 12"/>
                  <a:gd name="T13" fmla="*/ 6 h 54"/>
                  <a:gd name="T14" fmla="*/ 12 w 12"/>
                  <a:gd name="T15" fmla="*/ 0 h 54"/>
                  <a:gd name="T16" fmla="*/ 12 w 12"/>
                  <a:gd name="T17" fmla="*/ 0 h 5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2" h="54">
                    <a:moveTo>
                      <a:pt x="12" y="0"/>
                    </a:moveTo>
                    <a:lnTo>
                      <a:pt x="0" y="12"/>
                    </a:lnTo>
                    <a:lnTo>
                      <a:pt x="0" y="18"/>
                    </a:lnTo>
                    <a:lnTo>
                      <a:pt x="6" y="54"/>
                    </a:lnTo>
                    <a:lnTo>
                      <a:pt x="12" y="36"/>
                    </a:lnTo>
                    <a:lnTo>
                      <a:pt x="12" y="18"/>
                    </a:lnTo>
                    <a:lnTo>
                      <a:pt x="12" y="6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Freeform 27"/>
              <p:cNvSpPr>
                <a:spLocks/>
              </p:cNvSpPr>
              <p:nvPr/>
            </p:nvSpPr>
            <p:spPr bwMode="hidden">
              <a:xfrm>
                <a:off x="492" y="3021"/>
                <a:ext cx="48" cy="72"/>
              </a:xfrm>
              <a:custGeom>
                <a:avLst/>
                <a:gdLst>
                  <a:gd name="T0" fmla="*/ 48 w 48"/>
                  <a:gd name="T1" fmla="*/ 6 h 72"/>
                  <a:gd name="T2" fmla="*/ 48 w 48"/>
                  <a:gd name="T3" fmla="*/ 6 h 72"/>
                  <a:gd name="T4" fmla="*/ 48 w 48"/>
                  <a:gd name="T5" fmla="*/ 6 h 72"/>
                  <a:gd name="T6" fmla="*/ 48 w 48"/>
                  <a:gd name="T7" fmla="*/ 6 h 72"/>
                  <a:gd name="T8" fmla="*/ 6 w 48"/>
                  <a:gd name="T9" fmla="*/ 0 h 72"/>
                  <a:gd name="T10" fmla="*/ 42 w 48"/>
                  <a:gd name="T11" fmla="*/ 12 h 72"/>
                  <a:gd name="T12" fmla="*/ 42 w 48"/>
                  <a:gd name="T13" fmla="*/ 12 h 72"/>
                  <a:gd name="T14" fmla="*/ 0 w 48"/>
                  <a:gd name="T15" fmla="*/ 72 h 72"/>
                  <a:gd name="T16" fmla="*/ 18 w 48"/>
                  <a:gd name="T17" fmla="*/ 54 h 72"/>
                  <a:gd name="T18" fmla="*/ 18 w 48"/>
                  <a:gd name="T19" fmla="*/ 66 h 72"/>
                  <a:gd name="T20" fmla="*/ 48 w 48"/>
                  <a:gd name="T21" fmla="*/ 6 h 72"/>
                  <a:gd name="T22" fmla="*/ 48 w 48"/>
                  <a:gd name="T23" fmla="*/ 6 h 72"/>
                  <a:gd name="T24" fmla="*/ 48 w 48"/>
                  <a:gd name="T25" fmla="*/ 6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8" h="72">
                    <a:moveTo>
                      <a:pt x="48" y="6"/>
                    </a:moveTo>
                    <a:lnTo>
                      <a:pt x="48" y="6"/>
                    </a:lnTo>
                    <a:lnTo>
                      <a:pt x="6" y="0"/>
                    </a:lnTo>
                    <a:lnTo>
                      <a:pt x="42" y="12"/>
                    </a:lnTo>
                    <a:lnTo>
                      <a:pt x="0" y="72"/>
                    </a:lnTo>
                    <a:lnTo>
                      <a:pt x="18" y="54"/>
                    </a:lnTo>
                    <a:lnTo>
                      <a:pt x="18" y="66"/>
                    </a:lnTo>
                    <a:lnTo>
                      <a:pt x="48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" name="Freeform 28"/>
              <p:cNvSpPr>
                <a:spLocks/>
              </p:cNvSpPr>
              <p:nvPr/>
            </p:nvSpPr>
            <p:spPr bwMode="hidden">
              <a:xfrm>
                <a:off x="437" y="3027"/>
                <a:ext cx="288" cy="84"/>
              </a:xfrm>
              <a:custGeom>
                <a:avLst/>
                <a:gdLst>
                  <a:gd name="T0" fmla="*/ 290 w 287"/>
                  <a:gd name="T1" fmla="*/ 0 h 84"/>
                  <a:gd name="T2" fmla="*/ 0 w 287"/>
                  <a:gd name="T3" fmla="*/ 84 h 84"/>
                  <a:gd name="T4" fmla="*/ 171 w 287"/>
                  <a:gd name="T5" fmla="*/ 36 h 84"/>
                  <a:gd name="T6" fmla="*/ 114 w 287"/>
                  <a:gd name="T7" fmla="*/ 60 h 84"/>
                  <a:gd name="T8" fmla="*/ 279 w 287"/>
                  <a:gd name="T9" fmla="*/ 18 h 84"/>
                  <a:gd name="T10" fmla="*/ 290 w 287"/>
                  <a:gd name="T11" fmla="*/ 0 h 84"/>
                  <a:gd name="T12" fmla="*/ 290 w 287"/>
                  <a:gd name="T13" fmla="*/ 0 h 8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87" h="84">
                    <a:moveTo>
                      <a:pt x="287" y="0"/>
                    </a:moveTo>
                    <a:lnTo>
                      <a:pt x="0" y="84"/>
                    </a:lnTo>
                    <a:lnTo>
                      <a:pt x="168" y="36"/>
                    </a:lnTo>
                    <a:lnTo>
                      <a:pt x="114" y="60"/>
                    </a:lnTo>
                    <a:lnTo>
                      <a:pt x="276" y="18"/>
                    </a:lnTo>
                    <a:lnTo>
                      <a:pt x="287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" name="Freeform 29"/>
              <p:cNvSpPr>
                <a:spLocks/>
              </p:cNvSpPr>
              <p:nvPr/>
            </p:nvSpPr>
            <p:spPr bwMode="hidden">
              <a:xfrm>
                <a:off x="828" y="3003"/>
                <a:ext cx="66" cy="108"/>
              </a:xfrm>
              <a:custGeom>
                <a:avLst/>
                <a:gdLst>
                  <a:gd name="T0" fmla="*/ 6 w 66"/>
                  <a:gd name="T1" fmla="*/ 0 h 108"/>
                  <a:gd name="T2" fmla="*/ 66 w 66"/>
                  <a:gd name="T3" fmla="*/ 6 h 108"/>
                  <a:gd name="T4" fmla="*/ 0 w 66"/>
                  <a:gd name="T5" fmla="*/ 84 h 108"/>
                  <a:gd name="T6" fmla="*/ 54 w 66"/>
                  <a:gd name="T7" fmla="*/ 24 h 108"/>
                  <a:gd name="T8" fmla="*/ 6 w 66"/>
                  <a:gd name="T9" fmla="*/ 108 h 108"/>
                  <a:gd name="T10" fmla="*/ 66 w 66"/>
                  <a:gd name="T11" fmla="*/ 6 h 108"/>
                  <a:gd name="T12" fmla="*/ 6 w 66"/>
                  <a:gd name="T13" fmla="*/ 0 h 108"/>
                  <a:gd name="T14" fmla="*/ 6 w 66"/>
                  <a:gd name="T15" fmla="*/ 0 h 10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66" h="108">
                    <a:moveTo>
                      <a:pt x="6" y="0"/>
                    </a:moveTo>
                    <a:lnTo>
                      <a:pt x="66" y="6"/>
                    </a:lnTo>
                    <a:lnTo>
                      <a:pt x="0" y="84"/>
                    </a:lnTo>
                    <a:lnTo>
                      <a:pt x="54" y="24"/>
                    </a:lnTo>
                    <a:lnTo>
                      <a:pt x="6" y="108"/>
                    </a:lnTo>
                    <a:lnTo>
                      <a:pt x="66" y="6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" name="Freeform 30"/>
              <p:cNvSpPr>
                <a:spLocks/>
              </p:cNvSpPr>
              <p:nvPr/>
            </p:nvSpPr>
            <p:spPr bwMode="hidden">
              <a:xfrm>
                <a:off x="366" y="3111"/>
                <a:ext cx="77" cy="42"/>
              </a:xfrm>
              <a:custGeom>
                <a:avLst/>
                <a:gdLst>
                  <a:gd name="T0" fmla="*/ 36 w 77"/>
                  <a:gd name="T1" fmla="*/ 0 h 42"/>
                  <a:gd name="T2" fmla="*/ 42 w 77"/>
                  <a:gd name="T3" fmla="*/ 0 h 42"/>
                  <a:gd name="T4" fmla="*/ 60 w 77"/>
                  <a:gd name="T5" fmla="*/ 6 h 42"/>
                  <a:gd name="T6" fmla="*/ 48 w 77"/>
                  <a:gd name="T7" fmla="*/ 6 h 42"/>
                  <a:gd name="T8" fmla="*/ 42 w 77"/>
                  <a:gd name="T9" fmla="*/ 6 h 42"/>
                  <a:gd name="T10" fmla="*/ 60 w 77"/>
                  <a:gd name="T11" fmla="*/ 6 h 42"/>
                  <a:gd name="T12" fmla="*/ 0 w 77"/>
                  <a:gd name="T13" fmla="*/ 24 h 42"/>
                  <a:gd name="T14" fmla="*/ 71 w 77"/>
                  <a:gd name="T15" fmla="*/ 6 h 42"/>
                  <a:gd name="T16" fmla="*/ 66 w 77"/>
                  <a:gd name="T17" fmla="*/ 42 h 42"/>
                  <a:gd name="T18" fmla="*/ 77 w 77"/>
                  <a:gd name="T19" fmla="*/ 6 h 42"/>
                  <a:gd name="T20" fmla="*/ 36 w 77"/>
                  <a:gd name="T21" fmla="*/ 0 h 42"/>
                  <a:gd name="T22" fmla="*/ 36 w 77"/>
                  <a:gd name="T23" fmla="*/ 0 h 4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77" h="42">
                    <a:moveTo>
                      <a:pt x="36" y="0"/>
                    </a:moveTo>
                    <a:lnTo>
                      <a:pt x="42" y="0"/>
                    </a:lnTo>
                    <a:lnTo>
                      <a:pt x="60" y="6"/>
                    </a:lnTo>
                    <a:lnTo>
                      <a:pt x="48" y="6"/>
                    </a:lnTo>
                    <a:lnTo>
                      <a:pt x="42" y="6"/>
                    </a:lnTo>
                    <a:lnTo>
                      <a:pt x="60" y="6"/>
                    </a:lnTo>
                    <a:lnTo>
                      <a:pt x="0" y="24"/>
                    </a:lnTo>
                    <a:lnTo>
                      <a:pt x="71" y="6"/>
                    </a:lnTo>
                    <a:lnTo>
                      <a:pt x="66" y="42"/>
                    </a:lnTo>
                    <a:lnTo>
                      <a:pt x="77" y="6"/>
                    </a:lnTo>
                    <a:lnTo>
                      <a:pt x="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" name="Freeform 31"/>
              <p:cNvSpPr>
                <a:spLocks/>
              </p:cNvSpPr>
              <p:nvPr/>
            </p:nvSpPr>
            <p:spPr bwMode="hidden">
              <a:xfrm>
                <a:off x="498" y="3165"/>
                <a:ext cx="66" cy="30"/>
              </a:xfrm>
              <a:custGeom>
                <a:avLst/>
                <a:gdLst>
                  <a:gd name="T0" fmla="*/ 66 w 66"/>
                  <a:gd name="T1" fmla="*/ 6 h 30"/>
                  <a:gd name="T2" fmla="*/ 0 w 66"/>
                  <a:gd name="T3" fmla="*/ 0 h 30"/>
                  <a:gd name="T4" fmla="*/ 54 w 66"/>
                  <a:gd name="T5" fmla="*/ 6 h 30"/>
                  <a:gd name="T6" fmla="*/ 18 w 66"/>
                  <a:gd name="T7" fmla="*/ 18 h 30"/>
                  <a:gd name="T8" fmla="*/ 60 w 66"/>
                  <a:gd name="T9" fmla="*/ 12 h 30"/>
                  <a:gd name="T10" fmla="*/ 60 w 66"/>
                  <a:gd name="T11" fmla="*/ 30 h 30"/>
                  <a:gd name="T12" fmla="*/ 60 w 66"/>
                  <a:gd name="T13" fmla="*/ 30 h 30"/>
                  <a:gd name="T14" fmla="*/ 66 w 66"/>
                  <a:gd name="T15" fmla="*/ 6 h 30"/>
                  <a:gd name="T16" fmla="*/ 66 w 66"/>
                  <a:gd name="T17" fmla="*/ 6 h 3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66" h="30">
                    <a:moveTo>
                      <a:pt x="66" y="6"/>
                    </a:moveTo>
                    <a:lnTo>
                      <a:pt x="0" y="0"/>
                    </a:lnTo>
                    <a:lnTo>
                      <a:pt x="54" y="6"/>
                    </a:lnTo>
                    <a:lnTo>
                      <a:pt x="18" y="18"/>
                    </a:lnTo>
                    <a:lnTo>
                      <a:pt x="60" y="12"/>
                    </a:lnTo>
                    <a:lnTo>
                      <a:pt x="60" y="30"/>
                    </a:lnTo>
                    <a:lnTo>
                      <a:pt x="6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Freeform 32"/>
              <p:cNvSpPr>
                <a:spLocks/>
              </p:cNvSpPr>
              <p:nvPr/>
            </p:nvSpPr>
            <p:spPr bwMode="hidden">
              <a:xfrm>
                <a:off x="840" y="2919"/>
                <a:ext cx="18" cy="60"/>
              </a:xfrm>
              <a:custGeom>
                <a:avLst/>
                <a:gdLst>
                  <a:gd name="T0" fmla="*/ 0 w 18"/>
                  <a:gd name="T1" fmla="*/ 24 h 60"/>
                  <a:gd name="T2" fmla="*/ 12 w 18"/>
                  <a:gd name="T3" fmla="*/ 24 h 60"/>
                  <a:gd name="T4" fmla="*/ 12 w 18"/>
                  <a:gd name="T5" fmla="*/ 60 h 60"/>
                  <a:gd name="T6" fmla="*/ 18 w 18"/>
                  <a:gd name="T7" fmla="*/ 18 h 60"/>
                  <a:gd name="T8" fmla="*/ 18 w 18"/>
                  <a:gd name="T9" fmla="*/ 18 h 60"/>
                  <a:gd name="T10" fmla="*/ 18 w 18"/>
                  <a:gd name="T11" fmla="*/ 0 h 60"/>
                  <a:gd name="T12" fmla="*/ 12 w 18"/>
                  <a:gd name="T13" fmla="*/ 18 h 60"/>
                  <a:gd name="T14" fmla="*/ 0 w 18"/>
                  <a:gd name="T15" fmla="*/ 24 h 60"/>
                  <a:gd name="T16" fmla="*/ 0 w 18"/>
                  <a:gd name="T17" fmla="*/ 24 h 6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8" h="60">
                    <a:moveTo>
                      <a:pt x="0" y="24"/>
                    </a:moveTo>
                    <a:lnTo>
                      <a:pt x="12" y="24"/>
                    </a:lnTo>
                    <a:lnTo>
                      <a:pt x="12" y="60"/>
                    </a:lnTo>
                    <a:lnTo>
                      <a:pt x="18" y="18"/>
                    </a:lnTo>
                    <a:lnTo>
                      <a:pt x="18" y="0"/>
                    </a:lnTo>
                    <a:lnTo>
                      <a:pt x="12" y="18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Freeform 33"/>
              <p:cNvSpPr>
                <a:spLocks/>
              </p:cNvSpPr>
              <p:nvPr/>
            </p:nvSpPr>
            <p:spPr bwMode="hidden">
              <a:xfrm>
                <a:off x="546" y="3021"/>
                <a:ext cx="6" cy="18"/>
              </a:xfrm>
              <a:custGeom>
                <a:avLst/>
                <a:gdLst>
                  <a:gd name="T0" fmla="*/ 6 w 6"/>
                  <a:gd name="T1" fmla="*/ 0 h 18"/>
                  <a:gd name="T2" fmla="*/ 0 w 6"/>
                  <a:gd name="T3" fmla="*/ 18 h 18"/>
                  <a:gd name="T4" fmla="*/ 6 w 6"/>
                  <a:gd name="T5" fmla="*/ 12 h 18"/>
                  <a:gd name="T6" fmla="*/ 6 w 6"/>
                  <a:gd name="T7" fmla="*/ 0 h 18"/>
                  <a:gd name="T8" fmla="*/ 6 w 6"/>
                  <a:gd name="T9" fmla="*/ 0 h 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18">
                    <a:moveTo>
                      <a:pt x="6" y="0"/>
                    </a:moveTo>
                    <a:lnTo>
                      <a:pt x="0" y="18"/>
                    </a:lnTo>
                    <a:lnTo>
                      <a:pt x="6" y="12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Freeform 34"/>
              <p:cNvSpPr>
                <a:spLocks/>
              </p:cNvSpPr>
              <p:nvPr/>
            </p:nvSpPr>
            <p:spPr bwMode="hidden">
              <a:xfrm>
                <a:off x="534" y="2943"/>
                <a:ext cx="30" cy="78"/>
              </a:xfrm>
              <a:custGeom>
                <a:avLst/>
                <a:gdLst>
                  <a:gd name="T0" fmla="*/ 24 w 30"/>
                  <a:gd name="T1" fmla="*/ 6 h 78"/>
                  <a:gd name="T2" fmla="*/ 18 w 30"/>
                  <a:gd name="T3" fmla="*/ 24 h 78"/>
                  <a:gd name="T4" fmla="*/ 0 w 30"/>
                  <a:gd name="T5" fmla="*/ 18 h 78"/>
                  <a:gd name="T6" fmla="*/ 12 w 30"/>
                  <a:gd name="T7" fmla="*/ 30 h 78"/>
                  <a:gd name="T8" fmla="*/ 6 w 30"/>
                  <a:gd name="T9" fmla="*/ 42 h 78"/>
                  <a:gd name="T10" fmla="*/ 18 w 30"/>
                  <a:gd name="T11" fmla="*/ 78 h 78"/>
                  <a:gd name="T12" fmla="*/ 18 w 30"/>
                  <a:gd name="T13" fmla="*/ 24 h 78"/>
                  <a:gd name="T14" fmla="*/ 24 w 30"/>
                  <a:gd name="T15" fmla="*/ 12 h 78"/>
                  <a:gd name="T16" fmla="*/ 30 w 30"/>
                  <a:gd name="T17" fmla="*/ 6 h 78"/>
                  <a:gd name="T18" fmla="*/ 30 w 30"/>
                  <a:gd name="T19" fmla="*/ 6 h 78"/>
                  <a:gd name="T20" fmla="*/ 12 w 30"/>
                  <a:gd name="T21" fmla="*/ 0 h 78"/>
                  <a:gd name="T22" fmla="*/ 24 w 30"/>
                  <a:gd name="T23" fmla="*/ 6 h 78"/>
                  <a:gd name="T24" fmla="*/ 24 w 30"/>
                  <a:gd name="T25" fmla="*/ 6 h 7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30" h="78">
                    <a:moveTo>
                      <a:pt x="24" y="6"/>
                    </a:moveTo>
                    <a:lnTo>
                      <a:pt x="18" y="24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6" y="42"/>
                    </a:lnTo>
                    <a:lnTo>
                      <a:pt x="18" y="78"/>
                    </a:lnTo>
                    <a:lnTo>
                      <a:pt x="18" y="24"/>
                    </a:lnTo>
                    <a:lnTo>
                      <a:pt x="24" y="12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24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Freeform 35"/>
              <p:cNvSpPr>
                <a:spLocks/>
              </p:cNvSpPr>
              <p:nvPr/>
            </p:nvSpPr>
            <p:spPr bwMode="hidden">
              <a:xfrm>
                <a:off x="540" y="3039"/>
                <a:ext cx="24" cy="24"/>
              </a:xfrm>
              <a:custGeom>
                <a:avLst/>
                <a:gdLst>
                  <a:gd name="T0" fmla="*/ 6 w 24"/>
                  <a:gd name="T1" fmla="*/ 0 h 24"/>
                  <a:gd name="T2" fmla="*/ 0 w 24"/>
                  <a:gd name="T3" fmla="*/ 0 h 24"/>
                  <a:gd name="T4" fmla="*/ 6 w 24"/>
                  <a:gd name="T5" fmla="*/ 0 h 24"/>
                  <a:gd name="T6" fmla="*/ 12 w 24"/>
                  <a:gd name="T7" fmla="*/ 6 h 24"/>
                  <a:gd name="T8" fmla="*/ 24 w 24"/>
                  <a:gd name="T9" fmla="*/ 24 h 24"/>
                  <a:gd name="T10" fmla="*/ 24 w 24"/>
                  <a:gd name="T11" fmla="*/ 18 h 24"/>
                  <a:gd name="T12" fmla="*/ 18 w 24"/>
                  <a:gd name="T13" fmla="*/ 6 h 24"/>
                  <a:gd name="T14" fmla="*/ 12 w 24"/>
                  <a:gd name="T15" fmla="*/ 0 h 24"/>
                  <a:gd name="T16" fmla="*/ 6 w 24"/>
                  <a:gd name="T17" fmla="*/ 0 h 24"/>
                  <a:gd name="T18" fmla="*/ 6 w 24"/>
                  <a:gd name="T19" fmla="*/ 0 h 24"/>
                  <a:gd name="T20" fmla="*/ 6 w 24"/>
                  <a:gd name="T21" fmla="*/ 0 h 2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4" h="24">
                    <a:moveTo>
                      <a:pt x="6" y="0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24" y="24"/>
                    </a:lnTo>
                    <a:lnTo>
                      <a:pt x="24" y="18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Freeform 36"/>
              <p:cNvSpPr>
                <a:spLocks/>
              </p:cNvSpPr>
              <p:nvPr/>
            </p:nvSpPr>
            <p:spPr bwMode="hidden">
              <a:xfrm>
                <a:off x="801" y="2681"/>
                <a:ext cx="215" cy="216"/>
              </a:xfrm>
              <a:custGeom>
                <a:avLst/>
                <a:gdLst>
                  <a:gd name="T0" fmla="*/ 215 w 215"/>
                  <a:gd name="T1" fmla="*/ 0 h 216"/>
                  <a:gd name="T2" fmla="*/ 147 w 215"/>
                  <a:gd name="T3" fmla="*/ 36 h 216"/>
                  <a:gd name="T4" fmla="*/ 132 w 215"/>
                  <a:gd name="T5" fmla="*/ 49 h 216"/>
                  <a:gd name="T6" fmla="*/ 104 w 215"/>
                  <a:gd name="T7" fmla="*/ 79 h 216"/>
                  <a:gd name="T8" fmla="*/ 87 w 215"/>
                  <a:gd name="T9" fmla="*/ 114 h 216"/>
                  <a:gd name="T10" fmla="*/ 48 w 215"/>
                  <a:gd name="T11" fmla="*/ 156 h 216"/>
                  <a:gd name="T12" fmla="*/ 42 w 215"/>
                  <a:gd name="T13" fmla="*/ 166 h 216"/>
                  <a:gd name="T14" fmla="*/ 29 w 215"/>
                  <a:gd name="T15" fmla="*/ 177 h 216"/>
                  <a:gd name="T16" fmla="*/ 0 w 215"/>
                  <a:gd name="T17" fmla="*/ 208 h 216"/>
                  <a:gd name="T18" fmla="*/ 48 w 215"/>
                  <a:gd name="T19" fmla="*/ 216 h 216"/>
                  <a:gd name="T20" fmla="*/ 215 w 215"/>
                  <a:gd name="T21" fmla="*/ 0 h 21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15" h="216">
                    <a:moveTo>
                      <a:pt x="215" y="0"/>
                    </a:moveTo>
                    <a:lnTo>
                      <a:pt x="147" y="36"/>
                    </a:lnTo>
                    <a:lnTo>
                      <a:pt x="132" y="49"/>
                    </a:lnTo>
                    <a:lnTo>
                      <a:pt x="104" y="79"/>
                    </a:lnTo>
                    <a:lnTo>
                      <a:pt x="87" y="114"/>
                    </a:lnTo>
                    <a:lnTo>
                      <a:pt x="48" y="156"/>
                    </a:lnTo>
                    <a:lnTo>
                      <a:pt x="42" y="166"/>
                    </a:lnTo>
                    <a:lnTo>
                      <a:pt x="29" y="177"/>
                    </a:lnTo>
                    <a:lnTo>
                      <a:pt x="0" y="208"/>
                    </a:lnTo>
                    <a:lnTo>
                      <a:pt x="48" y="216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" name="Freeform 37"/>
              <p:cNvSpPr>
                <a:spLocks/>
              </p:cNvSpPr>
              <p:nvPr/>
            </p:nvSpPr>
            <p:spPr bwMode="hidden">
              <a:xfrm>
                <a:off x="536" y="2710"/>
                <a:ext cx="212" cy="179"/>
              </a:xfrm>
              <a:custGeom>
                <a:avLst/>
                <a:gdLst>
                  <a:gd name="T0" fmla="*/ 212 w 212"/>
                  <a:gd name="T1" fmla="*/ 0 h 179"/>
                  <a:gd name="T2" fmla="*/ 144 w 212"/>
                  <a:gd name="T3" fmla="*/ 36 h 179"/>
                  <a:gd name="T4" fmla="*/ 0 w 212"/>
                  <a:gd name="T5" fmla="*/ 179 h 179"/>
                  <a:gd name="T6" fmla="*/ 177 w 212"/>
                  <a:gd name="T7" fmla="*/ 85 h 179"/>
                  <a:gd name="T8" fmla="*/ 212 w 212"/>
                  <a:gd name="T9" fmla="*/ 0 h 17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12" h="179">
                    <a:moveTo>
                      <a:pt x="212" y="0"/>
                    </a:moveTo>
                    <a:lnTo>
                      <a:pt x="144" y="36"/>
                    </a:lnTo>
                    <a:lnTo>
                      <a:pt x="0" y="179"/>
                    </a:lnTo>
                    <a:lnTo>
                      <a:pt x="177" y="85"/>
                    </a:lnTo>
                    <a:lnTo>
                      <a:pt x="212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Freeform 38"/>
              <p:cNvSpPr>
                <a:spLocks/>
              </p:cNvSpPr>
              <p:nvPr/>
            </p:nvSpPr>
            <p:spPr bwMode="hidden">
              <a:xfrm>
                <a:off x="1037" y="2609"/>
                <a:ext cx="64" cy="79"/>
              </a:xfrm>
              <a:custGeom>
                <a:avLst/>
                <a:gdLst>
                  <a:gd name="T0" fmla="*/ 0 w 64"/>
                  <a:gd name="T1" fmla="*/ 22 h 79"/>
                  <a:gd name="T2" fmla="*/ 64 w 64"/>
                  <a:gd name="T3" fmla="*/ 79 h 79"/>
                  <a:gd name="T4" fmla="*/ 60 w 64"/>
                  <a:gd name="T5" fmla="*/ 0 h 79"/>
                  <a:gd name="T6" fmla="*/ 0 w 64"/>
                  <a:gd name="T7" fmla="*/ 22 h 7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4" h="79">
                    <a:moveTo>
                      <a:pt x="0" y="22"/>
                    </a:moveTo>
                    <a:lnTo>
                      <a:pt x="64" y="79"/>
                    </a:lnTo>
                    <a:lnTo>
                      <a:pt x="60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" name="Freeform 39"/>
              <p:cNvSpPr>
                <a:spLocks/>
              </p:cNvSpPr>
              <p:nvPr userDrawn="1"/>
            </p:nvSpPr>
            <p:spPr bwMode="hidden">
              <a:xfrm>
                <a:off x="867" y="2471"/>
                <a:ext cx="137" cy="207"/>
              </a:xfrm>
              <a:custGeom>
                <a:avLst/>
                <a:gdLst>
                  <a:gd name="T0" fmla="*/ 0 w 137"/>
                  <a:gd name="T1" fmla="*/ 0 h 207"/>
                  <a:gd name="T2" fmla="*/ 17 w 137"/>
                  <a:gd name="T3" fmla="*/ 87 h 207"/>
                  <a:gd name="T4" fmla="*/ 69 w 137"/>
                  <a:gd name="T5" fmla="*/ 154 h 207"/>
                  <a:gd name="T6" fmla="*/ 137 w 137"/>
                  <a:gd name="T7" fmla="*/ 207 h 207"/>
                  <a:gd name="T8" fmla="*/ 0 w 137"/>
                  <a:gd name="T9" fmla="*/ 0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37" h="207">
                    <a:moveTo>
                      <a:pt x="0" y="0"/>
                    </a:moveTo>
                    <a:lnTo>
                      <a:pt x="17" y="87"/>
                    </a:lnTo>
                    <a:lnTo>
                      <a:pt x="69" y="154"/>
                    </a:lnTo>
                    <a:lnTo>
                      <a:pt x="137" y="2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" name="Freeform 40"/>
              <p:cNvSpPr>
                <a:spLocks/>
              </p:cNvSpPr>
              <p:nvPr userDrawn="1"/>
            </p:nvSpPr>
            <p:spPr bwMode="hidden">
              <a:xfrm>
                <a:off x="817" y="2507"/>
                <a:ext cx="65" cy="222"/>
              </a:xfrm>
              <a:custGeom>
                <a:avLst/>
                <a:gdLst>
                  <a:gd name="T0" fmla="*/ 0 w 65"/>
                  <a:gd name="T1" fmla="*/ 222 h 222"/>
                  <a:gd name="T2" fmla="*/ 40 w 65"/>
                  <a:gd name="T3" fmla="*/ 142 h 222"/>
                  <a:gd name="T4" fmla="*/ 65 w 65"/>
                  <a:gd name="T5" fmla="*/ 72 h 222"/>
                  <a:gd name="T6" fmla="*/ 7 w 65"/>
                  <a:gd name="T7" fmla="*/ 0 h 222"/>
                  <a:gd name="T8" fmla="*/ 0 w 65"/>
                  <a:gd name="T9" fmla="*/ 222 h 22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5" h="222">
                    <a:moveTo>
                      <a:pt x="0" y="222"/>
                    </a:moveTo>
                    <a:lnTo>
                      <a:pt x="40" y="142"/>
                    </a:lnTo>
                    <a:lnTo>
                      <a:pt x="65" y="72"/>
                    </a:lnTo>
                    <a:lnTo>
                      <a:pt x="7" y="0"/>
                    </a:lnTo>
                    <a:lnTo>
                      <a:pt x="0" y="222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53289" name="Rectangle 41"/>
          <p:cNvSpPr>
            <a:spLocks noGrp="1" noChangeArrowheads="1"/>
          </p:cNvSpPr>
          <p:nvPr>
            <p:ph type="ctrTitle"/>
          </p:nvPr>
        </p:nvSpPr>
        <p:spPr>
          <a:xfrm>
            <a:off x="685800" y="1447800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53290" name="Rectangle 4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03575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43" name="Rectangle 43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" name="Rectangle 4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" name="Rectangle 4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148472-DF25-4C24-8340-84E607DD3F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423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6883C3-EDD5-4E9D-8CEC-A4827DC9D1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220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8750"/>
            <a:ext cx="2057400" cy="59721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8750"/>
            <a:ext cx="6019800" cy="59721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09DE4D-D539-4BE3-93B4-7E359F8D85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53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D0DB92-7C0F-4C27-9A4E-1C99C5896D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188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2256E-3CDA-4588-BB7C-46921D38F4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776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E0986-22ED-4659-A67B-5E7EBCC5C8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828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6B2107-3EA7-4364-B00B-7725C4AD64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484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AAC362-8EDC-4A71-81F7-82C475A848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45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5C9DFB-1076-4EEF-95E1-5BFD82AFFF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769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CBFE6E-40E3-48CD-8A97-120B337D2A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302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E6034D-5C74-420A-AAA2-E0F6F30BC5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635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0825" cy="6851650"/>
            <a:chOff x="0" y="0"/>
            <a:chExt cx="5758" cy="4316"/>
          </a:xfrm>
        </p:grpSpPr>
        <p:sp>
          <p:nvSpPr>
            <p:cNvPr id="1032" name="Freeform 3"/>
            <p:cNvSpPr>
              <a:spLocks/>
            </p:cNvSpPr>
            <p:nvPr/>
          </p:nvSpPr>
          <p:spPr bwMode="hidden">
            <a:xfrm>
              <a:off x="1812" y="2811"/>
              <a:ext cx="3946" cy="1505"/>
            </a:xfrm>
            <a:custGeom>
              <a:avLst/>
              <a:gdLst>
                <a:gd name="T0" fmla="*/ 149 w 3934"/>
                <a:gd name="T1" fmla="*/ 1505 h 1505"/>
                <a:gd name="T2" fmla="*/ 693 w 3934"/>
                <a:gd name="T3" fmla="*/ 1331 h 1505"/>
                <a:gd name="T4" fmla="*/ 1225 w 3934"/>
                <a:gd name="T5" fmla="*/ 1157 h 1505"/>
                <a:gd name="T6" fmla="*/ 1743 w 3934"/>
                <a:gd name="T7" fmla="*/ 977 h 1505"/>
                <a:gd name="T8" fmla="*/ 2239 w 3934"/>
                <a:gd name="T9" fmla="*/ 792 h 1505"/>
                <a:gd name="T10" fmla="*/ 2480 w 3934"/>
                <a:gd name="T11" fmla="*/ 696 h 1505"/>
                <a:gd name="T12" fmla="*/ 2714 w 3934"/>
                <a:gd name="T13" fmla="*/ 606 h 1505"/>
                <a:gd name="T14" fmla="*/ 2945 w 3934"/>
                <a:gd name="T15" fmla="*/ 510 h 1505"/>
                <a:gd name="T16" fmla="*/ 3169 w 3934"/>
                <a:gd name="T17" fmla="*/ 420 h 1505"/>
                <a:gd name="T18" fmla="*/ 3378 w 3934"/>
                <a:gd name="T19" fmla="*/ 324 h 1505"/>
                <a:gd name="T20" fmla="*/ 3584 w 3934"/>
                <a:gd name="T21" fmla="*/ 234 h 1505"/>
                <a:gd name="T22" fmla="*/ 3783 w 3934"/>
                <a:gd name="T23" fmla="*/ 138 h 1505"/>
                <a:gd name="T24" fmla="*/ 3970 w 3934"/>
                <a:gd name="T25" fmla="*/ 48 h 1505"/>
                <a:gd name="T26" fmla="*/ 3970 w 3934"/>
                <a:gd name="T27" fmla="*/ 0 h 1505"/>
                <a:gd name="T28" fmla="*/ 3776 w 3934"/>
                <a:gd name="T29" fmla="*/ 96 h 1505"/>
                <a:gd name="T30" fmla="*/ 3572 w 3934"/>
                <a:gd name="T31" fmla="*/ 192 h 1505"/>
                <a:gd name="T32" fmla="*/ 3360 w 3934"/>
                <a:gd name="T33" fmla="*/ 288 h 1505"/>
                <a:gd name="T34" fmla="*/ 3145 w 3934"/>
                <a:gd name="T35" fmla="*/ 384 h 1505"/>
                <a:gd name="T36" fmla="*/ 2915 w 3934"/>
                <a:gd name="T37" fmla="*/ 480 h 1505"/>
                <a:gd name="T38" fmla="*/ 2678 w 3934"/>
                <a:gd name="T39" fmla="*/ 576 h 1505"/>
                <a:gd name="T40" fmla="*/ 2430 w 3934"/>
                <a:gd name="T41" fmla="*/ 672 h 1505"/>
                <a:gd name="T42" fmla="*/ 2185 w 3934"/>
                <a:gd name="T43" fmla="*/ 768 h 1505"/>
                <a:gd name="T44" fmla="*/ 1925 w 3934"/>
                <a:gd name="T45" fmla="*/ 864 h 1505"/>
                <a:gd name="T46" fmla="*/ 1665 w 3934"/>
                <a:gd name="T47" fmla="*/ 960 h 1505"/>
                <a:gd name="T48" fmla="*/ 1121 w 3934"/>
                <a:gd name="T49" fmla="*/ 1145 h 1505"/>
                <a:gd name="T50" fmla="*/ 568 w 3934"/>
                <a:gd name="T51" fmla="*/ 1331 h 1505"/>
                <a:gd name="T52" fmla="*/ 0 w 3934"/>
                <a:gd name="T53" fmla="*/ 1505 h 1505"/>
                <a:gd name="T54" fmla="*/ 149 w 3934"/>
                <a:gd name="T55" fmla="*/ 1505 h 1505"/>
                <a:gd name="T56" fmla="*/ 149 w 3934"/>
                <a:gd name="T57" fmla="*/ 1505 h 1505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934" h="1505">
                  <a:moveTo>
                    <a:pt x="149" y="1505"/>
                  </a:moveTo>
                  <a:lnTo>
                    <a:pt x="687" y="1331"/>
                  </a:lnTo>
                  <a:lnTo>
                    <a:pt x="1213" y="1157"/>
                  </a:lnTo>
                  <a:lnTo>
                    <a:pt x="1728" y="977"/>
                  </a:lnTo>
                  <a:lnTo>
                    <a:pt x="2218" y="792"/>
                  </a:lnTo>
                  <a:lnTo>
                    <a:pt x="2457" y="696"/>
                  </a:lnTo>
                  <a:lnTo>
                    <a:pt x="2690" y="606"/>
                  </a:lnTo>
                  <a:lnTo>
                    <a:pt x="2918" y="510"/>
                  </a:lnTo>
                  <a:lnTo>
                    <a:pt x="3139" y="420"/>
                  </a:lnTo>
                  <a:lnTo>
                    <a:pt x="3348" y="324"/>
                  </a:lnTo>
                  <a:lnTo>
                    <a:pt x="3551" y="234"/>
                  </a:lnTo>
                  <a:lnTo>
                    <a:pt x="3749" y="138"/>
                  </a:lnTo>
                  <a:lnTo>
                    <a:pt x="3934" y="48"/>
                  </a:lnTo>
                  <a:lnTo>
                    <a:pt x="3934" y="0"/>
                  </a:lnTo>
                  <a:lnTo>
                    <a:pt x="3743" y="96"/>
                  </a:lnTo>
                  <a:lnTo>
                    <a:pt x="3539" y="192"/>
                  </a:lnTo>
                  <a:lnTo>
                    <a:pt x="3330" y="288"/>
                  </a:lnTo>
                  <a:lnTo>
                    <a:pt x="3115" y="384"/>
                  </a:lnTo>
                  <a:lnTo>
                    <a:pt x="2888" y="480"/>
                  </a:lnTo>
                  <a:lnTo>
                    <a:pt x="2654" y="576"/>
                  </a:lnTo>
                  <a:lnTo>
                    <a:pt x="2409" y="672"/>
                  </a:lnTo>
                  <a:lnTo>
                    <a:pt x="2164" y="768"/>
                  </a:lnTo>
                  <a:lnTo>
                    <a:pt x="1907" y="864"/>
                  </a:lnTo>
                  <a:lnTo>
                    <a:pt x="1650" y="960"/>
                  </a:lnTo>
                  <a:lnTo>
                    <a:pt x="1112" y="1145"/>
                  </a:lnTo>
                  <a:lnTo>
                    <a:pt x="562" y="1331"/>
                  </a:lnTo>
                  <a:lnTo>
                    <a:pt x="0" y="1505"/>
                  </a:lnTo>
                  <a:lnTo>
                    <a:pt x="149" y="150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4025" y="3627"/>
              <a:ext cx="1733" cy="689"/>
            </a:xfrm>
            <a:custGeom>
              <a:avLst/>
              <a:gdLst>
                <a:gd name="T0" fmla="*/ 132 w 1728"/>
                <a:gd name="T1" fmla="*/ 689 h 689"/>
                <a:gd name="T2" fmla="*/ 556 w 1728"/>
                <a:gd name="T3" fmla="*/ 527 h 689"/>
                <a:gd name="T4" fmla="*/ 972 w 1728"/>
                <a:gd name="T5" fmla="*/ 365 h 689"/>
                <a:gd name="T6" fmla="*/ 1169 w 1728"/>
                <a:gd name="T7" fmla="*/ 287 h 689"/>
                <a:gd name="T8" fmla="*/ 1369 w 1728"/>
                <a:gd name="T9" fmla="*/ 203 h 689"/>
                <a:gd name="T10" fmla="*/ 1562 w 1728"/>
                <a:gd name="T11" fmla="*/ 126 h 689"/>
                <a:gd name="T12" fmla="*/ 1743 w 1728"/>
                <a:gd name="T13" fmla="*/ 48 h 689"/>
                <a:gd name="T14" fmla="*/ 1743 w 1728"/>
                <a:gd name="T15" fmla="*/ 0 h 689"/>
                <a:gd name="T16" fmla="*/ 1543 w 1728"/>
                <a:gd name="T17" fmla="*/ 84 h 689"/>
                <a:gd name="T18" fmla="*/ 1339 w 1728"/>
                <a:gd name="T19" fmla="*/ 167 h 689"/>
                <a:gd name="T20" fmla="*/ 1127 w 1728"/>
                <a:gd name="T21" fmla="*/ 257 h 689"/>
                <a:gd name="T22" fmla="*/ 912 w 1728"/>
                <a:gd name="T23" fmla="*/ 341 h 689"/>
                <a:gd name="T24" fmla="*/ 457 w 1728"/>
                <a:gd name="T25" fmla="*/ 515 h 689"/>
                <a:gd name="T26" fmla="*/ 0 w 1728"/>
                <a:gd name="T27" fmla="*/ 689 h 689"/>
                <a:gd name="T28" fmla="*/ 132 w 1728"/>
                <a:gd name="T29" fmla="*/ 689 h 689"/>
                <a:gd name="T30" fmla="*/ 132 w 1728"/>
                <a:gd name="T31" fmla="*/ 689 h 689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728" h="689">
                  <a:moveTo>
                    <a:pt x="132" y="689"/>
                  </a:moveTo>
                  <a:lnTo>
                    <a:pt x="550" y="527"/>
                  </a:lnTo>
                  <a:lnTo>
                    <a:pt x="963" y="365"/>
                  </a:lnTo>
                  <a:lnTo>
                    <a:pt x="1160" y="287"/>
                  </a:lnTo>
                  <a:lnTo>
                    <a:pt x="1357" y="203"/>
                  </a:lnTo>
                  <a:lnTo>
                    <a:pt x="1549" y="126"/>
                  </a:lnTo>
                  <a:lnTo>
                    <a:pt x="1728" y="48"/>
                  </a:lnTo>
                  <a:lnTo>
                    <a:pt x="1728" y="0"/>
                  </a:lnTo>
                  <a:lnTo>
                    <a:pt x="1531" y="84"/>
                  </a:lnTo>
                  <a:lnTo>
                    <a:pt x="1327" y="167"/>
                  </a:lnTo>
                  <a:lnTo>
                    <a:pt x="1118" y="257"/>
                  </a:lnTo>
                  <a:lnTo>
                    <a:pt x="903" y="341"/>
                  </a:lnTo>
                  <a:lnTo>
                    <a:pt x="454" y="515"/>
                  </a:lnTo>
                  <a:lnTo>
                    <a:pt x="0" y="689"/>
                  </a:lnTo>
                  <a:lnTo>
                    <a:pt x="132" y="68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4" name="Freeform 5"/>
            <p:cNvSpPr>
              <a:spLocks/>
            </p:cNvSpPr>
            <p:nvPr/>
          </p:nvSpPr>
          <p:spPr bwMode="hidden">
            <a:xfrm>
              <a:off x="0" y="0"/>
              <a:ext cx="5578" cy="3447"/>
            </a:xfrm>
            <a:custGeom>
              <a:avLst/>
              <a:gdLst>
                <a:gd name="T0" fmla="*/ 5612 w 5561"/>
                <a:gd name="T1" fmla="*/ 929 h 3447"/>
                <a:gd name="T2" fmla="*/ 5588 w 5561"/>
                <a:gd name="T3" fmla="*/ 773 h 3447"/>
                <a:gd name="T4" fmla="*/ 5504 w 5561"/>
                <a:gd name="T5" fmla="*/ 629 h 3447"/>
                <a:gd name="T6" fmla="*/ 5375 w 5561"/>
                <a:gd name="T7" fmla="*/ 492 h 3447"/>
                <a:gd name="T8" fmla="*/ 5196 w 5561"/>
                <a:gd name="T9" fmla="*/ 366 h 3447"/>
                <a:gd name="T10" fmla="*/ 4966 w 5561"/>
                <a:gd name="T11" fmla="*/ 252 h 3447"/>
                <a:gd name="T12" fmla="*/ 4694 w 5561"/>
                <a:gd name="T13" fmla="*/ 144 h 3447"/>
                <a:gd name="T14" fmla="*/ 4380 w 5561"/>
                <a:gd name="T15" fmla="*/ 48 h 3447"/>
                <a:gd name="T16" fmla="*/ 4036 w 5561"/>
                <a:gd name="T17" fmla="*/ 0 h 3447"/>
                <a:gd name="T18" fmla="*/ 4398 w 5561"/>
                <a:gd name="T19" fmla="*/ 90 h 3447"/>
                <a:gd name="T20" fmla="*/ 4712 w 5561"/>
                <a:gd name="T21" fmla="*/ 192 h 3447"/>
                <a:gd name="T22" fmla="*/ 4978 w 5561"/>
                <a:gd name="T23" fmla="*/ 306 h 3447"/>
                <a:gd name="T24" fmla="*/ 5196 w 5561"/>
                <a:gd name="T25" fmla="*/ 426 h 3447"/>
                <a:gd name="T26" fmla="*/ 5363 w 5561"/>
                <a:gd name="T27" fmla="*/ 557 h 3447"/>
                <a:gd name="T28" fmla="*/ 5480 w 5561"/>
                <a:gd name="T29" fmla="*/ 701 h 3447"/>
                <a:gd name="T30" fmla="*/ 5540 w 5561"/>
                <a:gd name="T31" fmla="*/ 851 h 3447"/>
                <a:gd name="T32" fmla="*/ 5540 w 5561"/>
                <a:gd name="T33" fmla="*/ 1013 h 3447"/>
                <a:gd name="T34" fmla="*/ 5492 w 5561"/>
                <a:gd name="T35" fmla="*/ 1163 h 3447"/>
                <a:gd name="T36" fmla="*/ 5393 w 5561"/>
                <a:gd name="T37" fmla="*/ 1319 h 3447"/>
                <a:gd name="T38" fmla="*/ 5250 w 5561"/>
                <a:gd name="T39" fmla="*/ 1475 h 3447"/>
                <a:gd name="T40" fmla="*/ 5062 w 5561"/>
                <a:gd name="T41" fmla="*/ 1630 h 3447"/>
                <a:gd name="T42" fmla="*/ 4834 w 5561"/>
                <a:gd name="T43" fmla="*/ 1786 h 3447"/>
                <a:gd name="T44" fmla="*/ 4568 w 5561"/>
                <a:gd name="T45" fmla="*/ 1948 h 3447"/>
                <a:gd name="T46" fmla="*/ 4254 w 5561"/>
                <a:gd name="T47" fmla="*/ 2104 h 3447"/>
                <a:gd name="T48" fmla="*/ 3911 w 5561"/>
                <a:gd name="T49" fmla="*/ 2260 h 3447"/>
                <a:gd name="T50" fmla="*/ 3531 w 5561"/>
                <a:gd name="T51" fmla="*/ 2416 h 3447"/>
                <a:gd name="T52" fmla="*/ 3112 w 5561"/>
                <a:gd name="T53" fmla="*/ 2566 h 3447"/>
                <a:gd name="T54" fmla="*/ 2667 w 5561"/>
                <a:gd name="T55" fmla="*/ 2715 h 3447"/>
                <a:gd name="T56" fmla="*/ 2185 w 5561"/>
                <a:gd name="T57" fmla="*/ 2865 h 3447"/>
                <a:gd name="T58" fmla="*/ 1677 w 5561"/>
                <a:gd name="T59" fmla="*/ 3009 h 3447"/>
                <a:gd name="T60" fmla="*/ 1145 w 5561"/>
                <a:gd name="T61" fmla="*/ 3147 h 3447"/>
                <a:gd name="T62" fmla="*/ 586 w 5561"/>
                <a:gd name="T63" fmla="*/ 3279 h 3447"/>
                <a:gd name="T64" fmla="*/ 0 w 5561"/>
                <a:gd name="T65" fmla="*/ 3447 h 3447"/>
                <a:gd name="T66" fmla="*/ 876 w 5561"/>
                <a:gd name="T67" fmla="*/ 3249 h 3447"/>
                <a:gd name="T68" fmla="*/ 1429 w 5561"/>
                <a:gd name="T69" fmla="*/ 3105 h 3447"/>
                <a:gd name="T70" fmla="*/ 1955 w 5561"/>
                <a:gd name="T71" fmla="*/ 2961 h 3447"/>
                <a:gd name="T72" fmla="*/ 2455 w 5561"/>
                <a:gd name="T73" fmla="*/ 2817 h 3447"/>
                <a:gd name="T74" fmla="*/ 2927 w 5561"/>
                <a:gd name="T75" fmla="*/ 2668 h 3447"/>
                <a:gd name="T76" fmla="*/ 3360 w 5561"/>
                <a:gd name="T77" fmla="*/ 2512 h 3447"/>
                <a:gd name="T78" fmla="*/ 3764 w 5561"/>
                <a:gd name="T79" fmla="*/ 2356 h 3447"/>
                <a:gd name="T80" fmla="*/ 4135 w 5561"/>
                <a:gd name="T81" fmla="*/ 2200 h 3447"/>
                <a:gd name="T82" fmla="*/ 4467 w 5561"/>
                <a:gd name="T83" fmla="*/ 2038 h 3447"/>
                <a:gd name="T84" fmla="*/ 4761 w 5561"/>
                <a:gd name="T85" fmla="*/ 1876 h 3447"/>
                <a:gd name="T86" fmla="*/ 5014 w 5561"/>
                <a:gd name="T87" fmla="*/ 1720 h 3447"/>
                <a:gd name="T88" fmla="*/ 5226 w 5561"/>
                <a:gd name="T89" fmla="*/ 1559 h 3447"/>
                <a:gd name="T90" fmla="*/ 5387 w 5561"/>
                <a:gd name="T91" fmla="*/ 1397 h 3447"/>
                <a:gd name="T92" fmla="*/ 5510 w 5561"/>
                <a:gd name="T93" fmla="*/ 1241 h 3447"/>
                <a:gd name="T94" fmla="*/ 5588 w 5561"/>
                <a:gd name="T95" fmla="*/ 1085 h 3447"/>
                <a:gd name="T96" fmla="*/ 5606 w 5561"/>
                <a:gd name="T97" fmla="*/ 1007 h 3447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5561" h="3447">
                  <a:moveTo>
                    <a:pt x="5555" y="1007"/>
                  </a:moveTo>
                  <a:lnTo>
                    <a:pt x="5561" y="929"/>
                  </a:lnTo>
                  <a:lnTo>
                    <a:pt x="5555" y="851"/>
                  </a:lnTo>
                  <a:lnTo>
                    <a:pt x="5537" y="773"/>
                  </a:lnTo>
                  <a:lnTo>
                    <a:pt x="5501" y="701"/>
                  </a:lnTo>
                  <a:lnTo>
                    <a:pt x="5453" y="629"/>
                  </a:lnTo>
                  <a:lnTo>
                    <a:pt x="5399" y="563"/>
                  </a:lnTo>
                  <a:lnTo>
                    <a:pt x="5327" y="492"/>
                  </a:lnTo>
                  <a:lnTo>
                    <a:pt x="5244" y="432"/>
                  </a:lnTo>
                  <a:lnTo>
                    <a:pt x="5148" y="366"/>
                  </a:lnTo>
                  <a:lnTo>
                    <a:pt x="5040" y="306"/>
                  </a:lnTo>
                  <a:lnTo>
                    <a:pt x="4921" y="252"/>
                  </a:lnTo>
                  <a:lnTo>
                    <a:pt x="4795" y="198"/>
                  </a:lnTo>
                  <a:lnTo>
                    <a:pt x="4652" y="144"/>
                  </a:lnTo>
                  <a:lnTo>
                    <a:pt x="4502" y="90"/>
                  </a:lnTo>
                  <a:lnTo>
                    <a:pt x="4341" y="48"/>
                  </a:lnTo>
                  <a:lnTo>
                    <a:pt x="4167" y="0"/>
                  </a:lnTo>
                  <a:lnTo>
                    <a:pt x="4000" y="0"/>
                  </a:lnTo>
                  <a:lnTo>
                    <a:pt x="4185" y="42"/>
                  </a:lnTo>
                  <a:lnTo>
                    <a:pt x="4359" y="90"/>
                  </a:lnTo>
                  <a:lnTo>
                    <a:pt x="4520" y="138"/>
                  </a:lnTo>
                  <a:lnTo>
                    <a:pt x="4670" y="192"/>
                  </a:lnTo>
                  <a:lnTo>
                    <a:pt x="4807" y="246"/>
                  </a:lnTo>
                  <a:lnTo>
                    <a:pt x="4933" y="306"/>
                  </a:lnTo>
                  <a:lnTo>
                    <a:pt x="5046" y="366"/>
                  </a:lnTo>
                  <a:lnTo>
                    <a:pt x="5148" y="426"/>
                  </a:lnTo>
                  <a:lnTo>
                    <a:pt x="5238" y="492"/>
                  </a:lnTo>
                  <a:lnTo>
                    <a:pt x="5315" y="557"/>
                  </a:lnTo>
                  <a:lnTo>
                    <a:pt x="5381" y="629"/>
                  </a:lnTo>
                  <a:lnTo>
                    <a:pt x="5429" y="701"/>
                  </a:lnTo>
                  <a:lnTo>
                    <a:pt x="5465" y="779"/>
                  </a:lnTo>
                  <a:lnTo>
                    <a:pt x="5489" y="851"/>
                  </a:lnTo>
                  <a:lnTo>
                    <a:pt x="5495" y="935"/>
                  </a:lnTo>
                  <a:lnTo>
                    <a:pt x="5489" y="1013"/>
                  </a:lnTo>
                  <a:lnTo>
                    <a:pt x="5471" y="1091"/>
                  </a:lnTo>
                  <a:lnTo>
                    <a:pt x="5441" y="1163"/>
                  </a:lnTo>
                  <a:lnTo>
                    <a:pt x="5399" y="1241"/>
                  </a:lnTo>
                  <a:lnTo>
                    <a:pt x="5345" y="1319"/>
                  </a:lnTo>
                  <a:lnTo>
                    <a:pt x="5280" y="1397"/>
                  </a:lnTo>
                  <a:lnTo>
                    <a:pt x="5202" y="1475"/>
                  </a:lnTo>
                  <a:lnTo>
                    <a:pt x="5118" y="1553"/>
                  </a:lnTo>
                  <a:lnTo>
                    <a:pt x="5017" y="1630"/>
                  </a:lnTo>
                  <a:lnTo>
                    <a:pt x="4909" y="1708"/>
                  </a:lnTo>
                  <a:lnTo>
                    <a:pt x="4789" y="1786"/>
                  </a:lnTo>
                  <a:lnTo>
                    <a:pt x="4664" y="1870"/>
                  </a:lnTo>
                  <a:lnTo>
                    <a:pt x="4526" y="1948"/>
                  </a:lnTo>
                  <a:lnTo>
                    <a:pt x="4377" y="2026"/>
                  </a:lnTo>
                  <a:lnTo>
                    <a:pt x="4215" y="2104"/>
                  </a:lnTo>
                  <a:lnTo>
                    <a:pt x="4048" y="2182"/>
                  </a:lnTo>
                  <a:lnTo>
                    <a:pt x="3875" y="2260"/>
                  </a:lnTo>
                  <a:lnTo>
                    <a:pt x="3689" y="2338"/>
                  </a:lnTo>
                  <a:lnTo>
                    <a:pt x="3498" y="2416"/>
                  </a:lnTo>
                  <a:lnTo>
                    <a:pt x="3295" y="2488"/>
                  </a:lnTo>
                  <a:lnTo>
                    <a:pt x="3085" y="2566"/>
                  </a:lnTo>
                  <a:lnTo>
                    <a:pt x="2864" y="2644"/>
                  </a:lnTo>
                  <a:lnTo>
                    <a:pt x="2643" y="2715"/>
                  </a:lnTo>
                  <a:lnTo>
                    <a:pt x="2410" y="2793"/>
                  </a:lnTo>
                  <a:lnTo>
                    <a:pt x="2164" y="2865"/>
                  </a:lnTo>
                  <a:lnTo>
                    <a:pt x="1919" y="2937"/>
                  </a:lnTo>
                  <a:lnTo>
                    <a:pt x="1662" y="3009"/>
                  </a:lnTo>
                  <a:lnTo>
                    <a:pt x="1399" y="3075"/>
                  </a:lnTo>
                  <a:lnTo>
                    <a:pt x="1136" y="3147"/>
                  </a:lnTo>
                  <a:lnTo>
                    <a:pt x="861" y="3213"/>
                  </a:lnTo>
                  <a:lnTo>
                    <a:pt x="580" y="3279"/>
                  </a:lnTo>
                  <a:lnTo>
                    <a:pt x="0" y="3411"/>
                  </a:lnTo>
                  <a:lnTo>
                    <a:pt x="0" y="3447"/>
                  </a:lnTo>
                  <a:lnTo>
                    <a:pt x="586" y="3315"/>
                  </a:lnTo>
                  <a:lnTo>
                    <a:pt x="867" y="3249"/>
                  </a:lnTo>
                  <a:lnTo>
                    <a:pt x="1148" y="3177"/>
                  </a:lnTo>
                  <a:lnTo>
                    <a:pt x="1417" y="3105"/>
                  </a:lnTo>
                  <a:lnTo>
                    <a:pt x="1680" y="3039"/>
                  </a:lnTo>
                  <a:lnTo>
                    <a:pt x="1937" y="2961"/>
                  </a:lnTo>
                  <a:lnTo>
                    <a:pt x="2188" y="2889"/>
                  </a:lnTo>
                  <a:lnTo>
                    <a:pt x="2434" y="2817"/>
                  </a:lnTo>
                  <a:lnTo>
                    <a:pt x="2673" y="2739"/>
                  </a:lnTo>
                  <a:lnTo>
                    <a:pt x="2900" y="2668"/>
                  </a:lnTo>
                  <a:lnTo>
                    <a:pt x="3121" y="2590"/>
                  </a:lnTo>
                  <a:lnTo>
                    <a:pt x="3330" y="2512"/>
                  </a:lnTo>
                  <a:lnTo>
                    <a:pt x="3534" y="2434"/>
                  </a:lnTo>
                  <a:lnTo>
                    <a:pt x="3731" y="2356"/>
                  </a:lnTo>
                  <a:lnTo>
                    <a:pt x="3916" y="2278"/>
                  </a:lnTo>
                  <a:lnTo>
                    <a:pt x="4096" y="2200"/>
                  </a:lnTo>
                  <a:lnTo>
                    <a:pt x="4263" y="2116"/>
                  </a:lnTo>
                  <a:lnTo>
                    <a:pt x="4425" y="2038"/>
                  </a:lnTo>
                  <a:lnTo>
                    <a:pt x="4574" y="1960"/>
                  </a:lnTo>
                  <a:lnTo>
                    <a:pt x="4718" y="1876"/>
                  </a:lnTo>
                  <a:lnTo>
                    <a:pt x="4849" y="1798"/>
                  </a:lnTo>
                  <a:lnTo>
                    <a:pt x="4969" y="1720"/>
                  </a:lnTo>
                  <a:lnTo>
                    <a:pt x="5076" y="1636"/>
                  </a:lnTo>
                  <a:lnTo>
                    <a:pt x="5178" y="1559"/>
                  </a:lnTo>
                  <a:lnTo>
                    <a:pt x="5262" y="1481"/>
                  </a:lnTo>
                  <a:lnTo>
                    <a:pt x="5339" y="1397"/>
                  </a:lnTo>
                  <a:lnTo>
                    <a:pt x="5405" y="1319"/>
                  </a:lnTo>
                  <a:lnTo>
                    <a:pt x="5459" y="1241"/>
                  </a:lnTo>
                  <a:lnTo>
                    <a:pt x="5507" y="1163"/>
                  </a:lnTo>
                  <a:lnTo>
                    <a:pt x="5537" y="1085"/>
                  </a:lnTo>
                  <a:lnTo>
                    <a:pt x="5555" y="10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30" name="Freeform 6"/>
            <p:cNvSpPr>
              <a:spLocks/>
            </p:cNvSpPr>
            <p:nvPr/>
          </p:nvSpPr>
          <p:spPr bwMode="hidden">
            <a:xfrm>
              <a:off x="4942" y="0"/>
              <a:ext cx="816" cy="276"/>
            </a:xfrm>
            <a:custGeom>
              <a:avLst/>
              <a:gdLst>
                <a:gd name="T0" fmla="*/ 813 w 813"/>
                <a:gd name="T1" fmla="*/ 222 h 276"/>
                <a:gd name="T2" fmla="*/ 670 w 813"/>
                <a:gd name="T3" fmla="*/ 162 h 276"/>
                <a:gd name="T4" fmla="*/ 514 w 813"/>
                <a:gd name="T5" fmla="*/ 108 h 276"/>
                <a:gd name="T6" fmla="*/ 347 w 813"/>
                <a:gd name="T7" fmla="*/ 54 h 276"/>
                <a:gd name="T8" fmla="*/ 167 w 813"/>
                <a:gd name="T9" fmla="*/ 0 h 276"/>
                <a:gd name="T10" fmla="*/ 0 w 813"/>
                <a:gd name="T11" fmla="*/ 0 h 276"/>
                <a:gd name="T12" fmla="*/ 227 w 813"/>
                <a:gd name="T13" fmla="*/ 60 h 276"/>
                <a:gd name="T14" fmla="*/ 442 w 813"/>
                <a:gd name="T15" fmla="*/ 132 h 276"/>
                <a:gd name="T16" fmla="*/ 634 w 813"/>
                <a:gd name="T17" fmla="*/ 204 h 276"/>
                <a:gd name="T18" fmla="*/ 813 w 813"/>
                <a:gd name="T19" fmla="*/ 276 h 276"/>
                <a:gd name="T20" fmla="*/ 813 w 813"/>
                <a:gd name="T21" fmla="*/ 222 h 276"/>
                <a:gd name="T22" fmla="*/ 813 w 813"/>
                <a:gd name="T23" fmla="*/ 222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13" h="276">
                  <a:moveTo>
                    <a:pt x="813" y="222"/>
                  </a:moveTo>
                  <a:lnTo>
                    <a:pt x="670" y="162"/>
                  </a:lnTo>
                  <a:lnTo>
                    <a:pt x="514" y="108"/>
                  </a:lnTo>
                  <a:lnTo>
                    <a:pt x="347" y="54"/>
                  </a:lnTo>
                  <a:lnTo>
                    <a:pt x="167" y="0"/>
                  </a:lnTo>
                  <a:lnTo>
                    <a:pt x="0" y="0"/>
                  </a:lnTo>
                  <a:lnTo>
                    <a:pt x="227" y="60"/>
                  </a:lnTo>
                  <a:lnTo>
                    <a:pt x="442" y="132"/>
                  </a:lnTo>
                  <a:lnTo>
                    <a:pt x="634" y="204"/>
                  </a:lnTo>
                  <a:lnTo>
                    <a:pt x="813" y="276"/>
                  </a:lnTo>
                  <a:lnTo>
                    <a:pt x="813" y="222"/>
                  </a:lnTo>
                  <a:lnTo>
                    <a:pt x="813" y="22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 cmpd="sng">
                  <a:solidFill>
                    <a:srgbClr val="003399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6" name="Freeform 7"/>
            <p:cNvSpPr>
              <a:spLocks/>
            </p:cNvSpPr>
            <p:nvPr/>
          </p:nvSpPr>
          <p:spPr bwMode="hidden">
            <a:xfrm>
              <a:off x="0" y="1984"/>
              <a:ext cx="5758" cy="2098"/>
            </a:xfrm>
            <a:custGeom>
              <a:avLst/>
              <a:gdLst>
                <a:gd name="T0" fmla="*/ 5794 w 5740"/>
                <a:gd name="T1" fmla="*/ 0 h 2098"/>
                <a:gd name="T2" fmla="*/ 5692 w 5740"/>
                <a:gd name="T3" fmla="*/ 72 h 2098"/>
                <a:gd name="T4" fmla="*/ 5588 w 5740"/>
                <a:gd name="T5" fmla="*/ 138 h 2098"/>
                <a:gd name="T6" fmla="*/ 5474 w 5740"/>
                <a:gd name="T7" fmla="*/ 210 h 2098"/>
                <a:gd name="T8" fmla="*/ 5355 w 5740"/>
                <a:gd name="T9" fmla="*/ 276 h 2098"/>
                <a:gd name="T10" fmla="*/ 5100 w 5740"/>
                <a:gd name="T11" fmla="*/ 414 h 2098"/>
                <a:gd name="T12" fmla="*/ 4822 w 5740"/>
                <a:gd name="T13" fmla="*/ 552 h 2098"/>
                <a:gd name="T14" fmla="*/ 4520 w 5740"/>
                <a:gd name="T15" fmla="*/ 690 h 2098"/>
                <a:gd name="T16" fmla="*/ 4201 w 5740"/>
                <a:gd name="T17" fmla="*/ 827 h 2098"/>
                <a:gd name="T18" fmla="*/ 3863 w 5740"/>
                <a:gd name="T19" fmla="*/ 959 h 2098"/>
                <a:gd name="T20" fmla="*/ 3501 w 5740"/>
                <a:gd name="T21" fmla="*/ 1091 h 2098"/>
                <a:gd name="T22" fmla="*/ 3121 w 5740"/>
                <a:gd name="T23" fmla="*/ 1223 h 2098"/>
                <a:gd name="T24" fmla="*/ 2722 w 5740"/>
                <a:gd name="T25" fmla="*/ 1355 h 2098"/>
                <a:gd name="T26" fmla="*/ 2305 w 5740"/>
                <a:gd name="T27" fmla="*/ 1481 h 2098"/>
                <a:gd name="T28" fmla="*/ 1878 w 5740"/>
                <a:gd name="T29" fmla="*/ 1601 h 2098"/>
                <a:gd name="T30" fmla="*/ 1429 w 5740"/>
                <a:gd name="T31" fmla="*/ 1721 h 2098"/>
                <a:gd name="T32" fmla="*/ 966 w 5740"/>
                <a:gd name="T33" fmla="*/ 1834 h 2098"/>
                <a:gd name="T34" fmla="*/ 490 w 5740"/>
                <a:gd name="T35" fmla="*/ 1948 h 2098"/>
                <a:gd name="T36" fmla="*/ 0 w 5740"/>
                <a:gd name="T37" fmla="*/ 2056 h 2098"/>
                <a:gd name="T38" fmla="*/ 0 w 5740"/>
                <a:gd name="T39" fmla="*/ 2098 h 2098"/>
                <a:gd name="T40" fmla="*/ 483 w 5740"/>
                <a:gd name="T41" fmla="*/ 1990 h 2098"/>
                <a:gd name="T42" fmla="*/ 960 w 5740"/>
                <a:gd name="T43" fmla="*/ 1882 h 2098"/>
                <a:gd name="T44" fmla="*/ 1417 w 5740"/>
                <a:gd name="T45" fmla="*/ 1763 h 2098"/>
                <a:gd name="T46" fmla="*/ 1860 w 5740"/>
                <a:gd name="T47" fmla="*/ 1649 h 2098"/>
                <a:gd name="T48" fmla="*/ 2287 w 5740"/>
                <a:gd name="T49" fmla="*/ 1523 h 2098"/>
                <a:gd name="T50" fmla="*/ 2703 w 5740"/>
                <a:gd name="T51" fmla="*/ 1397 h 2098"/>
                <a:gd name="T52" fmla="*/ 3097 w 5740"/>
                <a:gd name="T53" fmla="*/ 1271 h 2098"/>
                <a:gd name="T54" fmla="*/ 3477 w 5740"/>
                <a:gd name="T55" fmla="*/ 1139 h 2098"/>
                <a:gd name="T56" fmla="*/ 3839 w 5740"/>
                <a:gd name="T57" fmla="*/ 1007 h 2098"/>
                <a:gd name="T58" fmla="*/ 4177 w 5740"/>
                <a:gd name="T59" fmla="*/ 875 h 2098"/>
                <a:gd name="T60" fmla="*/ 4502 w 5740"/>
                <a:gd name="T61" fmla="*/ 737 h 2098"/>
                <a:gd name="T62" fmla="*/ 4804 w 5740"/>
                <a:gd name="T63" fmla="*/ 600 h 2098"/>
                <a:gd name="T64" fmla="*/ 5088 w 5740"/>
                <a:gd name="T65" fmla="*/ 462 h 2098"/>
                <a:gd name="T66" fmla="*/ 5343 w 5740"/>
                <a:gd name="T67" fmla="*/ 324 h 2098"/>
                <a:gd name="T68" fmla="*/ 5582 w 5740"/>
                <a:gd name="T69" fmla="*/ 186 h 2098"/>
                <a:gd name="T70" fmla="*/ 5794 w 5740"/>
                <a:gd name="T71" fmla="*/ 48 h 2098"/>
                <a:gd name="T72" fmla="*/ 5794 w 5740"/>
                <a:gd name="T73" fmla="*/ 0 h 2098"/>
                <a:gd name="T74" fmla="*/ 5794 w 5740"/>
                <a:gd name="T75" fmla="*/ 0 h 209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5740" h="2098">
                  <a:moveTo>
                    <a:pt x="5740" y="0"/>
                  </a:moveTo>
                  <a:lnTo>
                    <a:pt x="5638" y="72"/>
                  </a:lnTo>
                  <a:lnTo>
                    <a:pt x="5537" y="138"/>
                  </a:lnTo>
                  <a:lnTo>
                    <a:pt x="5423" y="210"/>
                  </a:lnTo>
                  <a:lnTo>
                    <a:pt x="5304" y="276"/>
                  </a:lnTo>
                  <a:lnTo>
                    <a:pt x="5052" y="414"/>
                  </a:lnTo>
                  <a:lnTo>
                    <a:pt x="4777" y="552"/>
                  </a:lnTo>
                  <a:lnTo>
                    <a:pt x="4478" y="690"/>
                  </a:lnTo>
                  <a:lnTo>
                    <a:pt x="4162" y="827"/>
                  </a:lnTo>
                  <a:lnTo>
                    <a:pt x="3827" y="959"/>
                  </a:lnTo>
                  <a:lnTo>
                    <a:pt x="3468" y="1091"/>
                  </a:lnTo>
                  <a:lnTo>
                    <a:pt x="3091" y="1223"/>
                  </a:lnTo>
                  <a:lnTo>
                    <a:pt x="2697" y="1355"/>
                  </a:lnTo>
                  <a:lnTo>
                    <a:pt x="2284" y="1481"/>
                  </a:lnTo>
                  <a:lnTo>
                    <a:pt x="1860" y="1601"/>
                  </a:lnTo>
                  <a:lnTo>
                    <a:pt x="1417" y="1721"/>
                  </a:lnTo>
                  <a:lnTo>
                    <a:pt x="957" y="1834"/>
                  </a:lnTo>
                  <a:lnTo>
                    <a:pt x="484" y="1948"/>
                  </a:lnTo>
                  <a:lnTo>
                    <a:pt x="0" y="2056"/>
                  </a:lnTo>
                  <a:lnTo>
                    <a:pt x="0" y="2098"/>
                  </a:lnTo>
                  <a:lnTo>
                    <a:pt x="478" y="1990"/>
                  </a:lnTo>
                  <a:lnTo>
                    <a:pt x="951" y="1882"/>
                  </a:lnTo>
                  <a:lnTo>
                    <a:pt x="1405" y="1763"/>
                  </a:lnTo>
                  <a:lnTo>
                    <a:pt x="1842" y="1649"/>
                  </a:lnTo>
                  <a:lnTo>
                    <a:pt x="2266" y="1523"/>
                  </a:lnTo>
                  <a:lnTo>
                    <a:pt x="2679" y="1397"/>
                  </a:lnTo>
                  <a:lnTo>
                    <a:pt x="3067" y="1271"/>
                  </a:lnTo>
                  <a:lnTo>
                    <a:pt x="3444" y="1139"/>
                  </a:lnTo>
                  <a:lnTo>
                    <a:pt x="3803" y="1007"/>
                  </a:lnTo>
                  <a:lnTo>
                    <a:pt x="4138" y="875"/>
                  </a:lnTo>
                  <a:lnTo>
                    <a:pt x="4460" y="737"/>
                  </a:lnTo>
                  <a:lnTo>
                    <a:pt x="4759" y="600"/>
                  </a:lnTo>
                  <a:lnTo>
                    <a:pt x="5040" y="462"/>
                  </a:lnTo>
                  <a:lnTo>
                    <a:pt x="5292" y="324"/>
                  </a:lnTo>
                  <a:lnTo>
                    <a:pt x="5531" y="186"/>
                  </a:lnTo>
                  <a:lnTo>
                    <a:pt x="5740" y="48"/>
                  </a:lnTo>
                  <a:lnTo>
                    <a:pt x="574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7" name="Freeform 8"/>
            <p:cNvSpPr>
              <a:spLocks/>
            </p:cNvSpPr>
            <p:nvPr/>
          </p:nvSpPr>
          <p:spPr bwMode="hidden">
            <a:xfrm>
              <a:off x="0" y="102"/>
              <a:ext cx="1961" cy="1265"/>
            </a:xfrm>
            <a:custGeom>
              <a:avLst/>
              <a:gdLst>
                <a:gd name="T0" fmla="*/ 1973 w 1955"/>
                <a:gd name="T1" fmla="*/ 485 h 1265"/>
                <a:gd name="T2" fmla="*/ 1919 w 1955"/>
                <a:gd name="T3" fmla="*/ 390 h 1265"/>
                <a:gd name="T4" fmla="*/ 1785 w 1955"/>
                <a:gd name="T5" fmla="*/ 306 h 1265"/>
                <a:gd name="T6" fmla="*/ 1594 w 1955"/>
                <a:gd name="T7" fmla="*/ 228 h 1265"/>
                <a:gd name="T8" fmla="*/ 1339 w 1955"/>
                <a:gd name="T9" fmla="*/ 162 h 1265"/>
                <a:gd name="T10" fmla="*/ 1019 w 1955"/>
                <a:gd name="T11" fmla="*/ 102 h 1265"/>
                <a:gd name="T12" fmla="*/ 652 w 1955"/>
                <a:gd name="T13" fmla="*/ 54 h 1265"/>
                <a:gd name="T14" fmla="*/ 230 w 1955"/>
                <a:gd name="T15" fmla="*/ 18 h 1265"/>
                <a:gd name="T16" fmla="*/ 0 w 1955"/>
                <a:gd name="T17" fmla="*/ 12 h 1265"/>
                <a:gd name="T18" fmla="*/ 434 w 1955"/>
                <a:gd name="T19" fmla="*/ 48 h 1265"/>
                <a:gd name="T20" fmla="*/ 821 w 1955"/>
                <a:gd name="T21" fmla="*/ 90 h 1265"/>
                <a:gd name="T22" fmla="*/ 1160 w 1955"/>
                <a:gd name="T23" fmla="*/ 144 h 1265"/>
                <a:gd name="T24" fmla="*/ 1435 w 1955"/>
                <a:gd name="T25" fmla="*/ 204 h 1265"/>
                <a:gd name="T26" fmla="*/ 1653 w 1955"/>
                <a:gd name="T27" fmla="*/ 276 h 1265"/>
                <a:gd name="T28" fmla="*/ 1812 w 1955"/>
                <a:gd name="T29" fmla="*/ 360 h 1265"/>
                <a:gd name="T30" fmla="*/ 1901 w 1955"/>
                <a:gd name="T31" fmla="*/ 443 h 1265"/>
                <a:gd name="T32" fmla="*/ 1919 w 1955"/>
                <a:gd name="T33" fmla="*/ 539 h 1265"/>
                <a:gd name="T34" fmla="*/ 1872 w 1955"/>
                <a:gd name="T35" fmla="*/ 629 h 1265"/>
                <a:gd name="T36" fmla="*/ 1761 w 1955"/>
                <a:gd name="T37" fmla="*/ 719 h 1265"/>
                <a:gd name="T38" fmla="*/ 1594 w 1955"/>
                <a:gd name="T39" fmla="*/ 809 h 1265"/>
                <a:gd name="T40" fmla="*/ 1369 w 1955"/>
                <a:gd name="T41" fmla="*/ 899 h 1265"/>
                <a:gd name="T42" fmla="*/ 1097 w 1955"/>
                <a:gd name="T43" fmla="*/ 989 h 1265"/>
                <a:gd name="T44" fmla="*/ 771 w 1955"/>
                <a:gd name="T45" fmla="*/ 1073 h 1265"/>
                <a:gd name="T46" fmla="*/ 410 w 1955"/>
                <a:gd name="T47" fmla="*/ 1157 h 1265"/>
                <a:gd name="T48" fmla="*/ 0 w 1955"/>
                <a:gd name="T49" fmla="*/ 1241 h 1265"/>
                <a:gd name="T50" fmla="*/ 218 w 1955"/>
                <a:gd name="T51" fmla="*/ 1223 h 1265"/>
                <a:gd name="T52" fmla="*/ 616 w 1955"/>
                <a:gd name="T53" fmla="*/ 1139 h 1265"/>
                <a:gd name="T54" fmla="*/ 966 w 1955"/>
                <a:gd name="T55" fmla="*/ 1049 h 1265"/>
                <a:gd name="T56" fmla="*/ 1274 w 1955"/>
                <a:gd name="T57" fmla="*/ 959 h 1265"/>
                <a:gd name="T58" fmla="*/ 1528 w 1955"/>
                <a:gd name="T59" fmla="*/ 863 h 1265"/>
                <a:gd name="T60" fmla="*/ 1731 w 1955"/>
                <a:gd name="T61" fmla="*/ 767 h 1265"/>
                <a:gd name="T62" fmla="*/ 1878 w 1955"/>
                <a:gd name="T63" fmla="*/ 677 h 1265"/>
                <a:gd name="T64" fmla="*/ 1955 w 1955"/>
                <a:gd name="T65" fmla="*/ 581 h 1265"/>
                <a:gd name="T66" fmla="*/ 1973 w 1955"/>
                <a:gd name="T67" fmla="*/ 533 h 1265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1955" h="1265">
                  <a:moveTo>
                    <a:pt x="1955" y="533"/>
                  </a:moveTo>
                  <a:lnTo>
                    <a:pt x="1955" y="485"/>
                  </a:lnTo>
                  <a:lnTo>
                    <a:pt x="1937" y="438"/>
                  </a:lnTo>
                  <a:lnTo>
                    <a:pt x="1901" y="390"/>
                  </a:lnTo>
                  <a:lnTo>
                    <a:pt x="1842" y="348"/>
                  </a:lnTo>
                  <a:lnTo>
                    <a:pt x="1770" y="306"/>
                  </a:lnTo>
                  <a:lnTo>
                    <a:pt x="1686" y="270"/>
                  </a:lnTo>
                  <a:lnTo>
                    <a:pt x="1579" y="228"/>
                  </a:lnTo>
                  <a:lnTo>
                    <a:pt x="1459" y="198"/>
                  </a:lnTo>
                  <a:lnTo>
                    <a:pt x="1327" y="162"/>
                  </a:lnTo>
                  <a:lnTo>
                    <a:pt x="1178" y="132"/>
                  </a:lnTo>
                  <a:lnTo>
                    <a:pt x="1010" y="102"/>
                  </a:lnTo>
                  <a:lnTo>
                    <a:pt x="837" y="78"/>
                  </a:lnTo>
                  <a:lnTo>
                    <a:pt x="646" y="54"/>
                  </a:lnTo>
                  <a:lnTo>
                    <a:pt x="442" y="36"/>
                  </a:lnTo>
                  <a:lnTo>
                    <a:pt x="227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1" y="30"/>
                  </a:lnTo>
                  <a:lnTo>
                    <a:pt x="431" y="48"/>
                  </a:lnTo>
                  <a:lnTo>
                    <a:pt x="628" y="66"/>
                  </a:lnTo>
                  <a:lnTo>
                    <a:pt x="813" y="90"/>
                  </a:lnTo>
                  <a:lnTo>
                    <a:pt x="987" y="114"/>
                  </a:lnTo>
                  <a:lnTo>
                    <a:pt x="1148" y="144"/>
                  </a:lnTo>
                  <a:lnTo>
                    <a:pt x="1292" y="174"/>
                  </a:lnTo>
                  <a:lnTo>
                    <a:pt x="1423" y="204"/>
                  </a:lnTo>
                  <a:lnTo>
                    <a:pt x="1537" y="240"/>
                  </a:lnTo>
                  <a:lnTo>
                    <a:pt x="1638" y="276"/>
                  </a:lnTo>
                  <a:lnTo>
                    <a:pt x="1728" y="318"/>
                  </a:lnTo>
                  <a:lnTo>
                    <a:pt x="1794" y="360"/>
                  </a:lnTo>
                  <a:lnTo>
                    <a:pt x="1848" y="402"/>
                  </a:lnTo>
                  <a:lnTo>
                    <a:pt x="1883" y="443"/>
                  </a:lnTo>
                  <a:lnTo>
                    <a:pt x="1901" y="491"/>
                  </a:lnTo>
                  <a:lnTo>
                    <a:pt x="1901" y="539"/>
                  </a:lnTo>
                  <a:lnTo>
                    <a:pt x="1883" y="587"/>
                  </a:lnTo>
                  <a:lnTo>
                    <a:pt x="1854" y="629"/>
                  </a:lnTo>
                  <a:lnTo>
                    <a:pt x="1806" y="677"/>
                  </a:lnTo>
                  <a:lnTo>
                    <a:pt x="1746" y="719"/>
                  </a:lnTo>
                  <a:lnTo>
                    <a:pt x="1668" y="767"/>
                  </a:lnTo>
                  <a:lnTo>
                    <a:pt x="1579" y="809"/>
                  </a:lnTo>
                  <a:lnTo>
                    <a:pt x="1471" y="857"/>
                  </a:lnTo>
                  <a:lnTo>
                    <a:pt x="1357" y="899"/>
                  </a:lnTo>
                  <a:lnTo>
                    <a:pt x="1226" y="941"/>
                  </a:lnTo>
                  <a:lnTo>
                    <a:pt x="1088" y="989"/>
                  </a:lnTo>
                  <a:lnTo>
                    <a:pt x="933" y="1031"/>
                  </a:lnTo>
                  <a:lnTo>
                    <a:pt x="765" y="1073"/>
                  </a:lnTo>
                  <a:lnTo>
                    <a:pt x="592" y="1115"/>
                  </a:lnTo>
                  <a:lnTo>
                    <a:pt x="407" y="1157"/>
                  </a:lnTo>
                  <a:lnTo>
                    <a:pt x="209" y="1199"/>
                  </a:lnTo>
                  <a:lnTo>
                    <a:pt x="0" y="1241"/>
                  </a:lnTo>
                  <a:lnTo>
                    <a:pt x="0" y="1265"/>
                  </a:lnTo>
                  <a:lnTo>
                    <a:pt x="215" y="1223"/>
                  </a:lnTo>
                  <a:lnTo>
                    <a:pt x="413" y="1181"/>
                  </a:lnTo>
                  <a:lnTo>
                    <a:pt x="610" y="1139"/>
                  </a:lnTo>
                  <a:lnTo>
                    <a:pt x="789" y="1091"/>
                  </a:lnTo>
                  <a:lnTo>
                    <a:pt x="957" y="1049"/>
                  </a:lnTo>
                  <a:lnTo>
                    <a:pt x="1118" y="1001"/>
                  </a:lnTo>
                  <a:lnTo>
                    <a:pt x="1262" y="959"/>
                  </a:lnTo>
                  <a:lnTo>
                    <a:pt x="1393" y="911"/>
                  </a:lnTo>
                  <a:lnTo>
                    <a:pt x="1513" y="863"/>
                  </a:lnTo>
                  <a:lnTo>
                    <a:pt x="1620" y="815"/>
                  </a:lnTo>
                  <a:lnTo>
                    <a:pt x="1716" y="767"/>
                  </a:lnTo>
                  <a:lnTo>
                    <a:pt x="1794" y="725"/>
                  </a:lnTo>
                  <a:lnTo>
                    <a:pt x="1860" y="677"/>
                  </a:lnTo>
                  <a:lnTo>
                    <a:pt x="1907" y="629"/>
                  </a:lnTo>
                  <a:lnTo>
                    <a:pt x="1937" y="581"/>
                  </a:lnTo>
                  <a:lnTo>
                    <a:pt x="1955" y="53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8" name="Freeform 9"/>
            <p:cNvSpPr>
              <a:spLocks/>
            </p:cNvSpPr>
            <p:nvPr/>
          </p:nvSpPr>
          <p:spPr bwMode="hidden">
            <a:xfrm>
              <a:off x="0" y="0"/>
              <a:ext cx="4709" cy="2901"/>
            </a:xfrm>
            <a:custGeom>
              <a:avLst/>
              <a:gdLst>
                <a:gd name="T0" fmla="*/ 4739 w 4694"/>
                <a:gd name="T1" fmla="*/ 797 h 2901"/>
                <a:gd name="T2" fmla="*/ 4709 w 4694"/>
                <a:gd name="T3" fmla="*/ 665 h 2901"/>
                <a:gd name="T4" fmla="*/ 4631 w 4694"/>
                <a:gd name="T5" fmla="*/ 540 h 2901"/>
                <a:gd name="T6" fmla="*/ 4508 w 4694"/>
                <a:gd name="T7" fmla="*/ 426 h 2901"/>
                <a:gd name="T8" fmla="*/ 4341 w 4694"/>
                <a:gd name="T9" fmla="*/ 312 h 2901"/>
                <a:gd name="T10" fmla="*/ 4123 w 4694"/>
                <a:gd name="T11" fmla="*/ 216 h 2901"/>
                <a:gd name="T12" fmla="*/ 3869 w 4694"/>
                <a:gd name="T13" fmla="*/ 120 h 2901"/>
                <a:gd name="T14" fmla="*/ 3573 w 4694"/>
                <a:gd name="T15" fmla="*/ 36 h 2901"/>
                <a:gd name="T16" fmla="*/ 3235 w 4694"/>
                <a:gd name="T17" fmla="*/ 0 h 2901"/>
                <a:gd name="T18" fmla="*/ 3573 w 4694"/>
                <a:gd name="T19" fmla="*/ 78 h 2901"/>
                <a:gd name="T20" fmla="*/ 3869 w 4694"/>
                <a:gd name="T21" fmla="*/ 162 h 2901"/>
                <a:gd name="T22" fmla="*/ 4123 w 4694"/>
                <a:gd name="T23" fmla="*/ 258 h 2901"/>
                <a:gd name="T24" fmla="*/ 4329 w 4694"/>
                <a:gd name="T25" fmla="*/ 366 h 2901"/>
                <a:gd name="T26" fmla="*/ 4485 w 4694"/>
                <a:gd name="T27" fmla="*/ 480 h 2901"/>
                <a:gd name="T28" fmla="*/ 4595 w 4694"/>
                <a:gd name="T29" fmla="*/ 605 h 2901"/>
                <a:gd name="T30" fmla="*/ 4655 w 4694"/>
                <a:gd name="T31" fmla="*/ 737 h 2901"/>
                <a:gd name="T32" fmla="*/ 4655 w 4694"/>
                <a:gd name="T33" fmla="*/ 875 h 2901"/>
                <a:gd name="T34" fmla="*/ 4613 w 4694"/>
                <a:gd name="T35" fmla="*/ 1001 h 2901"/>
                <a:gd name="T36" fmla="*/ 4532 w 4694"/>
                <a:gd name="T37" fmla="*/ 1127 h 2901"/>
                <a:gd name="T38" fmla="*/ 4413 w 4694"/>
                <a:gd name="T39" fmla="*/ 1259 h 2901"/>
                <a:gd name="T40" fmla="*/ 4256 w 4694"/>
                <a:gd name="T41" fmla="*/ 1385 h 2901"/>
                <a:gd name="T42" fmla="*/ 4063 w 4694"/>
                <a:gd name="T43" fmla="*/ 1517 h 2901"/>
                <a:gd name="T44" fmla="*/ 3839 w 4694"/>
                <a:gd name="T45" fmla="*/ 1648 h 2901"/>
                <a:gd name="T46" fmla="*/ 3579 w 4694"/>
                <a:gd name="T47" fmla="*/ 1774 h 2901"/>
                <a:gd name="T48" fmla="*/ 3289 w 4694"/>
                <a:gd name="T49" fmla="*/ 1906 h 2901"/>
                <a:gd name="T50" fmla="*/ 2969 w 4694"/>
                <a:gd name="T51" fmla="*/ 2032 h 2901"/>
                <a:gd name="T52" fmla="*/ 2619 w 4694"/>
                <a:gd name="T53" fmla="*/ 2164 h 2901"/>
                <a:gd name="T54" fmla="*/ 2245 w 4694"/>
                <a:gd name="T55" fmla="*/ 2284 h 2901"/>
                <a:gd name="T56" fmla="*/ 1842 w 4694"/>
                <a:gd name="T57" fmla="*/ 2410 h 2901"/>
                <a:gd name="T58" fmla="*/ 1411 w 4694"/>
                <a:gd name="T59" fmla="*/ 2530 h 2901"/>
                <a:gd name="T60" fmla="*/ 490 w 4694"/>
                <a:gd name="T61" fmla="*/ 2757 h 2901"/>
                <a:gd name="T62" fmla="*/ 0 w 4694"/>
                <a:gd name="T63" fmla="*/ 2901 h 2901"/>
                <a:gd name="T64" fmla="*/ 978 w 4694"/>
                <a:gd name="T65" fmla="*/ 2674 h 2901"/>
                <a:gd name="T66" fmla="*/ 1653 w 4694"/>
                <a:gd name="T67" fmla="*/ 2494 h 2901"/>
                <a:gd name="T68" fmla="*/ 2078 w 4694"/>
                <a:gd name="T69" fmla="*/ 2374 h 2901"/>
                <a:gd name="T70" fmla="*/ 2475 w 4694"/>
                <a:gd name="T71" fmla="*/ 2248 h 2901"/>
                <a:gd name="T72" fmla="*/ 2843 w 4694"/>
                <a:gd name="T73" fmla="*/ 2116 h 2901"/>
                <a:gd name="T74" fmla="*/ 3181 w 4694"/>
                <a:gd name="T75" fmla="*/ 1984 h 2901"/>
                <a:gd name="T76" fmla="*/ 3495 w 4694"/>
                <a:gd name="T77" fmla="*/ 1858 h 2901"/>
                <a:gd name="T78" fmla="*/ 3773 w 4694"/>
                <a:gd name="T79" fmla="*/ 1720 h 2901"/>
                <a:gd name="T80" fmla="*/ 4021 w 4694"/>
                <a:gd name="T81" fmla="*/ 1589 h 2901"/>
                <a:gd name="T82" fmla="*/ 4230 w 4694"/>
                <a:gd name="T83" fmla="*/ 1457 h 2901"/>
                <a:gd name="T84" fmla="*/ 4413 w 4694"/>
                <a:gd name="T85" fmla="*/ 1325 h 2901"/>
                <a:gd name="T86" fmla="*/ 4550 w 4694"/>
                <a:gd name="T87" fmla="*/ 1193 h 2901"/>
                <a:gd name="T88" fmla="*/ 4655 w 4694"/>
                <a:gd name="T89" fmla="*/ 1061 h 2901"/>
                <a:gd name="T90" fmla="*/ 4715 w 4694"/>
                <a:gd name="T91" fmla="*/ 935 h 2901"/>
                <a:gd name="T92" fmla="*/ 4733 w 4694"/>
                <a:gd name="T93" fmla="*/ 869 h 2901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4694" h="2901">
                  <a:moveTo>
                    <a:pt x="4688" y="869"/>
                  </a:moveTo>
                  <a:lnTo>
                    <a:pt x="4694" y="797"/>
                  </a:lnTo>
                  <a:lnTo>
                    <a:pt x="4688" y="731"/>
                  </a:lnTo>
                  <a:lnTo>
                    <a:pt x="4664" y="665"/>
                  </a:lnTo>
                  <a:lnTo>
                    <a:pt x="4634" y="599"/>
                  </a:lnTo>
                  <a:lnTo>
                    <a:pt x="4586" y="540"/>
                  </a:lnTo>
                  <a:lnTo>
                    <a:pt x="4532" y="480"/>
                  </a:lnTo>
                  <a:lnTo>
                    <a:pt x="4466" y="426"/>
                  </a:lnTo>
                  <a:lnTo>
                    <a:pt x="4389" y="366"/>
                  </a:lnTo>
                  <a:lnTo>
                    <a:pt x="4299" y="312"/>
                  </a:lnTo>
                  <a:lnTo>
                    <a:pt x="4197" y="264"/>
                  </a:lnTo>
                  <a:lnTo>
                    <a:pt x="4084" y="216"/>
                  </a:lnTo>
                  <a:lnTo>
                    <a:pt x="3964" y="168"/>
                  </a:lnTo>
                  <a:lnTo>
                    <a:pt x="3833" y="120"/>
                  </a:lnTo>
                  <a:lnTo>
                    <a:pt x="3689" y="78"/>
                  </a:lnTo>
                  <a:lnTo>
                    <a:pt x="3540" y="36"/>
                  </a:lnTo>
                  <a:lnTo>
                    <a:pt x="3378" y="0"/>
                  </a:lnTo>
                  <a:lnTo>
                    <a:pt x="3205" y="0"/>
                  </a:lnTo>
                  <a:lnTo>
                    <a:pt x="3378" y="36"/>
                  </a:lnTo>
                  <a:lnTo>
                    <a:pt x="3540" y="78"/>
                  </a:lnTo>
                  <a:lnTo>
                    <a:pt x="3689" y="120"/>
                  </a:lnTo>
                  <a:lnTo>
                    <a:pt x="3833" y="162"/>
                  </a:lnTo>
                  <a:lnTo>
                    <a:pt x="3964" y="210"/>
                  </a:lnTo>
                  <a:lnTo>
                    <a:pt x="4084" y="258"/>
                  </a:lnTo>
                  <a:lnTo>
                    <a:pt x="4191" y="312"/>
                  </a:lnTo>
                  <a:lnTo>
                    <a:pt x="4287" y="366"/>
                  </a:lnTo>
                  <a:lnTo>
                    <a:pt x="4371" y="420"/>
                  </a:lnTo>
                  <a:lnTo>
                    <a:pt x="4443" y="480"/>
                  </a:lnTo>
                  <a:lnTo>
                    <a:pt x="4502" y="540"/>
                  </a:lnTo>
                  <a:lnTo>
                    <a:pt x="4550" y="605"/>
                  </a:lnTo>
                  <a:lnTo>
                    <a:pt x="4586" y="671"/>
                  </a:lnTo>
                  <a:lnTo>
                    <a:pt x="4610" y="737"/>
                  </a:lnTo>
                  <a:lnTo>
                    <a:pt x="4616" y="803"/>
                  </a:lnTo>
                  <a:lnTo>
                    <a:pt x="4610" y="875"/>
                  </a:lnTo>
                  <a:lnTo>
                    <a:pt x="4592" y="935"/>
                  </a:lnTo>
                  <a:lnTo>
                    <a:pt x="4568" y="1001"/>
                  </a:lnTo>
                  <a:lnTo>
                    <a:pt x="4532" y="1067"/>
                  </a:lnTo>
                  <a:lnTo>
                    <a:pt x="4490" y="1127"/>
                  </a:lnTo>
                  <a:lnTo>
                    <a:pt x="4437" y="1193"/>
                  </a:lnTo>
                  <a:lnTo>
                    <a:pt x="4371" y="1259"/>
                  </a:lnTo>
                  <a:lnTo>
                    <a:pt x="4299" y="1325"/>
                  </a:lnTo>
                  <a:lnTo>
                    <a:pt x="4215" y="1385"/>
                  </a:lnTo>
                  <a:lnTo>
                    <a:pt x="4126" y="1451"/>
                  </a:lnTo>
                  <a:lnTo>
                    <a:pt x="4024" y="1517"/>
                  </a:lnTo>
                  <a:lnTo>
                    <a:pt x="3916" y="1583"/>
                  </a:lnTo>
                  <a:lnTo>
                    <a:pt x="3803" y="1648"/>
                  </a:lnTo>
                  <a:lnTo>
                    <a:pt x="3677" y="1714"/>
                  </a:lnTo>
                  <a:lnTo>
                    <a:pt x="3546" y="1774"/>
                  </a:lnTo>
                  <a:lnTo>
                    <a:pt x="3408" y="1840"/>
                  </a:lnTo>
                  <a:lnTo>
                    <a:pt x="3259" y="1906"/>
                  </a:lnTo>
                  <a:lnTo>
                    <a:pt x="3103" y="1972"/>
                  </a:lnTo>
                  <a:lnTo>
                    <a:pt x="2942" y="2032"/>
                  </a:lnTo>
                  <a:lnTo>
                    <a:pt x="2768" y="2098"/>
                  </a:lnTo>
                  <a:lnTo>
                    <a:pt x="2595" y="2164"/>
                  </a:lnTo>
                  <a:lnTo>
                    <a:pt x="2410" y="2224"/>
                  </a:lnTo>
                  <a:lnTo>
                    <a:pt x="2224" y="2284"/>
                  </a:lnTo>
                  <a:lnTo>
                    <a:pt x="2027" y="2350"/>
                  </a:lnTo>
                  <a:lnTo>
                    <a:pt x="1824" y="2410"/>
                  </a:lnTo>
                  <a:lnTo>
                    <a:pt x="1614" y="2470"/>
                  </a:lnTo>
                  <a:lnTo>
                    <a:pt x="1399" y="2530"/>
                  </a:lnTo>
                  <a:lnTo>
                    <a:pt x="957" y="2644"/>
                  </a:lnTo>
                  <a:lnTo>
                    <a:pt x="484" y="2757"/>
                  </a:lnTo>
                  <a:lnTo>
                    <a:pt x="0" y="2865"/>
                  </a:lnTo>
                  <a:lnTo>
                    <a:pt x="0" y="2901"/>
                  </a:lnTo>
                  <a:lnTo>
                    <a:pt x="496" y="2787"/>
                  </a:lnTo>
                  <a:lnTo>
                    <a:pt x="969" y="2674"/>
                  </a:lnTo>
                  <a:lnTo>
                    <a:pt x="1423" y="2554"/>
                  </a:lnTo>
                  <a:lnTo>
                    <a:pt x="1638" y="2494"/>
                  </a:lnTo>
                  <a:lnTo>
                    <a:pt x="1854" y="2434"/>
                  </a:lnTo>
                  <a:lnTo>
                    <a:pt x="2057" y="2374"/>
                  </a:lnTo>
                  <a:lnTo>
                    <a:pt x="2254" y="2308"/>
                  </a:lnTo>
                  <a:lnTo>
                    <a:pt x="2451" y="2248"/>
                  </a:lnTo>
                  <a:lnTo>
                    <a:pt x="2637" y="2182"/>
                  </a:lnTo>
                  <a:lnTo>
                    <a:pt x="2816" y="2116"/>
                  </a:lnTo>
                  <a:lnTo>
                    <a:pt x="2990" y="2050"/>
                  </a:lnTo>
                  <a:lnTo>
                    <a:pt x="3151" y="1984"/>
                  </a:lnTo>
                  <a:lnTo>
                    <a:pt x="3312" y="1924"/>
                  </a:lnTo>
                  <a:lnTo>
                    <a:pt x="3462" y="1858"/>
                  </a:lnTo>
                  <a:lnTo>
                    <a:pt x="3605" y="1792"/>
                  </a:lnTo>
                  <a:lnTo>
                    <a:pt x="3737" y="1720"/>
                  </a:lnTo>
                  <a:lnTo>
                    <a:pt x="3863" y="1654"/>
                  </a:lnTo>
                  <a:lnTo>
                    <a:pt x="3982" y="1589"/>
                  </a:lnTo>
                  <a:lnTo>
                    <a:pt x="4090" y="1523"/>
                  </a:lnTo>
                  <a:lnTo>
                    <a:pt x="4191" y="1457"/>
                  </a:lnTo>
                  <a:lnTo>
                    <a:pt x="4287" y="1391"/>
                  </a:lnTo>
                  <a:lnTo>
                    <a:pt x="4371" y="1325"/>
                  </a:lnTo>
                  <a:lnTo>
                    <a:pt x="4443" y="1259"/>
                  </a:lnTo>
                  <a:lnTo>
                    <a:pt x="4508" y="1193"/>
                  </a:lnTo>
                  <a:lnTo>
                    <a:pt x="4562" y="1127"/>
                  </a:lnTo>
                  <a:lnTo>
                    <a:pt x="4610" y="1061"/>
                  </a:lnTo>
                  <a:lnTo>
                    <a:pt x="4646" y="995"/>
                  </a:lnTo>
                  <a:lnTo>
                    <a:pt x="4670" y="935"/>
                  </a:lnTo>
                  <a:lnTo>
                    <a:pt x="4688" y="86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9" name="Freeform 10"/>
            <p:cNvSpPr>
              <a:spLocks/>
            </p:cNvSpPr>
            <p:nvPr/>
          </p:nvSpPr>
          <p:spPr bwMode="hidden">
            <a:xfrm>
              <a:off x="0" y="0"/>
              <a:ext cx="3773" cy="2356"/>
            </a:xfrm>
            <a:custGeom>
              <a:avLst/>
              <a:gdLst>
                <a:gd name="T0" fmla="*/ 3797 w 3761"/>
                <a:gd name="T1" fmla="*/ 719 h 2356"/>
                <a:gd name="T2" fmla="*/ 3767 w 3761"/>
                <a:gd name="T3" fmla="*/ 599 h 2356"/>
                <a:gd name="T4" fmla="*/ 3689 w 3761"/>
                <a:gd name="T5" fmla="*/ 486 h 2356"/>
                <a:gd name="T6" fmla="*/ 3555 w 3761"/>
                <a:gd name="T7" fmla="*/ 378 h 2356"/>
                <a:gd name="T8" fmla="*/ 3381 w 3761"/>
                <a:gd name="T9" fmla="*/ 282 h 2356"/>
                <a:gd name="T10" fmla="*/ 3157 w 3761"/>
                <a:gd name="T11" fmla="*/ 192 h 2356"/>
                <a:gd name="T12" fmla="*/ 2891 w 3761"/>
                <a:gd name="T13" fmla="*/ 108 h 2356"/>
                <a:gd name="T14" fmla="*/ 2583 w 3761"/>
                <a:gd name="T15" fmla="*/ 36 h 2356"/>
                <a:gd name="T16" fmla="*/ 2251 w 3761"/>
                <a:gd name="T17" fmla="*/ 0 h 2356"/>
                <a:gd name="T18" fmla="*/ 2601 w 3761"/>
                <a:gd name="T19" fmla="*/ 72 h 2356"/>
                <a:gd name="T20" fmla="*/ 2903 w 3761"/>
                <a:gd name="T21" fmla="*/ 150 h 2356"/>
                <a:gd name="T22" fmla="*/ 3169 w 3761"/>
                <a:gd name="T23" fmla="*/ 234 h 2356"/>
                <a:gd name="T24" fmla="*/ 3381 w 3761"/>
                <a:gd name="T25" fmla="*/ 330 h 2356"/>
                <a:gd name="T26" fmla="*/ 3549 w 3761"/>
                <a:gd name="T27" fmla="*/ 432 h 2356"/>
                <a:gd name="T28" fmla="*/ 3659 w 3761"/>
                <a:gd name="T29" fmla="*/ 545 h 2356"/>
                <a:gd name="T30" fmla="*/ 3719 w 3761"/>
                <a:gd name="T31" fmla="*/ 665 h 2356"/>
                <a:gd name="T32" fmla="*/ 3725 w 3761"/>
                <a:gd name="T33" fmla="*/ 791 h 2356"/>
                <a:gd name="T34" fmla="*/ 3689 w 3761"/>
                <a:gd name="T35" fmla="*/ 887 h 2356"/>
                <a:gd name="T36" fmla="*/ 3627 w 3761"/>
                <a:gd name="T37" fmla="*/ 989 h 2356"/>
                <a:gd name="T38" fmla="*/ 3531 w 3761"/>
                <a:gd name="T39" fmla="*/ 1091 h 2356"/>
                <a:gd name="T40" fmla="*/ 3405 w 3761"/>
                <a:gd name="T41" fmla="*/ 1187 h 2356"/>
                <a:gd name="T42" fmla="*/ 3253 w 3761"/>
                <a:gd name="T43" fmla="*/ 1289 h 2356"/>
                <a:gd name="T44" fmla="*/ 3073 w 3761"/>
                <a:gd name="T45" fmla="*/ 1391 h 2356"/>
                <a:gd name="T46" fmla="*/ 2861 w 3761"/>
                <a:gd name="T47" fmla="*/ 1493 h 2356"/>
                <a:gd name="T48" fmla="*/ 2631 w 3761"/>
                <a:gd name="T49" fmla="*/ 1589 h 2356"/>
                <a:gd name="T50" fmla="*/ 2096 w 3761"/>
                <a:gd name="T51" fmla="*/ 1786 h 2356"/>
                <a:gd name="T52" fmla="*/ 1474 w 3761"/>
                <a:gd name="T53" fmla="*/ 1972 h 2356"/>
                <a:gd name="T54" fmla="*/ 771 w 3761"/>
                <a:gd name="T55" fmla="*/ 2158 h 2356"/>
                <a:gd name="T56" fmla="*/ 0 w 3761"/>
                <a:gd name="T57" fmla="*/ 2326 h 2356"/>
                <a:gd name="T58" fmla="*/ 404 w 3761"/>
                <a:gd name="T59" fmla="*/ 2272 h 2356"/>
                <a:gd name="T60" fmla="*/ 1154 w 3761"/>
                <a:gd name="T61" fmla="*/ 2092 h 2356"/>
                <a:gd name="T62" fmla="*/ 1830 w 3761"/>
                <a:gd name="T63" fmla="*/ 1900 h 2356"/>
                <a:gd name="T64" fmla="*/ 2416 w 3761"/>
                <a:gd name="T65" fmla="*/ 1702 h 2356"/>
                <a:gd name="T66" fmla="*/ 2674 w 3761"/>
                <a:gd name="T67" fmla="*/ 1607 h 2356"/>
                <a:gd name="T68" fmla="*/ 2909 w 3761"/>
                <a:gd name="T69" fmla="*/ 1505 h 2356"/>
                <a:gd name="T70" fmla="*/ 3121 w 3761"/>
                <a:gd name="T71" fmla="*/ 1403 h 2356"/>
                <a:gd name="T72" fmla="*/ 3308 w 3761"/>
                <a:gd name="T73" fmla="*/ 1301 h 2356"/>
                <a:gd name="T74" fmla="*/ 3465 w 3761"/>
                <a:gd name="T75" fmla="*/ 1193 h 2356"/>
                <a:gd name="T76" fmla="*/ 3591 w 3761"/>
                <a:gd name="T77" fmla="*/ 1091 h 2356"/>
                <a:gd name="T78" fmla="*/ 3689 w 3761"/>
                <a:gd name="T79" fmla="*/ 989 h 2356"/>
                <a:gd name="T80" fmla="*/ 3755 w 3761"/>
                <a:gd name="T81" fmla="*/ 887 h 2356"/>
                <a:gd name="T82" fmla="*/ 3791 w 3761"/>
                <a:gd name="T83" fmla="*/ 785 h 235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3761" h="2356">
                  <a:moveTo>
                    <a:pt x="3755" y="785"/>
                  </a:moveTo>
                  <a:lnTo>
                    <a:pt x="3761" y="719"/>
                  </a:lnTo>
                  <a:lnTo>
                    <a:pt x="3755" y="659"/>
                  </a:lnTo>
                  <a:lnTo>
                    <a:pt x="3731" y="599"/>
                  </a:lnTo>
                  <a:lnTo>
                    <a:pt x="3701" y="545"/>
                  </a:lnTo>
                  <a:lnTo>
                    <a:pt x="3653" y="486"/>
                  </a:lnTo>
                  <a:lnTo>
                    <a:pt x="3593" y="432"/>
                  </a:lnTo>
                  <a:lnTo>
                    <a:pt x="3522" y="378"/>
                  </a:lnTo>
                  <a:lnTo>
                    <a:pt x="3444" y="330"/>
                  </a:lnTo>
                  <a:lnTo>
                    <a:pt x="3348" y="282"/>
                  </a:lnTo>
                  <a:lnTo>
                    <a:pt x="3241" y="234"/>
                  </a:lnTo>
                  <a:lnTo>
                    <a:pt x="3127" y="192"/>
                  </a:lnTo>
                  <a:lnTo>
                    <a:pt x="3002" y="150"/>
                  </a:lnTo>
                  <a:lnTo>
                    <a:pt x="2864" y="108"/>
                  </a:lnTo>
                  <a:lnTo>
                    <a:pt x="2715" y="72"/>
                  </a:lnTo>
                  <a:lnTo>
                    <a:pt x="2559" y="36"/>
                  </a:lnTo>
                  <a:lnTo>
                    <a:pt x="2392" y="0"/>
                  </a:lnTo>
                  <a:lnTo>
                    <a:pt x="2230" y="0"/>
                  </a:lnTo>
                  <a:lnTo>
                    <a:pt x="2410" y="36"/>
                  </a:lnTo>
                  <a:lnTo>
                    <a:pt x="2577" y="72"/>
                  </a:lnTo>
                  <a:lnTo>
                    <a:pt x="2732" y="108"/>
                  </a:lnTo>
                  <a:lnTo>
                    <a:pt x="2876" y="150"/>
                  </a:lnTo>
                  <a:lnTo>
                    <a:pt x="3014" y="192"/>
                  </a:lnTo>
                  <a:lnTo>
                    <a:pt x="3139" y="234"/>
                  </a:lnTo>
                  <a:lnTo>
                    <a:pt x="3253" y="282"/>
                  </a:lnTo>
                  <a:lnTo>
                    <a:pt x="3348" y="330"/>
                  </a:lnTo>
                  <a:lnTo>
                    <a:pt x="3438" y="384"/>
                  </a:lnTo>
                  <a:lnTo>
                    <a:pt x="3516" y="432"/>
                  </a:lnTo>
                  <a:lnTo>
                    <a:pt x="3576" y="492"/>
                  </a:lnTo>
                  <a:lnTo>
                    <a:pt x="3623" y="545"/>
                  </a:lnTo>
                  <a:lnTo>
                    <a:pt x="3665" y="605"/>
                  </a:lnTo>
                  <a:lnTo>
                    <a:pt x="3683" y="665"/>
                  </a:lnTo>
                  <a:lnTo>
                    <a:pt x="3695" y="725"/>
                  </a:lnTo>
                  <a:lnTo>
                    <a:pt x="3689" y="791"/>
                  </a:lnTo>
                  <a:lnTo>
                    <a:pt x="3677" y="839"/>
                  </a:lnTo>
                  <a:lnTo>
                    <a:pt x="3653" y="887"/>
                  </a:lnTo>
                  <a:lnTo>
                    <a:pt x="3629" y="941"/>
                  </a:lnTo>
                  <a:lnTo>
                    <a:pt x="3593" y="989"/>
                  </a:lnTo>
                  <a:lnTo>
                    <a:pt x="3546" y="1037"/>
                  </a:lnTo>
                  <a:lnTo>
                    <a:pt x="3498" y="1091"/>
                  </a:lnTo>
                  <a:lnTo>
                    <a:pt x="3438" y="1139"/>
                  </a:lnTo>
                  <a:lnTo>
                    <a:pt x="3372" y="1187"/>
                  </a:lnTo>
                  <a:lnTo>
                    <a:pt x="3301" y="1241"/>
                  </a:lnTo>
                  <a:lnTo>
                    <a:pt x="3223" y="1289"/>
                  </a:lnTo>
                  <a:lnTo>
                    <a:pt x="3133" y="1343"/>
                  </a:lnTo>
                  <a:lnTo>
                    <a:pt x="3043" y="1391"/>
                  </a:lnTo>
                  <a:lnTo>
                    <a:pt x="2942" y="1439"/>
                  </a:lnTo>
                  <a:lnTo>
                    <a:pt x="2834" y="1493"/>
                  </a:lnTo>
                  <a:lnTo>
                    <a:pt x="2727" y="1541"/>
                  </a:lnTo>
                  <a:lnTo>
                    <a:pt x="2607" y="1589"/>
                  </a:lnTo>
                  <a:lnTo>
                    <a:pt x="2356" y="1690"/>
                  </a:lnTo>
                  <a:lnTo>
                    <a:pt x="2075" y="1786"/>
                  </a:lnTo>
                  <a:lnTo>
                    <a:pt x="1782" y="1882"/>
                  </a:lnTo>
                  <a:lnTo>
                    <a:pt x="1459" y="1972"/>
                  </a:lnTo>
                  <a:lnTo>
                    <a:pt x="1124" y="2068"/>
                  </a:lnTo>
                  <a:lnTo>
                    <a:pt x="765" y="2158"/>
                  </a:lnTo>
                  <a:lnTo>
                    <a:pt x="389" y="2242"/>
                  </a:lnTo>
                  <a:lnTo>
                    <a:pt x="0" y="2326"/>
                  </a:lnTo>
                  <a:lnTo>
                    <a:pt x="0" y="2356"/>
                  </a:lnTo>
                  <a:lnTo>
                    <a:pt x="401" y="2272"/>
                  </a:lnTo>
                  <a:lnTo>
                    <a:pt x="777" y="2182"/>
                  </a:lnTo>
                  <a:lnTo>
                    <a:pt x="1142" y="2092"/>
                  </a:lnTo>
                  <a:lnTo>
                    <a:pt x="1483" y="1996"/>
                  </a:lnTo>
                  <a:lnTo>
                    <a:pt x="1812" y="1900"/>
                  </a:lnTo>
                  <a:lnTo>
                    <a:pt x="2111" y="1804"/>
                  </a:lnTo>
                  <a:lnTo>
                    <a:pt x="2392" y="1702"/>
                  </a:lnTo>
                  <a:lnTo>
                    <a:pt x="2523" y="1654"/>
                  </a:lnTo>
                  <a:lnTo>
                    <a:pt x="2649" y="1607"/>
                  </a:lnTo>
                  <a:lnTo>
                    <a:pt x="2768" y="1553"/>
                  </a:lnTo>
                  <a:lnTo>
                    <a:pt x="2882" y="1505"/>
                  </a:lnTo>
                  <a:lnTo>
                    <a:pt x="2990" y="1451"/>
                  </a:lnTo>
                  <a:lnTo>
                    <a:pt x="3091" y="1403"/>
                  </a:lnTo>
                  <a:lnTo>
                    <a:pt x="3187" y="1349"/>
                  </a:lnTo>
                  <a:lnTo>
                    <a:pt x="3277" y="1301"/>
                  </a:lnTo>
                  <a:lnTo>
                    <a:pt x="3354" y="1247"/>
                  </a:lnTo>
                  <a:lnTo>
                    <a:pt x="3432" y="1193"/>
                  </a:lnTo>
                  <a:lnTo>
                    <a:pt x="3498" y="1145"/>
                  </a:lnTo>
                  <a:lnTo>
                    <a:pt x="3558" y="1091"/>
                  </a:lnTo>
                  <a:lnTo>
                    <a:pt x="3611" y="1043"/>
                  </a:lnTo>
                  <a:lnTo>
                    <a:pt x="3653" y="989"/>
                  </a:lnTo>
                  <a:lnTo>
                    <a:pt x="3689" y="941"/>
                  </a:lnTo>
                  <a:lnTo>
                    <a:pt x="3719" y="887"/>
                  </a:lnTo>
                  <a:lnTo>
                    <a:pt x="3743" y="833"/>
                  </a:lnTo>
                  <a:lnTo>
                    <a:pt x="3755" y="78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0" name="Freeform 11"/>
            <p:cNvSpPr>
              <a:spLocks/>
            </p:cNvSpPr>
            <p:nvPr/>
          </p:nvSpPr>
          <p:spPr bwMode="hidden">
            <a:xfrm>
              <a:off x="0" y="0"/>
              <a:ext cx="2933" cy="1846"/>
            </a:xfrm>
            <a:custGeom>
              <a:avLst/>
              <a:gdLst>
                <a:gd name="T0" fmla="*/ 2951 w 2924"/>
                <a:gd name="T1" fmla="*/ 647 h 1846"/>
                <a:gd name="T2" fmla="*/ 2903 w 2924"/>
                <a:gd name="T3" fmla="*/ 528 h 1846"/>
                <a:gd name="T4" fmla="*/ 2775 w 2924"/>
                <a:gd name="T5" fmla="*/ 414 h 1846"/>
                <a:gd name="T6" fmla="*/ 2583 w 2924"/>
                <a:gd name="T7" fmla="*/ 318 h 1846"/>
                <a:gd name="T8" fmla="*/ 2323 w 2924"/>
                <a:gd name="T9" fmla="*/ 228 h 1846"/>
                <a:gd name="T10" fmla="*/ 2003 w 2924"/>
                <a:gd name="T11" fmla="*/ 150 h 1846"/>
                <a:gd name="T12" fmla="*/ 1623 w 2924"/>
                <a:gd name="T13" fmla="*/ 78 h 1846"/>
                <a:gd name="T14" fmla="*/ 1190 w 2924"/>
                <a:gd name="T15" fmla="*/ 24 h 1846"/>
                <a:gd name="T16" fmla="*/ 700 w 2924"/>
                <a:gd name="T17" fmla="*/ 0 h 1846"/>
                <a:gd name="T18" fmla="*/ 1202 w 2924"/>
                <a:gd name="T19" fmla="*/ 48 h 1846"/>
                <a:gd name="T20" fmla="*/ 1641 w 2924"/>
                <a:gd name="T21" fmla="*/ 108 h 1846"/>
                <a:gd name="T22" fmla="*/ 2027 w 2924"/>
                <a:gd name="T23" fmla="*/ 180 h 1846"/>
                <a:gd name="T24" fmla="*/ 2347 w 2924"/>
                <a:gd name="T25" fmla="*/ 264 h 1846"/>
                <a:gd name="T26" fmla="*/ 2595 w 2924"/>
                <a:gd name="T27" fmla="*/ 360 h 1846"/>
                <a:gd name="T28" fmla="*/ 2775 w 2924"/>
                <a:gd name="T29" fmla="*/ 468 h 1846"/>
                <a:gd name="T30" fmla="*/ 2873 w 2924"/>
                <a:gd name="T31" fmla="*/ 587 h 1846"/>
                <a:gd name="T32" fmla="*/ 2891 w 2924"/>
                <a:gd name="T33" fmla="*/ 713 h 1846"/>
                <a:gd name="T34" fmla="*/ 2867 w 2924"/>
                <a:gd name="T35" fmla="*/ 785 h 1846"/>
                <a:gd name="T36" fmla="*/ 2819 w 2924"/>
                <a:gd name="T37" fmla="*/ 857 h 1846"/>
                <a:gd name="T38" fmla="*/ 2649 w 2924"/>
                <a:gd name="T39" fmla="*/ 1001 h 1846"/>
                <a:gd name="T40" fmla="*/ 2389 w 2924"/>
                <a:gd name="T41" fmla="*/ 1145 h 1846"/>
                <a:gd name="T42" fmla="*/ 2051 w 2924"/>
                <a:gd name="T43" fmla="*/ 1289 h 1846"/>
                <a:gd name="T44" fmla="*/ 1641 w 2924"/>
                <a:gd name="T45" fmla="*/ 1433 h 1846"/>
                <a:gd name="T46" fmla="*/ 1154 w 2924"/>
                <a:gd name="T47" fmla="*/ 1571 h 1846"/>
                <a:gd name="T48" fmla="*/ 610 w 2924"/>
                <a:gd name="T49" fmla="*/ 1702 h 1846"/>
                <a:gd name="T50" fmla="*/ 0 w 2924"/>
                <a:gd name="T51" fmla="*/ 1828 h 1846"/>
                <a:gd name="T52" fmla="*/ 314 w 2924"/>
                <a:gd name="T53" fmla="*/ 1780 h 1846"/>
                <a:gd name="T54" fmla="*/ 906 w 2924"/>
                <a:gd name="T55" fmla="*/ 1648 h 1846"/>
                <a:gd name="T56" fmla="*/ 1429 w 2924"/>
                <a:gd name="T57" fmla="*/ 1511 h 1846"/>
                <a:gd name="T58" fmla="*/ 1889 w 2924"/>
                <a:gd name="T59" fmla="*/ 1367 h 1846"/>
                <a:gd name="T60" fmla="*/ 2275 w 2924"/>
                <a:gd name="T61" fmla="*/ 1223 h 1846"/>
                <a:gd name="T62" fmla="*/ 2583 w 2924"/>
                <a:gd name="T63" fmla="*/ 1079 h 1846"/>
                <a:gd name="T64" fmla="*/ 2801 w 2924"/>
                <a:gd name="T65" fmla="*/ 929 h 1846"/>
                <a:gd name="T66" fmla="*/ 2903 w 2924"/>
                <a:gd name="T67" fmla="*/ 815 h 1846"/>
                <a:gd name="T68" fmla="*/ 2939 w 2924"/>
                <a:gd name="T69" fmla="*/ 743 h 1846"/>
                <a:gd name="T70" fmla="*/ 2951 w 2924"/>
                <a:gd name="T71" fmla="*/ 707 h 184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2924" h="1846">
                  <a:moveTo>
                    <a:pt x="2924" y="707"/>
                  </a:moveTo>
                  <a:lnTo>
                    <a:pt x="2924" y="647"/>
                  </a:lnTo>
                  <a:lnTo>
                    <a:pt x="2912" y="581"/>
                  </a:lnTo>
                  <a:lnTo>
                    <a:pt x="2876" y="528"/>
                  </a:lnTo>
                  <a:lnTo>
                    <a:pt x="2822" y="468"/>
                  </a:lnTo>
                  <a:lnTo>
                    <a:pt x="2750" y="414"/>
                  </a:lnTo>
                  <a:lnTo>
                    <a:pt x="2667" y="366"/>
                  </a:lnTo>
                  <a:lnTo>
                    <a:pt x="2559" y="318"/>
                  </a:lnTo>
                  <a:lnTo>
                    <a:pt x="2440" y="270"/>
                  </a:lnTo>
                  <a:lnTo>
                    <a:pt x="2302" y="228"/>
                  </a:lnTo>
                  <a:lnTo>
                    <a:pt x="2153" y="186"/>
                  </a:lnTo>
                  <a:lnTo>
                    <a:pt x="1985" y="150"/>
                  </a:lnTo>
                  <a:lnTo>
                    <a:pt x="1806" y="114"/>
                  </a:lnTo>
                  <a:lnTo>
                    <a:pt x="1608" y="78"/>
                  </a:lnTo>
                  <a:lnTo>
                    <a:pt x="1399" y="54"/>
                  </a:lnTo>
                  <a:lnTo>
                    <a:pt x="1178" y="24"/>
                  </a:lnTo>
                  <a:lnTo>
                    <a:pt x="945" y="0"/>
                  </a:lnTo>
                  <a:lnTo>
                    <a:pt x="694" y="0"/>
                  </a:lnTo>
                  <a:lnTo>
                    <a:pt x="945" y="24"/>
                  </a:lnTo>
                  <a:lnTo>
                    <a:pt x="1190" y="48"/>
                  </a:lnTo>
                  <a:lnTo>
                    <a:pt x="1417" y="78"/>
                  </a:lnTo>
                  <a:lnTo>
                    <a:pt x="1626" y="108"/>
                  </a:lnTo>
                  <a:lnTo>
                    <a:pt x="1824" y="144"/>
                  </a:lnTo>
                  <a:lnTo>
                    <a:pt x="2009" y="180"/>
                  </a:lnTo>
                  <a:lnTo>
                    <a:pt x="2176" y="222"/>
                  </a:lnTo>
                  <a:lnTo>
                    <a:pt x="2326" y="264"/>
                  </a:lnTo>
                  <a:lnTo>
                    <a:pt x="2457" y="312"/>
                  </a:lnTo>
                  <a:lnTo>
                    <a:pt x="2571" y="360"/>
                  </a:lnTo>
                  <a:lnTo>
                    <a:pt x="2667" y="414"/>
                  </a:lnTo>
                  <a:lnTo>
                    <a:pt x="2750" y="468"/>
                  </a:lnTo>
                  <a:lnTo>
                    <a:pt x="2804" y="528"/>
                  </a:lnTo>
                  <a:lnTo>
                    <a:pt x="2846" y="587"/>
                  </a:lnTo>
                  <a:lnTo>
                    <a:pt x="2864" y="647"/>
                  </a:lnTo>
                  <a:lnTo>
                    <a:pt x="2864" y="713"/>
                  </a:lnTo>
                  <a:lnTo>
                    <a:pt x="2852" y="749"/>
                  </a:lnTo>
                  <a:lnTo>
                    <a:pt x="2840" y="785"/>
                  </a:lnTo>
                  <a:lnTo>
                    <a:pt x="2816" y="821"/>
                  </a:lnTo>
                  <a:lnTo>
                    <a:pt x="2792" y="857"/>
                  </a:lnTo>
                  <a:lnTo>
                    <a:pt x="2721" y="929"/>
                  </a:lnTo>
                  <a:lnTo>
                    <a:pt x="2625" y="1001"/>
                  </a:lnTo>
                  <a:lnTo>
                    <a:pt x="2505" y="1073"/>
                  </a:lnTo>
                  <a:lnTo>
                    <a:pt x="2368" y="1145"/>
                  </a:lnTo>
                  <a:lnTo>
                    <a:pt x="2212" y="1217"/>
                  </a:lnTo>
                  <a:lnTo>
                    <a:pt x="2033" y="1289"/>
                  </a:lnTo>
                  <a:lnTo>
                    <a:pt x="1842" y="1361"/>
                  </a:lnTo>
                  <a:lnTo>
                    <a:pt x="1626" y="1433"/>
                  </a:lnTo>
                  <a:lnTo>
                    <a:pt x="1393" y="1499"/>
                  </a:lnTo>
                  <a:lnTo>
                    <a:pt x="1142" y="1571"/>
                  </a:lnTo>
                  <a:lnTo>
                    <a:pt x="879" y="1636"/>
                  </a:lnTo>
                  <a:lnTo>
                    <a:pt x="604" y="1702"/>
                  </a:lnTo>
                  <a:lnTo>
                    <a:pt x="305" y="1768"/>
                  </a:lnTo>
                  <a:lnTo>
                    <a:pt x="0" y="1828"/>
                  </a:lnTo>
                  <a:lnTo>
                    <a:pt x="0" y="1846"/>
                  </a:lnTo>
                  <a:lnTo>
                    <a:pt x="311" y="1780"/>
                  </a:lnTo>
                  <a:lnTo>
                    <a:pt x="610" y="1714"/>
                  </a:lnTo>
                  <a:lnTo>
                    <a:pt x="897" y="1648"/>
                  </a:lnTo>
                  <a:lnTo>
                    <a:pt x="1166" y="1583"/>
                  </a:lnTo>
                  <a:lnTo>
                    <a:pt x="1417" y="1511"/>
                  </a:lnTo>
                  <a:lnTo>
                    <a:pt x="1656" y="1439"/>
                  </a:lnTo>
                  <a:lnTo>
                    <a:pt x="1871" y="1367"/>
                  </a:lnTo>
                  <a:lnTo>
                    <a:pt x="2075" y="1295"/>
                  </a:lnTo>
                  <a:lnTo>
                    <a:pt x="2254" y="1223"/>
                  </a:lnTo>
                  <a:lnTo>
                    <a:pt x="2416" y="1151"/>
                  </a:lnTo>
                  <a:lnTo>
                    <a:pt x="2559" y="1079"/>
                  </a:lnTo>
                  <a:lnTo>
                    <a:pt x="2679" y="1001"/>
                  </a:lnTo>
                  <a:lnTo>
                    <a:pt x="2774" y="929"/>
                  </a:lnTo>
                  <a:lnTo>
                    <a:pt x="2846" y="857"/>
                  </a:lnTo>
                  <a:lnTo>
                    <a:pt x="2876" y="815"/>
                  </a:lnTo>
                  <a:lnTo>
                    <a:pt x="2900" y="779"/>
                  </a:lnTo>
                  <a:lnTo>
                    <a:pt x="2912" y="743"/>
                  </a:lnTo>
                  <a:lnTo>
                    <a:pt x="2924" y="7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1" name="Freeform 12"/>
            <p:cNvSpPr>
              <a:spLocks/>
            </p:cNvSpPr>
            <p:nvPr/>
          </p:nvSpPr>
          <p:spPr bwMode="hidden">
            <a:xfrm>
              <a:off x="114" y="2847"/>
              <a:ext cx="1493" cy="204"/>
            </a:xfrm>
            <a:custGeom>
              <a:avLst/>
              <a:gdLst>
                <a:gd name="T0" fmla="*/ 1414 w 1488"/>
                <a:gd name="T1" fmla="*/ 204 h 204"/>
                <a:gd name="T2" fmla="*/ 0 w 1488"/>
                <a:gd name="T3" fmla="*/ 18 h 204"/>
                <a:gd name="T4" fmla="*/ 77 w 1488"/>
                <a:gd name="T5" fmla="*/ 0 h 204"/>
                <a:gd name="T6" fmla="*/ 1503 w 1488"/>
                <a:gd name="T7" fmla="*/ 186 h 204"/>
                <a:gd name="T8" fmla="*/ 1414 w 1488"/>
                <a:gd name="T9" fmla="*/ 204 h 204"/>
                <a:gd name="T10" fmla="*/ 1414 w 1488"/>
                <a:gd name="T11" fmla="*/ 204 h 20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88" h="204">
                  <a:moveTo>
                    <a:pt x="1399" y="204"/>
                  </a:moveTo>
                  <a:lnTo>
                    <a:pt x="0" y="18"/>
                  </a:lnTo>
                  <a:lnTo>
                    <a:pt x="77" y="0"/>
                  </a:lnTo>
                  <a:lnTo>
                    <a:pt x="1488" y="186"/>
                  </a:lnTo>
                  <a:lnTo>
                    <a:pt x="1399" y="20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2" name="Rectangle 13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sp>
          <p:nvSpPr>
            <p:cNvPr id="1043" name="Rectangle 14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grpSp>
          <p:nvGrpSpPr>
            <p:cNvPr id="1044" name="Group 15"/>
            <p:cNvGrpSpPr>
              <a:grpSpLocks/>
            </p:cNvGrpSpPr>
            <p:nvPr/>
          </p:nvGrpSpPr>
          <p:grpSpPr bwMode="auto">
            <a:xfrm>
              <a:off x="192" y="2284"/>
              <a:ext cx="1254" cy="923"/>
              <a:chOff x="192" y="2284"/>
              <a:chExt cx="1254" cy="923"/>
            </a:xfrm>
          </p:grpSpPr>
          <p:sp>
            <p:nvSpPr>
              <p:cNvPr id="1045" name="Freeform 16"/>
              <p:cNvSpPr>
                <a:spLocks/>
              </p:cNvSpPr>
              <p:nvPr/>
            </p:nvSpPr>
            <p:spPr bwMode="hidden">
              <a:xfrm>
                <a:off x="408" y="3009"/>
                <a:ext cx="47" cy="6"/>
              </a:xfrm>
              <a:custGeom>
                <a:avLst/>
                <a:gdLst>
                  <a:gd name="T0" fmla="*/ 47 w 47"/>
                  <a:gd name="T1" fmla="*/ 6 h 6"/>
                  <a:gd name="T2" fmla="*/ 0 w 47"/>
                  <a:gd name="T3" fmla="*/ 0 h 6"/>
                  <a:gd name="T4" fmla="*/ 0 w 47"/>
                  <a:gd name="T5" fmla="*/ 0 h 6"/>
                  <a:gd name="T6" fmla="*/ 47 w 47"/>
                  <a:gd name="T7" fmla="*/ 6 h 6"/>
                  <a:gd name="T8" fmla="*/ 47 w 47"/>
                  <a:gd name="T9" fmla="*/ 6 h 6"/>
                  <a:gd name="T10" fmla="*/ 47 w 47"/>
                  <a:gd name="T11" fmla="*/ 6 h 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" h="6">
                    <a:moveTo>
                      <a:pt x="47" y="6"/>
                    </a:moveTo>
                    <a:lnTo>
                      <a:pt x="0" y="0"/>
                    </a:lnTo>
                    <a:lnTo>
                      <a:pt x="47" y="6"/>
                    </a:lnTo>
                    <a:close/>
                  </a:path>
                </a:pathLst>
              </a:custGeom>
              <a:solidFill>
                <a:srgbClr val="14148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6" name="Freeform 17"/>
              <p:cNvSpPr>
                <a:spLocks/>
              </p:cNvSpPr>
              <p:nvPr/>
            </p:nvSpPr>
            <p:spPr bwMode="hidden">
              <a:xfrm>
                <a:off x="912" y="2284"/>
                <a:ext cx="324" cy="162"/>
              </a:xfrm>
              <a:custGeom>
                <a:avLst/>
                <a:gdLst>
                  <a:gd name="T0" fmla="*/ 0 w 323"/>
                  <a:gd name="T1" fmla="*/ 24 h 162"/>
                  <a:gd name="T2" fmla="*/ 6 w 323"/>
                  <a:gd name="T3" fmla="*/ 24 h 162"/>
                  <a:gd name="T4" fmla="*/ 12 w 323"/>
                  <a:gd name="T5" fmla="*/ 18 h 162"/>
                  <a:gd name="T6" fmla="*/ 48 w 323"/>
                  <a:gd name="T7" fmla="*/ 6 h 162"/>
                  <a:gd name="T8" fmla="*/ 101 w 323"/>
                  <a:gd name="T9" fmla="*/ 0 h 162"/>
                  <a:gd name="T10" fmla="*/ 137 w 323"/>
                  <a:gd name="T11" fmla="*/ 6 h 162"/>
                  <a:gd name="T12" fmla="*/ 176 w 323"/>
                  <a:gd name="T13" fmla="*/ 18 h 162"/>
                  <a:gd name="T14" fmla="*/ 242 w 323"/>
                  <a:gd name="T15" fmla="*/ 54 h 162"/>
                  <a:gd name="T16" fmla="*/ 290 w 323"/>
                  <a:gd name="T17" fmla="*/ 90 h 162"/>
                  <a:gd name="T18" fmla="*/ 320 w 323"/>
                  <a:gd name="T19" fmla="*/ 114 h 162"/>
                  <a:gd name="T20" fmla="*/ 326 w 323"/>
                  <a:gd name="T21" fmla="*/ 126 h 162"/>
                  <a:gd name="T22" fmla="*/ 326 w 323"/>
                  <a:gd name="T23" fmla="*/ 126 h 162"/>
                  <a:gd name="T24" fmla="*/ 224 w 323"/>
                  <a:gd name="T25" fmla="*/ 162 h 162"/>
                  <a:gd name="T26" fmla="*/ 0 w 323"/>
                  <a:gd name="T27" fmla="*/ 24 h 162"/>
                  <a:gd name="T28" fmla="*/ 0 w 323"/>
                  <a:gd name="T29" fmla="*/ 24 h 162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323" h="162">
                    <a:moveTo>
                      <a:pt x="0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48" y="6"/>
                    </a:lnTo>
                    <a:lnTo>
                      <a:pt x="101" y="0"/>
                    </a:lnTo>
                    <a:lnTo>
                      <a:pt x="137" y="6"/>
                    </a:lnTo>
                    <a:lnTo>
                      <a:pt x="173" y="18"/>
                    </a:lnTo>
                    <a:lnTo>
                      <a:pt x="239" y="54"/>
                    </a:lnTo>
                    <a:lnTo>
                      <a:pt x="287" y="90"/>
                    </a:lnTo>
                    <a:lnTo>
                      <a:pt x="317" y="114"/>
                    </a:lnTo>
                    <a:lnTo>
                      <a:pt x="323" y="126"/>
                    </a:lnTo>
                    <a:lnTo>
                      <a:pt x="221" y="162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7" name="Freeform 18"/>
              <p:cNvSpPr>
                <a:spLocks noEditPoints="1"/>
              </p:cNvSpPr>
              <p:nvPr/>
            </p:nvSpPr>
            <p:spPr bwMode="hidden">
              <a:xfrm>
                <a:off x="192" y="2284"/>
                <a:ext cx="1254" cy="923"/>
              </a:xfrm>
              <a:custGeom>
                <a:avLst/>
                <a:gdLst>
                  <a:gd name="T0" fmla="*/ 1178 w 1250"/>
                  <a:gd name="T1" fmla="*/ 641 h 923"/>
                  <a:gd name="T2" fmla="*/ 1178 w 1250"/>
                  <a:gd name="T3" fmla="*/ 473 h 923"/>
                  <a:gd name="T4" fmla="*/ 1148 w 1250"/>
                  <a:gd name="T5" fmla="*/ 384 h 923"/>
                  <a:gd name="T6" fmla="*/ 1124 w 1250"/>
                  <a:gd name="T7" fmla="*/ 288 h 923"/>
                  <a:gd name="T8" fmla="*/ 1062 w 1250"/>
                  <a:gd name="T9" fmla="*/ 174 h 923"/>
                  <a:gd name="T10" fmla="*/ 990 w 1250"/>
                  <a:gd name="T11" fmla="*/ 96 h 923"/>
                  <a:gd name="T12" fmla="*/ 972 w 1250"/>
                  <a:gd name="T13" fmla="*/ 72 h 923"/>
                  <a:gd name="T14" fmla="*/ 900 w 1250"/>
                  <a:gd name="T15" fmla="*/ 18 h 923"/>
                  <a:gd name="T16" fmla="*/ 828 w 1250"/>
                  <a:gd name="T17" fmla="*/ 6 h 923"/>
                  <a:gd name="T18" fmla="*/ 718 w 1250"/>
                  <a:gd name="T19" fmla="*/ 24 h 923"/>
                  <a:gd name="T20" fmla="*/ 670 w 1250"/>
                  <a:gd name="T21" fmla="*/ 42 h 923"/>
                  <a:gd name="T22" fmla="*/ 574 w 1250"/>
                  <a:gd name="T23" fmla="*/ 120 h 923"/>
                  <a:gd name="T24" fmla="*/ 538 w 1250"/>
                  <a:gd name="T25" fmla="*/ 228 h 923"/>
                  <a:gd name="T26" fmla="*/ 515 w 1250"/>
                  <a:gd name="T27" fmla="*/ 348 h 923"/>
                  <a:gd name="T28" fmla="*/ 434 w 1250"/>
                  <a:gd name="T29" fmla="*/ 479 h 923"/>
                  <a:gd name="T30" fmla="*/ 416 w 1250"/>
                  <a:gd name="T31" fmla="*/ 539 h 923"/>
                  <a:gd name="T32" fmla="*/ 356 w 1250"/>
                  <a:gd name="T33" fmla="*/ 599 h 923"/>
                  <a:gd name="T34" fmla="*/ 308 w 1250"/>
                  <a:gd name="T35" fmla="*/ 629 h 923"/>
                  <a:gd name="T36" fmla="*/ 296 w 1250"/>
                  <a:gd name="T37" fmla="*/ 635 h 923"/>
                  <a:gd name="T38" fmla="*/ 260 w 1250"/>
                  <a:gd name="T39" fmla="*/ 677 h 923"/>
                  <a:gd name="T40" fmla="*/ 150 w 1250"/>
                  <a:gd name="T41" fmla="*/ 797 h 923"/>
                  <a:gd name="T42" fmla="*/ 54 w 1250"/>
                  <a:gd name="T43" fmla="*/ 839 h 923"/>
                  <a:gd name="T44" fmla="*/ 156 w 1250"/>
                  <a:gd name="T45" fmla="*/ 905 h 923"/>
                  <a:gd name="T46" fmla="*/ 243 w 1250"/>
                  <a:gd name="T47" fmla="*/ 869 h 923"/>
                  <a:gd name="T48" fmla="*/ 646 w 1250"/>
                  <a:gd name="T49" fmla="*/ 827 h 923"/>
                  <a:gd name="T50" fmla="*/ 706 w 1250"/>
                  <a:gd name="T51" fmla="*/ 725 h 923"/>
                  <a:gd name="T52" fmla="*/ 700 w 1250"/>
                  <a:gd name="T53" fmla="*/ 611 h 923"/>
                  <a:gd name="T54" fmla="*/ 785 w 1250"/>
                  <a:gd name="T55" fmla="*/ 551 h 923"/>
                  <a:gd name="T56" fmla="*/ 888 w 1250"/>
                  <a:gd name="T57" fmla="*/ 449 h 923"/>
                  <a:gd name="T58" fmla="*/ 918 w 1250"/>
                  <a:gd name="T59" fmla="*/ 414 h 923"/>
                  <a:gd name="T60" fmla="*/ 984 w 1250"/>
                  <a:gd name="T61" fmla="*/ 318 h 923"/>
                  <a:gd name="T62" fmla="*/ 1032 w 1250"/>
                  <a:gd name="T63" fmla="*/ 336 h 923"/>
                  <a:gd name="T64" fmla="*/ 1130 w 1250"/>
                  <a:gd name="T65" fmla="*/ 617 h 923"/>
                  <a:gd name="T66" fmla="*/ 1124 w 1250"/>
                  <a:gd name="T67" fmla="*/ 689 h 923"/>
                  <a:gd name="T68" fmla="*/ 1160 w 1250"/>
                  <a:gd name="T69" fmla="*/ 749 h 923"/>
                  <a:gd name="T70" fmla="*/ 1214 w 1250"/>
                  <a:gd name="T71" fmla="*/ 713 h 923"/>
                  <a:gd name="T72" fmla="*/ 1250 w 1250"/>
                  <a:gd name="T73" fmla="*/ 749 h 923"/>
                  <a:gd name="T74" fmla="*/ 1262 w 1250"/>
                  <a:gd name="T75" fmla="*/ 743 h 923"/>
                  <a:gd name="T76" fmla="*/ 700 w 1250"/>
                  <a:gd name="T77" fmla="*/ 264 h 923"/>
                  <a:gd name="T78" fmla="*/ 793 w 1250"/>
                  <a:gd name="T79" fmla="*/ 372 h 923"/>
                  <a:gd name="T80" fmla="*/ 772 w 1250"/>
                  <a:gd name="T81" fmla="*/ 443 h 923"/>
                  <a:gd name="T82" fmla="*/ 712 w 1250"/>
                  <a:gd name="T83" fmla="*/ 515 h 923"/>
                  <a:gd name="T84" fmla="*/ 664 w 1250"/>
                  <a:gd name="T85" fmla="*/ 569 h 923"/>
                  <a:gd name="T86" fmla="*/ 622 w 1250"/>
                  <a:gd name="T87" fmla="*/ 593 h 923"/>
                  <a:gd name="T88" fmla="*/ 580 w 1250"/>
                  <a:gd name="T89" fmla="*/ 617 h 923"/>
                  <a:gd name="T90" fmla="*/ 568 w 1250"/>
                  <a:gd name="T91" fmla="*/ 707 h 923"/>
                  <a:gd name="T92" fmla="*/ 356 w 1250"/>
                  <a:gd name="T93" fmla="*/ 755 h 923"/>
                  <a:gd name="T94" fmla="*/ 392 w 1250"/>
                  <a:gd name="T95" fmla="*/ 641 h 923"/>
                  <a:gd name="T96" fmla="*/ 428 w 1250"/>
                  <a:gd name="T97" fmla="*/ 647 h 923"/>
                  <a:gd name="T98" fmla="*/ 446 w 1250"/>
                  <a:gd name="T99" fmla="*/ 617 h 923"/>
                  <a:gd name="T100" fmla="*/ 574 w 1250"/>
                  <a:gd name="T101" fmla="*/ 515 h 923"/>
                  <a:gd name="T102" fmla="*/ 622 w 1250"/>
                  <a:gd name="T103" fmla="*/ 473 h 923"/>
                  <a:gd name="T104" fmla="*/ 646 w 1250"/>
                  <a:gd name="T105" fmla="*/ 396 h 923"/>
                  <a:gd name="T106" fmla="*/ 646 w 1250"/>
                  <a:gd name="T107" fmla="*/ 378 h 923"/>
                  <a:gd name="T108" fmla="*/ 670 w 1250"/>
                  <a:gd name="T109" fmla="*/ 270 h 923"/>
                  <a:gd name="T110" fmla="*/ 688 w 1250"/>
                  <a:gd name="T111" fmla="*/ 192 h 923"/>
                  <a:gd name="T112" fmla="*/ 700 w 1250"/>
                  <a:gd name="T113" fmla="*/ 264 h 923"/>
                  <a:gd name="T114" fmla="*/ 538 w 1250"/>
                  <a:gd name="T115" fmla="*/ 455 h 923"/>
                  <a:gd name="T116" fmla="*/ 640 w 1250"/>
                  <a:gd name="T117" fmla="*/ 803 h 923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0" t="0" r="r" b="b"/>
                <a:pathLst>
                  <a:path w="1250" h="923">
                    <a:moveTo>
                      <a:pt x="1244" y="713"/>
                    </a:moveTo>
                    <a:lnTo>
                      <a:pt x="1214" y="683"/>
                    </a:lnTo>
                    <a:lnTo>
                      <a:pt x="1166" y="653"/>
                    </a:lnTo>
                    <a:lnTo>
                      <a:pt x="1166" y="641"/>
                    </a:lnTo>
                    <a:lnTo>
                      <a:pt x="1172" y="617"/>
                    </a:lnTo>
                    <a:lnTo>
                      <a:pt x="1172" y="581"/>
                    </a:lnTo>
                    <a:lnTo>
                      <a:pt x="1172" y="545"/>
                    </a:lnTo>
                    <a:lnTo>
                      <a:pt x="1172" y="509"/>
                    </a:lnTo>
                    <a:lnTo>
                      <a:pt x="1166" y="473"/>
                    </a:lnTo>
                    <a:lnTo>
                      <a:pt x="1154" y="443"/>
                    </a:lnTo>
                    <a:lnTo>
                      <a:pt x="1148" y="431"/>
                    </a:lnTo>
                    <a:lnTo>
                      <a:pt x="1142" y="425"/>
                    </a:lnTo>
                    <a:lnTo>
                      <a:pt x="1142" y="408"/>
                    </a:lnTo>
                    <a:lnTo>
                      <a:pt x="1136" y="384"/>
                    </a:lnTo>
                    <a:lnTo>
                      <a:pt x="1130" y="354"/>
                    </a:lnTo>
                    <a:lnTo>
                      <a:pt x="1118" y="324"/>
                    </a:lnTo>
                    <a:lnTo>
                      <a:pt x="1106" y="300"/>
                    </a:lnTo>
                    <a:lnTo>
                      <a:pt x="1112" y="294"/>
                    </a:lnTo>
                    <a:lnTo>
                      <a:pt x="1112" y="288"/>
                    </a:lnTo>
                    <a:lnTo>
                      <a:pt x="1112" y="270"/>
                    </a:lnTo>
                    <a:lnTo>
                      <a:pt x="1106" y="252"/>
                    </a:lnTo>
                    <a:lnTo>
                      <a:pt x="1083" y="210"/>
                    </a:lnTo>
                    <a:lnTo>
                      <a:pt x="1059" y="180"/>
                    </a:lnTo>
                    <a:lnTo>
                      <a:pt x="1053" y="174"/>
                    </a:lnTo>
                    <a:lnTo>
                      <a:pt x="1047" y="168"/>
                    </a:lnTo>
                    <a:lnTo>
                      <a:pt x="1041" y="126"/>
                    </a:lnTo>
                    <a:lnTo>
                      <a:pt x="1017" y="114"/>
                    </a:lnTo>
                    <a:lnTo>
                      <a:pt x="987" y="90"/>
                    </a:lnTo>
                    <a:lnTo>
                      <a:pt x="981" y="96"/>
                    </a:lnTo>
                    <a:lnTo>
                      <a:pt x="981" y="102"/>
                    </a:lnTo>
                    <a:lnTo>
                      <a:pt x="975" y="120"/>
                    </a:lnTo>
                    <a:lnTo>
                      <a:pt x="975" y="108"/>
                    </a:lnTo>
                    <a:lnTo>
                      <a:pt x="969" y="90"/>
                    </a:lnTo>
                    <a:lnTo>
                      <a:pt x="963" y="72"/>
                    </a:lnTo>
                    <a:lnTo>
                      <a:pt x="963" y="66"/>
                    </a:lnTo>
                    <a:lnTo>
                      <a:pt x="933" y="42"/>
                    </a:lnTo>
                    <a:lnTo>
                      <a:pt x="921" y="36"/>
                    </a:lnTo>
                    <a:lnTo>
                      <a:pt x="915" y="30"/>
                    </a:lnTo>
                    <a:lnTo>
                      <a:pt x="891" y="18"/>
                    </a:lnTo>
                    <a:lnTo>
                      <a:pt x="885" y="18"/>
                    </a:lnTo>
                    <a:lnTo>
                      <a:pt x="867" y="18"/>
                    </a:lnTo>
                    <a:lnTo>
                      <a:pt x="855" y="18"/>
                    </a:lnTo>
                    <a:lnTo>
                      <a:pt x="849" y="18"/>
                    </a:lnTo>
                    <a:lnTo>
                      <a:pt x="819" y="6"/>
                    </a:lnTo>
                    <a:lnTo>
                      <a:pt x="796" y="0"/>
                    </a:lnTo>
                    <a:lnTo>
                      <a:pt x="772" y="6"/>
                    </a:lnTo>
                    <a:lnTo>
                      <a:pt x="754" y="18"/>
                    </a:lnTo>
                    <a:lnTo>
                      <a:pt x="730" y="18"/>
                    </a:lnTo>
                    <a:lnTo>
                      <a:pt x="712" y="24"/>
                    </a:lnTo>
                    <a:lnTo>
                      <a:pt x="700" y="30"/>
                    </a:lnTo>
                    <a:lnTo>
                      <a:pt x="694" y="30"/>
                    </a:lnTo>
                    <a:lnTo>
                      <a:pt x="688" y="30"/>
                    </a:lnTo>
                    <a:lnTo>
                      <a:pt x="664" y="42"/>
                    </a:lnTo>
                    <a:lnTo>
                      <a:pt x="628" y="60"/>
                    </a:lnTo>
                    <a:lnTo>
                      <a:pt x="586" y="90"/>
                    </a:lnTo>
                    <a:lnTo>
                      <a:pt x="574" y="108"/>
                    </a:lnTo>
                    <a:lnTo>
                      <a:pt x="562" y="120"/>
                    </a:lnTo>
                    <a:lnTo>
                      <a:pt x="568" y="120"/>
                    </a:lnTo>
                    <a:lnTo>
                      <a:pt x="568" y="114"/>
                    </a:lnTo>
                    <a:lnTo>
                      <a:pt x="550" y="150"/>
                    </a:lnTo>
                    <a:lnTo>
                      <a:pt x="538" y="192"/>
                    </a:lnTo>
                    <a:lnTo>
                      <a:pt x="532" y="216"/>
                    </a:lnTo>
                    <a:lnTo>
                      <a:pt x="532" y="228"/>
                    </a:lnTo>
                    <a:lnTo>
                      <a:pt x="527" y="246"/>
                    </a:lnTo>
                    <a:lnTo>
                      <a:pt x="521" y="276"/>
                    </a:lnTo>
                    <a:lnTo>
                      <a:pt x="515" y="312"/>
                    </a:lnTo>
                    <a:lnTo>
                      <a:pt x="509" y="348"/>
                    </a:lnTo>
                    <a:lnTo>
                      <a:pt x="473" y="390"/>
                    </a:lnTo>
                    <a:lnTo>
                      <a:pt x="473" y="396"/>
                    </a:lnTo>
                    <a:lnTo>
                      <a:pt x="467" y="402"/>
                    </a:lnTo>
                    <a:lnTo>
                      <a:pt x="449" y="437"/>
                    </a:lnTo>
                    <a:lnTo>
                      <a:pt x="431" y="479"/>
                    </a:lnTo>
                    <a:lnTo>
                      <a:pt x="419" y="521"/>
                    </a:lnTo>
                    <a:lnTo>
                      <a:pt x="413" y="527"/>
                    </a:lnTo>
                    <a:lnTo>
                      <a:pt x="413" y="533"/>
                    </a:lnTo>
                    <a:lnTo>
                      <a:pt x="413" y="539"/>
                    </a:lnTo>
                    <a:lnTo>
                      <a:pt x="353" y="599"/>
                    </a:lnTo>
                    <a:lnTo>
                      <a:pt x="347" y="599"/>
                    </a:lnTo>
                    <a:lnTo>
                      <a:pt x="341" y="599"/>
                    </a:lnTo>
                    <a:lnTo>
                      <a:pt x="335" y="611"/>
                    </a:lnTo>
                    <a:lnTo>
                      <a:pt x="311" y="629"/>
                    </a:lnTo>
                    <a:lnTo>
                      <a:pt x="305" y="629"/>
                    </a:lnTo>
                    <a:lnTo>
                      <a:pt x="299" y="629"/>
                    </a:lnTo>
                    <a:lnTo>
                      <a:pt x="299" y="635"/>
                    </a:lnTo>
                    <a:lnTo>
                      <a:pt x="293" y="635"/>
                    </a:lnTo>
                    <a:lnTo>
                      <a:pt x="257" y="659"/>
                    </a:lnTo>
                    <a:lnTo>
                      <a:pt x="257" y="665"/>
                    </a:lnTo>
                    <a:lnTo>
                      <a:pt x="257" y="677"/>
                    </a:lnTo>
                    <a:lnTo>
                      <a:pt x="257" y="701"/>
                    </a:lnTo>
                    <a:lnTo>
                      <a:pt x="257" y="719"/>
                    </a:lnTo>
                    <a:lnTo>
                      <a:pt x="257" y="731"/>
                    </a:lnTo>
                    <a:lnTo>
                      <a:pt x="216" y="725"/>
                    </a:lnTo>
                    <a:lnTo>
                      <a:pt x="150" y="797"/>
                    </a:lnTo>
                    <a:lnTo>
                      <a:pt x="150" y="827"/>
                    </a:lnTo>
                    <a:lnTo>
                      <a:pt x="174" y="827"/>
                    </a:lnTo>
                    <a:lnTo>
                      <a:pt x="114" y="845"/>
                    </a:lnTo>
                    <a:lnTo>
                      <a:pt x="108" y="851"/>
                    </a:lnTo>
                    <a:lnTo>
                      <a:pt x="54" y="839"/>
                    </a:lnTo>
                    <a:lnTo>
                      <a:pt x="0" y="857"/>
                    </a:lnTo>
                    <a:lnTo>
                      <a:pt x="0" y="875"/>
                    </a:lnTo>
                    <a:lnTo>
                      <a:pt x="102" y="893"/>
                    </a:lnTo>
                    <a:lnTo>
                      <a:pt x="96" y="893"/>
                    </a:lnTo>
                    <a:lnTo>
                      <a:pt x="156" y="905"/>
                    </a:lnTo>
                    <a:lnTo>
                      <a:pt x="168" y="899"/>
                    </a:lnTo>
                    <a:lnTo>
                      <a:pt x="311" y="923"/>
                    </a:lnTo>
                    <a:lnTo>
                      <a:pt x="365" y="911"/>
                    </a:lnTo>
                    <a:lnTo>
                      <a:pt x="371" y="887"/>
                    </a:lnTo>
                    <a:lnTo>
                      <a:pt x="240" y="869"/>
                    </a:lnTo>
                    <a:lnTo>
                      <a:pt x="240" y="863"/>
                    </a:lnTo>
                    <a:lnTo>
                      <a:pt x="497" y="791"/>
                    </a:lnTo>
                    <a:lnTo>
                      <a:pt x="503" y="809"/>
                    </a:lnTo>
                    <a:lnTo>
                      <a:pt x="640" y="827"/>
                    </a:lnTo>
                    <a:lnTo>
                      <a:pt x="700" y="725"/>
                    </a:lnTo>
                    <a:lnTo>
                      <a:pt x="658" y="719"/>
                    </a:lnTo>
                    <a:lnTo>
                      <a:pt x="664" y="653"/>
                    </a:lnTo>
                    <a:lnTo>
                      <a:pt x="670" y="623"/>
                    </a:lnTo>
                    <a:lnTo>
                      <a:pt x="694" y="611"/>
                    </a:lnTo>
                    <a:lnTo>
                      <a:pt x="694" y="605"/>
                    </a:lnTo>
                    <a:lnTo>
                      <a:pt x="718" y="587"/>
                    </a:lnTo>
                    <a:lnTo>
                      <a:pt x="748" y="569"/>
                    </a:lnTo>
                    <a:lnTo>
                      <a:pt x="778" y="551"/>
                    </a:lnTo>
                    <a:lnTo>
                      <a:pt x="796" y="533"/>
                    </a:lnTo>
                    <a:lnTo>
                      <a:pt x="819" y="515"/>
                    </a:lnTo>
                    <a:lnTo>
                      <a:pt x="843" y="497"/>
                    </a:lnTo>
                    <a:lnTo>
                      <a:pt x="867" y="467"/>
                    </a:lnTo>
                    <a:lnTo>
                      <a:pt x="879" y="449"/>
                    </a:lnTo>
                    <a:lnTo>
                      <a:pt x="879" y="443"/>
                    </a:lnTo>
                    <a:lnTo>
                      <a:pt x="885" y="443"/>
                    </a:lnTo>
                    <a:lnTo>
                      <a:pt x="891" y="431"/>
                    </a:lnTo>
                    <a:lnTo>
                      <a:pt x="903" y="425"/>
                    </a:lnTo>
                    <a:lnTo>
                      <a:pt x="909" y="414"/>
                    </a:lnTo>
                    <a:lnTo>
                      <a:pt x="909" y="390"/>
                    </a:lnTo>
                    <a:lnTo>
                      <a:pt x="903" y="360"/>
                    </a:lnTo>
                    <a:lnTo>
                      <a:pt x="927" y="348"/>
                    </a:lnTo>
                    <a:lnTo>
                      <a:pt x="951" y="330"/>
                    </a:lnTo>
                    <a:lnTo>
                      <a:pt x="975" y="318"/>
                    </a:lnTo>
                    <a:lnTo>
                      <a:pt x="993" y="300"/>
                    </a:lnTo>
                    <a:lnTo>
                      <a:pt x="999" y="306"/>
                    </a:lnTo>
                    <a:lnTo>
                      <a:pt x="1011" y="306"/>
                    </a:lnTo>
                    <a:lnTo>
                      <a:pt x="1023" y="336"/>
                    </a:lnTo>
                    <a:lnTo>
                      <a:pt x="1071" y="449"/>
                    </a:lnTo>
                    <a:lnTo>
                      <a:pt x="1071" y="467"/>
                    </a:lnTo>
                    <a:lnTo>
                      <a:pt x="1077" y="497"/>
                    </a:lnTo>
                    <a:lnTo>
                      <a:pt x="1101" y="563"/>
                    </a:lnTo>
                    <a:lnTo>
                      <a:pt x="1118" y="617"/>
                    </a:lnTo>
                    <a:lnTo>
                      <a:pt x="1124" y="641"/>
                    </a:lnTo>
                    <a:lnTo>
                      <a:pt x="1124" y="653"/>
                    </a:lnTo>
                    <a:lnTo>
                      <a:pt x="1118" y="659"/>
                    </a:lnTo>
                    <a:lnTo>
                      <a:pt x="1112" y="671"/>
                    </a:lnTo>
                    <a:lnTo>
                      <a:pt x="1112" y="689"/>
                    </a:lnTo>
                    <a:lnTo>
                      <a:pt x="1118" y="701"/>
                    </a:lnTo>
                    <a:lnTo>
                      <a:pt x="1124" y="719"/>
                    </a:lnTo>
                    <a:lnTo>
                      <a:pt x="1130" y="737"/>
                    </a:lnTo>
                    <a:lnTo>
                      <a:pt x="1136" y="749"/>
                    </a:lnTo>
                    <a:lnTo>
                      <a:pt x="1148" y="749"/>
                    </a:lnTo>
                    <a:lnTo>
                      <a:pt x="1154" y="743"/>
                    </a:lnTo>
                    <a:lnTo>
                      <a:pt x="1154" y="725"/>
                    </a:lnTo>
                    <a:lnTo>
                      <a:pt x="1148" y="707"/>
                    </a:lnTo>
                    <a:lnTo>
                      <a:pt x="1148" y="701"/>
                    </a:lnTo>
                    <a:lnTo>
                      <a:pt x="1202" y="713"/>
                    </a:lnTo>
                    <a:lnTo>
                      <a:pt x="1208" y="719"/>
                    </a:lnTo>
                    <a:lnTo>
                      <a:pt x="1214" y="737"/>
                    </a:lnTo>
                    <a:lnTo>
                      <a:pt x="1220" y="749"/>
                    </a:lnTo>
                    <a:lnTo>
                      <a:pt x="1232" y="755"/>
                    </a:lnTo>
                    <a:lnTo>
                      <a:pt x="1238" y="749"/>
                    </a:lnTo>
                    <a:lnTo>
                      <a:pt x="1232" y="737"/>
                    </a:lnTo>
                    <a:lnTo>
                      <a:pt x="1238" y="749"/>
                    </a:lnTo>
                    <a:lnTo>
                      <a:pt x="1244" y="755"/>
                    </a:lnTo>
                    <a:lnTo>
                      <a:pt x="1250" y="749"/>
                    </a:lnTo>
                    <a:lnTo>
                      <a:pt x="1250" y="743"/>
                    </a:lnTo>
                    <a:lnTo>
                      <a:pt x="1250" y="731"/>
                    </a:lnTo>
                    <a:lnTo>
                      <a:pt x="1244" y="719"/>
                    </a:lnTo>
                    <a:lnTo>
                      <a:pt x="1244" y="713"/>
                    </a:lnTo>
                    <a:close/>
                    <a:moveTo>
                      <a:pt x="694" y="264"/>
                    </a:moveTo>
                    <a:lnTo>
                      <a:pt x="700" y="276"/>
                    </a:lnTo>
                    <a:lnTo>
                      <a:pt x="712" y="288"/>
                    </a:lnTo>
                    <a:lnTo>
                      <a:pt x="742" y="330"/>
                    </a:lnTo>
                    <a:lnTo>
                      <a:pt x="778" y="360"/>
                    </a:lnTo>
                    <a:lnTo>
                      <a:pt x="784" y="372"/>
                    </a:lnTo>
                    <a:lnTo>
                      <a:pt x="790" y="378"/>
                    </a:lnTo>
                    <a:lnTo>
                      <a:pt x="796" y="384"/>
                    </a:lnTo>
                    <a:lnTo>
                      <a:pt x="790" y="431"/>
                    </a:lnTo>
                    <a:lnTo>
                      <a:pt x="766" y="443"/>
                    </a:lnTo>
                    <a:lnTo>
                      <a:pt x="748" y="461"/>
                    </a:lnTo>
                    <a:lnTo>
                      <a:pt x="724" y="485"/>
                    </a:lnTo>
                    <a:lnTo>
                      <a:pt x="712" y="503"/>
                    </a:lnTo>
                    <a:lnTo>
                      <a:pt x="712" y="509"/>
                    </a:lnTo>
                    <a:lnTo>
                      <a:pt x="706" y="515"/>
                    </a:lnTo>
                    <a:lnTo>
                      <a:pt x="688" y="533"/>
                    </a:lnTo>
                    <a:lnTo>
                      <a:pt x="670" y="551"/>
                    </a:lnTo>
                    <a:lnTo>
                      <a:pt x="658" y="563"/>
                    </a:lnTo>
                    <a:lnTo>
                      <a:pt x="658" y="569"/>
                    </a:lnTo>
                    <a:lnTo>
                      <a:pt x="652" y="569"/>
                    </a:lnTo>
                    <a:lnTo>
                      <a:pt x="652" y="575"/>
                    </a:lnTo>
                    <a:lnTo>
                      <a:pt x="640" y="581"/>
                    </a:lnTo>
                    <a:lnTo>
                      <a:pt x="616" y="593"/>
                    </a:lnTo>
                    <a:lnTo>
                      <a:pt x="604" y="599"/>
                    </a:lnTo>
                    <a:lnTo>
                      <a:pt x="592" y="605"/>
                    </a:lnTo>
                    <a:lnTo>
                      <a:pt x="586" y="611"/>
                    </a:lnTo>
                    <a:lnTo>
                      <a:pt x="574" y="617"/>
                    </a:lnTo>
                    <a:lnTo>
                      <a:pt x="562" y="629"/>
                    </a:lnTo>
                    <a:lnTo>
                      <a:pt x="550" y="635"/>
                    </a:lnTo>
                    <a:lnTo>
                      <a:pt x="550" y="653"/>
                    </a:lnTo>
                    <a:lnTo>
                      <a:pt x="556" y="677"/>
                    </a:lnTo>
                    <a:lnTo>
                      <a:pt x="562" y="707"/>
                    </a:lnTo>
                    <a:lnTo>
                      <a:pt x="538" y="737"/>
                    </a:lnTo>
                    <a:lnTo>
                      <a:pt x="377" y="785"/>
                    </a:lnTo>
                    <a:lnTo>
                      <a:pt x="365" y="761"/>
                    </a:lnTo>
                    <a:lnTo>
                      <a:pt x="359" y="755"/>
                    </a:lnTo>
                    <a:lnTo>
                      <a:pt x="353" y="755"/>
                    </a:lnTo>
                    <a:lnTo>
                      <a:pt x="359" y="683"/>
                    </a:lnTo>
                    <a:lnTo>
                      <a:pt x="365" y="671"/>
                    </a:lnTo>
                    <a:lnTo>
                      <a:pt x="371" y="665"/>
                    </a:lnTo>
                    <a:lnTo>
                      <a:pt x="389" y="641"/>
                    </a:lnTo>
                    <a:lnTo>
                      <a:pt x="413" y="629"/>
                    </a:lnTo>
                    <a:lnTo>
                      <a:pt x="431" y="611"/>
                    </a:lnTo>
                    <a:lnTo>
                      <a:pt x="419" y="623"/>
                    </a:lnTo>
                    <a:lnTo>
                      <a:pt x="419" y="629"/>
                    </a:lnTo>
                    <a:lnTo>
                      <a:pt x="425" y="647"/>
                    </a:lnTo>
                    <a:lnTo>
                      <a:pt x="425" y="659"/>
                    </a:lnTo>
                    <a:lnTo>
                      <a:pt x="431" y="665"/>
                    </a:lnTo>
                    <a:lnTo>
                      <a:pt x="437" y="659"/>
                    </a:lnTo>
                    <a:lnTo>
                      <a:pt x="443" y="635"/>
                    </a:lnTo>
                    <a:lnTo>
                      <a:pt x="443" y="617"/>
                    </a:lnTo>
                    <a:lnTo>
                      <a:pt x="443" y="605"/>
                    </a:lnTo>
                    <a:lnTo>
                      <a:pt x="491" y="575"/>
                    </a:lnTo>
                    <a:lnTo>
                      <a:pt x="527" y="545"/>
                    </a:lnTo>
                    <a:lnTo>
                      <a:pt x="550" y="527"/>
                    </a:lnTo>
                    <a:lnTo>
                      <a:pt x="568" y="515"/>
                    </a:lnTo>
                    <a:lnTo>
                      <a:pt x="586" y="503"/>
                    </a:lnTo>
                    <a:lnTo>
                      <a:pt x="598" y="497"/>
                    </a:lnTo>
                    <a:lnTo>
                      <a:pt x="610" y="485"/>
                    </a:lnTo>
                    <a:lnTo>
                      <a:pt x="616" y="479"/>
                    </a:lnTo>
                    <a:lnTo>
                      <a:pt x="616" y="473"/>
                    </a:lnTo>
                    <a:lnTo>
                      <a:pt x="628" y="455"/>
                    </a:lnTo>
                    <a:lnTo>
                      <a:pt x="634" y="431"/>
                    </a:lnTo>
                    <a:lnTo>
                      <a:pt x="640" y="408"/>
                    </a:lnTo>
                    <a:lnTo>
                      <a:pt x="640" y="402"/>
                    </a:lnTo>
                    <a:lnTo>
                      <a:pt x="640" y="396"/>
                    </a:lnTo>
                    <a:lnTo>
                      <a:pt x="628" y="396"/>
                    </a:lnTo>
                    <a:lnTo>
                      <a:pt x="634" y="396"/>
                    </a:lnTo>
                    <a:lnTo>
                      <a:pt x="634" y="390"/>
                    </a:lnTo>
                    <a:lnTo>
                      <a:pt x="640" y="378"/>
                    </a:lnTo>
                    <a:lnTo>
                      <a:pt x="652" y="336"/>
                    </a:lnTo>
                    <a:lnTo>
                      <a:pt x="664" y="300"/>
                    </a:lnTo>
                    <a:lnTo>
                      <a:pt x="664" y="282"/>
                    </a:lnTo>
                    <a:lnTo>
                      <a:pt x="670" y="276"/>
                    </a:lnTo>
                    <a:lnTo>
                      <a:pt x="664" y="270"/>
                    </a:lnTo>
                    <a:lnTo>
                      <a:pt x="658" y="258"/>
                    </a:lnTo>
                    <a:lnTo>
                      <a:pt x="646" y="246"/>
                    </a:lnTo>
                    <a:lnTo>
                      <a:pt x="640" y="240"/>
                    </a:lnTo>
                    <a:lnTo>
                      <a:pt x="676" y="258"/>
                    </a:lnTo>
                    <a:lnTo>
                      <a:pt x="682" y="192"/>
                    </a:lnTo>
                    <a:lnTo>
                      <a:pt x="682" y="198"/>
                    </a:lnTo>
                    <a:lnTo>
                      <a:pt x="682" y="222"/>
                    </a:lnTo>
                    <a:lnTo>
                      <a:pt x="688" y="246"/>
                    </a:lnTo>
                    <a:lnTo>
                      <a:pt x="694" y="264"/>
                    </a:lnTo>
                    <a:close/>
                    <a:moveTo>
                      <a:pt x="532" y="455"/>
                    </a:moveTo>
                    <a:lnTo>
                      <a:pt x="527" y="461"/>
                    </a:lnTo>
                    <a:lnTo>
                      <a:pt x="532" y="449"/>
                    </a:lnTo>
                    <a:lnTo>
                      <a:pt x="532" y="455"/>
                    </a:lnTo>
                    <a:close/>
                    <a:moveTo>
                      <a:pt x="634" y="803"/>
                    </a:moveTo>
                    <a:lnTo>
                      <a:pt x="634" y="80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8" name="Freeform 19"/>
              <p:cNvSpPr>
                <a:spLocks/>
              </p:cNvSpPr>
              <p:nvPr/>
            </p:nvSpPr>
            <p:spPr bwMode="hidden">
              <a:xfrm>
                <a:off x="684" y="2709"/>
                <a:ext cx="47" cy="78"/>
              </a:xfrm>
              <a:custGeom>
                <a:avLst/>
                <a:gdLst>
                  <a:gd name="T0" fmla="*/ 12 w 47"/>
                  <a:gd name="T1" fmla="*/ 72 h 78"/>
                  <a:gd name="T2" fmla="*/ 18 w 47"/>
                  <a:gd name="T3" fmla="*/ 60 h 78"/>
                  <a:gd name="T4" fmla="*/ 24 w 47"/>
                  <a:gd name="T5" fmla="*/ 54 h 78"/>
                  <a:gd name="T6" fmla="*/ 47 w 47"/>
                  <a:gd name="T7" fmla="*/ 0 h 78"/>
                  <a:gd name="T8" fmla="*/ 0 w 47"/>
                  <a:gd name="T9" fmla="*/ 78 h 78"/>
                  <a:gd name="T10" fmla="*/ 12 w 47"/>
                  <a:gd name="T11" fmla="*/ 72 h 78"/>
                  <a:gd name="T12" fmla="*/ 12 w 47"/>
                  <a:gd name="T13" fmla="*/ 72 h 7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7" h="78">
                    <a:moveTo>
                      <a:pt x="12" y="72"/>
                    </a:moveTo>
                    <a:lnTo>
                      <a:pt x="18" y="60"/>
                    </a:lnTo>
                    <a:lnTo>
                      <a:pt x="24" y="54"/>
                    </a:lnTo>
                    <a:lnTo>
                      <a:pt x="47" y="0"/>
                    </a:lnTo>
                    <a:lnTo>
                      <a:pt x="0" y="78"/>
                    </a:lnTo>
                    <a:lnTo>
                      <a:pt x="12" y="7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9" name="Freeform 20"/>
              <p:cNvSpPr>
                <a:spLocks/>
              </p:cNvSpPr>
              <p:nvPr/>
            </p:nvSpPr>
            <p:spPr bwMode="hidden">
              <a:xfrm>
                <a:off x="1284" y="2572"/>
                <a:ext cx="149" cy="419"/>
              </a:xfrm>
              <a:custGeom>
                <a:avLst/>
                <a:gdLst>
                  <a:gd name="T0" fmla="*/ 29 w 149"/>
                  <a:gd name="T1" fmla="*/ 96 h 419"/>
                  <a:gd name="T2" fmla="*/ 41 w 149"/>
                  <a:gd name="T3" fmla="*/ 126 h 419"/>
                  <a:gd name="T4" fmla="*/ 29 w 149"/>
                  <a:gd name="T5" fmla="*/ 161 h 419"/>
                  <a:gd name="T6" fmla="*/ 47 w 149"/>
                  <a:gd name="T7" fmla="*/ 149 h 419"/>
                  <a:gd name="T8" fmla="*/ 53 w 149"/>
                  <a:gd name="T9" fmla="*/ 347 h 419"/>
                  <a:gd name="T10" fmla="*/ 65 w 149"/>
                  <a:gd name="T11" fmla="*/ 371 h 419"/>
                  <a:gd name="T12" fmla="*/ 65 w 149"/>
                  <a:gd name="T13" fmla="*/ 377 h 419"/>
                  <a:gd name="T14" fmla="*/ 65 w 149"/>
                  <a:gd name="T15" fmla="*/ 389 h 419"/>
                  <a:gd name="T16" fmla="*/ 77 w 149"/>
                  <a:gd name="T17" fmla="*/ 395 h 419"/>
                  <a:gd name="T18" fmla="*/ 101 w 149"/>
                  <a:gd name="T19" fmla="*/ 407 h 419"/>
                  <a:gd name="T20" fmla="*/ 125 w 149"/>
                  <a:gd name="T21" fmla="*/ 413 h 419"/>
                  <a:gd name="T22" fmla="*/ 149 w 149"/>
                  <a:gd name="T23" fmla="*/ 419 h 419"/>
                  <a:gd name="T24" fmla="*/ 125 w 149"/>
                  <a:gd name="T25" fmla="*/ 395 h 419"/>
                  <a:gd name="T26" fmla="*/ 77 w 149"/>
                  <a:gd name="T27" fmla="*/ 365 h 419"/>
                  <a:gd name="T28" fmla="*/ 77 w 149"/>
                  <a:gd name="T29" fmla="*/ 365 h 419"/>
                  <a:gd name="T30" fmla="*/ 77 w 149"/>
                  <a:gd name="T31" fmla="*/ 353 h 419"/>
                  <a:gd name="T32" fmla="*/ 83 w 149"/>
                  <a:gd name="T33" fmla="*/ 329 h 419"/>
                  <a:gd name="T34" fmla="*/ 83 w 149"/>
                  <a:gd name="T35" fmla="*/ 293 h 419"/>
                  <a:gd name="T36" fmla="*/ 83 w 149"/>
                  <a:gd name="T37" fmla="*/ 257 h 419"/>
                  <a:gd name="T38" fmla="*/ 83 w 149"/>
                  <a:gd name="T39" fmla="*/ 221 h 419"/>
                  <a:gd name="T40" fmla="*/ 77 w 149"/>
                  <a:gd name="T41" fmla="*/ 185 h 419"/>
                  <a:gd name="T42" fmla="*/ 65 w 149"/>
                  <a:gd name="T43" fmla="*/ 155 h 419"/>
                  <a:gd name="T44" fmla="*/ 59 w 149"/>
                  <a:gd name="T45" fmla="*/ 143 h 419"/>
                  <a:gd name="T46" fmla="*/ 53 w 149"/>
                  <a:gd name="T47" fmla="*/ 137 h 419"/>
                  <a:gd name="T48" fmla="*/ 53 w 149"/>
                  <a:gd name="T49" fmla="*/ 120 h 419"/>
                  <a:gd name="T50" fmla="*/ 53 w 149"/>
                  <a:gd name="T51" fmla="*/ 108 h 419"/>
                  <a:gd name="T52" fmla="*/ 47 w 149"/>
                  <a:gd name="T53" fmla="*/ 90 h 419"/>
                  <a:gd name="T54" fmla="*/ 35 w 149"/>
                  <a:gd name="T55" fmla="*/ 54 h 419"/>
                  <a:gd name="T56" fmla="*/ 23 w 149"/>
                  <a:gd name="T57" fmla="*/ 18 h 419"/>
                  <a:gd name="T58" fmla="*/ 17 w 149"/>
                  <a:gd name="T59" fmla="*/ 6 h 419"/>
                  <a:gd name="T60" fmla="*/ 17 w 149"/>
                  <a:gd name="T61" fmla="*/ 0 h 419"/>
                  <a:gd name="T62" fmla="*/ 0 w 149"/>
                  <a:gd name="T63" fmla="*/ 6 h 419"/>
                  <a:gd name="T64" fmla="*/ 6 w 149"/>
                  <a:gd name="T65" fmla="*/ 114 h 419"/>
                  <a:gd name="T66" fmla="*/ 29 w 149"/>
                  <a:gd name="T67" fmla="*/ 96 h 419"/>
                  <a:gd name="T68" fmla="*/ 29 w 149"/>
                  <a:gd name="T69" fmla="*/ 96 h 419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149" h="419">
                    <a:moveTo>
                      <a:pt x="29" y="96"/>
                    </a:moveTo>
                    <a:lnTo>
                      <a:pt x="41" y="126"/>
                    </a:lnTo>
                    <a:lnTo>
                      <a:pt x="29" y="161"/>
                    </a:lnTo>
                    <a:lnTo>
                      <a:pt x="47" y="149"/>
                    </a:lnTo>
                    <a:lnTo>
                      <a:pt x="53" y="347"/>
                    </a:lnTo>
                    <a:lnTo>
                      <a:pt x="65" y="371"/>
                    </a:lnTo>
                    <a:lnTo>
                      <a:pt x="65" y="377"/>
                    </a:lnTo>
                    <a:lnTo>
                      <a:pt x="65" y="389"/>
                    </a:lnTo>
                    <a:lnTo>
                      <a:pt x="77" y="395"/>
                    </a:lnTo>
                    <a:lnTo>
                      <a:pt x="101" y="407"/>
                    </a:lnTo>
                    <a:lnTo>
                      <a:pt x="125" y="413"/>
                    </a:lnTo>
                    <a:lnTo>
                      <a:pt x="149" y="419"/>
                    </a:lnTo>
                    <a:lnTo>
                      <a:pt x="125" y="395"/>
                    </a:lnTo>
                    <a:lnTo>
                      <a:pt x="77" y="365"/>
                    </a:lnTo>
                    <a:lnTo>
                      <a:pt x="77" y="353"/>
                    </a:lnTo>
                    <a:lnTo>
                      <a:pt x="83" y="329"/>
                    </a:lnTo>
                    <a:lnTo>
                      <a:pt x="83" y="293"/>
                    </a:lnTo>
                    <a:lnTo>
                      <a:pt x="83" y="257"/>
                    </a:lnTo>
                    <a:lnTo>
                      <a:pt x="83" y="221"/>
                    </a:lnTo>
                    <a:lnTo>
                      <a:pt x="77" y="185"/>
                    </a:lnTo>
                    <a:lnTo>
                      <a:pt x="65" y="155"/>
                    </a:lnTo>
                    <a:lnTo>
                      <a:pt x="59" y="143"/>
                    </a:lnTo>
                    <a:lnTo>
                      <a:pt x="53" y="137"/>
                    </a:lnTo>
                    <a:lnTo>
                      <a:pt x="53" y="120"/>
                    </a:lnTo>
                    <a:lnTo>
                      <a:pt x="53" y="108"/>
                    </a:lnTo>
                    <a:lnTo>
                      <a:pt x="47" y="90"/>
                    </a:lnTo>
                    <a:lnTo>
                      <a:pt x="35" y="54"/>
                    </a:lnTo>
                    <a:lnTo>
                      <a:pt x="23" y="18"/>
                    </a:lnTo>
                    <a:lnTo>
                      <a:pt x="17" y="6"/>
                    </a:lnTo>
                    <a:lnTo>
                      <a:pt x="17" y="0"/>
                    </a:lnTo>
                    <a:lnTo>
                      <a:pt x="0" y="6"/>
                    </a:lnTo>
                    <a:lnTo>
                      <a:pt x="6" y="114"/>
                    </a:lnTo>
                    <a:lnTo>
                      <a:pt x="2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0" name="Freeform 21"/>
              <p:cNvSpPr>
                <a:spLocks/>
              </p:cNvSpPr>
              <p:nvPr/>
            </p:nvSpPr>
            <p:spPr bwMode="hidden">
              <a:xfrm>
                <a:off x="1140" y="2434"/>
                <a:ext cx="167" cy="138"/>
              </a:xfrm>
              <a:custGeom>
                <a:avLst/>
                <a:gdLst>
                  <a:gd name="T0" fmla="*/ 102 w 167"/>
                  <a:gd name="T1" fmla="*/ 18 h 138"/>
                  <a:gd name="T2" fmla="*/ 96 w 167"/>
                  <a:gd name="T3" fmla="*/ 12 h 138"/>
                  <a:gd name="T4" fmla="*/ 90 w 167"/>
                  <a:gd name="T5" fmla="*/ 0 h 138"/>
                  <a:gd name="T6" fmla="*/ 78 w 167"/>
                  <a:gd name="T7" fmla="*/ 0 h 138"/>
                  <a:gd name="T8" fmla="*/ 66 w 167"/>
                  <a:gd name="T9" fmla="*/ 0 h 138"/>
                  <a:gd name="T10" fmla="*/ 60 w 167"/>
                  <a:gd name="T11" fmla="*/ 0 h 138"/>
                  <a:gd name="T12" fmla="*/ 48 w 167"/>
                  <a:gd name="T13" fmla="*/ 6 h 138"/>
                  <a:gd name="T14" fmla="*/ 36 w 167"/>
                  <a:gd name="T15" fmla="*/ 12 h 138"/>
                  <a:gd name="T16" fmla="*/ 30 w 167"/>
                  <a:gd name="T17" fmla="*/ 12 h 138"/>
                  <a:gd name="T18" fmla="*/ 24 w 167"/>
                  <a:gd name="T19" fmla="*/ 24 h 138"/>
                  <a:gd name="T20" fmla="*/ 18 w 167"/>
                  <a:gd name="T21" fmla="*/ 42 h 138"/>
                  <a:gd name="T22" fmla="*/ 6 w 167"/>
                  <a:gd name="T23" fmla="*/ 66 h 138"/>
                  <a:gd name="T24" fmla="*/ 0 w 167"/>
                  <a:gd name="T25" fmla="*/ 72 h 138"/>
                  <a:gd name="T26" fmla="*/ 42 w 167"/>
                  <a:gd name="T27" fmla="*/ 30 h 138"/>
                  <a:gd name="T28" fmla="*/ 30 w 167"/>
                  <a:gd name="T29" fmla="*/ 66 h 138"/>
                  <a:gd name="T30" fmla="*/ 96 w 167"/>
                  <a:gd name="T31" fmla="*/ 36 h 138"/>
                  <a:gd name="T32" fmla="*/ 120 w 167"/>
                  <a:gd name="T33" fmla="*/ 78 h 138"/>
                  <a:gd name="T34" fmla="*/ 120 w 167"/>
                  <a:gd name="T35" fmla="*/ 54 h 138"/>
                  <a:gd name="T36" fmla="*/ 167 w 167"/>
                  <a:gd name="T37" fmla="*/ 138 h 138"/>
                  <a:gd name="T38" fmla="*/ 167 w 167"/>
                  <a:gd name="T39" fmla="*/ 120 h 138"/>
                  <a:gd name="T40" fmla="*/ 161 w 167"/>
                  <a:gd name="T41" fmla="*/ 102 h 138"/>
                  <a:gd name="T42" fmla="*/ 138 w 167"/>
                  <a:gd name="T43" fmla="*/ 60 h 138"/>
                  <a:gd name="T44" fmla="*/ 114 w 167"/>
                  <a:gd name="T45" fmla="*/ 30 h 138"/>
                  <a:gd name="T46" fmla="*/ 108 w 167"/>
                  <a:gd name="T47" fmla="*/ 24 h 138"/>
                  <a:gd name="T48" fmla="*/ 102 w 167"/>
                  <a:gd name="T49" fmla="*/ 18 h 138"/>
                  <a:gd name="T50" fmla="*/ 102 w 167"/>
                  <a:gd name="T51" fmla="*/ 18 h 138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7" h="138">
                    <a:moveTo>
                      <a:pt x="102" y="18"/>
                    </a:moveTo>
                    <a:lnTo>
                      <a:pt x="96" y="12"/>
                    </a:lnTo>
                    <a:lnTo>
                      <a:pt x="90" y="0"/>
                    </a:lnTo>
                    <a:lnTo>
                      <a:pt x="78" y="0"/>
                    </a:lnTo>
                    <a:lnTo>
                      <a:pt x="66" y="0"/>
                    </a:lnTo>
                    <a:lnTo>
                      <a:pt x="60" y="0"/>
                    </a:lnTo>
                    <a:lnTo>
                      <a:pt x="48" y="6"/>
                    </a:lnTo>
                    <a:lnTo>
                      <a:pt x="36" y="12"/>
                    </a:lnTo>
                    <a:lnTo>
                      <a:pt x="30" y="12"/>
                    </a:lnTo>
                    <a:lnTo>
                      <a:pt x="24" y="24"/>
                    </a:lnTo>
                    <a:lnTo>
                      <a:pt x="18" y="42"/>
                    </a:lnTo>
                    <a:lnTo>
                      <a:pt x="6" y="66"/>
                    </a:lnTo>
                    <a:lnTo>
                      <a:pt x="0" y="72"/>
                    </a:lnTo>
                    <a:lnTo>
                      <a:pt x="42" y="30"/>
                    </a:lnTo>
                    <a:lnTo>
                      <a:pt x="30" y="66"/>
                    </a:lnTo>
                    <a:lnTo>
                      <a:pt x="96" y="36"/>
                    </a:lnTo>
                    <a:lnTo>
                      <a:pt x="120" y="78"/>
                    </a:lnTo>
                    <a:lnTo>
                      <a:pt x="120" y="54"/>
                    </a:lnTo>
                    <a:lnTo>
                      <a:pt x="167" y="138"/>
                    </a:lnTo>
                    <a:lnTo>
                      <a:pt x="167" y="120"/>
                    </a:lnTo>
                    <a:lnTo>
                      <a:pt x="161" y="102"/>
                    </a:lnTo>
                    <a:lnTo>
                      <a:pt x="138" y="60"/>
                    </a:lnTo>
                    <a:lnTo>
                      <a:pt x="114" y="30"/>
                    </a:lnTo>
                    <a:lnTo>
                      <a:pt x="108" y="24"/>
                    </a:lnTo>
                    <a:lnTo>
                      <a:pt x="102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1" name="Freeform 22"/>
              <p:cNvSpPr>
                <a:spLocks/>
              </p:cNvSpPr>
              <p:nvPr/>
            </p:nvSpPr>
            <p:spPr bwMode="hidden">
              <a:xfrm>
                <a:off x="948" y="2314"/>
                <a:ext cx="113" cy="114"/>
              </a:xfrm>
              <a:custGeom>
                <a:avLst/>
                <a:gdLst>
                  <a:gd name="T0" fmla="*/ 0 w 113"/>
                  <a:gd name="T1" fmla="*/ 0 h 114"/>
                  <a:gd name="T2" fmla="*/ 6 w 113"/>
                  <a:gd name="T3" fmla="*/ 0 h 114"/>
                  <a:gd name="T4" fmla="*/ 24 w 113"/>
                  <a:gd name="T5" fmla="*/ 6 h 114"/>
                  <a:gd name="T6" fmla="*/ 48 w 113"/>
                  <a:gd name="T7" fmla="*/ 18 h 114"/>
                  <a:gd name="T8" fmla="*/ 71 w 113"/>
                  <a:gd name="T9" fmla="*/ 36 h 114"/>
                  <a:gd name="T10" fmla="*/ 83 w 113"/>
                  <a:gd name="T11" fmla="*/ 48 h 114"/>
                  <a:gd name="T12" fmla="*/ 95 w 113"/>
                  <a:gd name="T13" fmla="*/ 66 h 114"/>
                  <a:gd name="T14" fmla="*/ 107 w 113"/>
                  <a:gd name="T15" fmla="*/ 90 h 114"/>
                  <a:gd name="T16" fmla="*/ 113 w 113"/>
                  <a:gd name="T17" fmla="*/ 114 h 114"/>
                  <a:gd name="T18" fmla="*/ 83 w 113"/>
                  <a:gd name="T19" fmla="*/ 66 h 114"/>
                  <a:gd name="T20" fmla="*/ 60 w 113"/>
                  <a:gd name="T21" fmla="*/ 78 h 114"/>
                  <a:gd name="T22" fmla="*/ 71 w 113"/>
                  <a:gd name="T23" fmla="*/ 54 h 114"/>
                  <a:gd name="T24" fmla="*/ 12 w 113"/>
                  <a:gd name="T25" fmla="*/ 78 h 114"/>
                  <a:gd name="T26" fmla="*/ 60 w 113"/>
                  <a:gd name="T27" fmla="*/ 48 h 114"/>
                  <a:gd name="T28" fmla="*/ 60 w 113"/>
                  <a:gd name="T29" fmla="*/ 42 h 114"/>
                  <a:gd name="T30" fmla="*/ 54 w 113"/>
                  <a:gd name="T31" fmla="*/ 30 h 114"/>
                  <a:gd name="T32" fmla="*/ 36 w 113"/>
                  <a:gd name="T33" fmla="*/ 18 h 114"/>
                  <a:gd name="T34" fmla="*/ 0 w 113"/>
                  <a:gd name="T35" fmla="*/ 0 h 114"/>
                  <a:gd name="T36" fmla="*/ 0 w 113"/>
                  <a:gd name="T37" fmla="*/ 0 h 114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113" h="114">
                    <a:moveTo>
                      <a:pt x="0" y="0"/>
                    </a:moveTo>
                    <a:lnTo>
                      <a:pt x="6" y="0"/>
                    </a:lnTo>
                    <a:lnTo>
                      <a:pt x="24" y="6"/>
                    </a:lnTo>
                    <a:lnTo>
                      <a:pt x="48" y="18"/>
                    </a:lnTo>
                    <a:lnTo>
                      <a:pt x="71" y="36"/>
                    </a:lnTo>
                    <a:lnTo>
                      <a:pt x="83" y="48"/>
                    </a:lnTo>
                    <a:lnTo>
                      <a:pt x="95" y="66"/>
                    </a:lnTo>
                    <a:lnTo>
                      <a:pt x="107" y="90"/>
                    </a:lnTo>
                    <a:lnTo>
                      <a:pt x="113" y="114"/>
                    </a:lnTo>
                    <a:lnTo>
                      <a:pt x="83" y="66"/>
                    </a:lnTo>
                    <a:lnTo>
                      <a:pt x="60" y="78"/>
                    </a:lnTo>
                    <a:lnTo>
                      <a:pt x="71" y="54"/>
                    </a:lnTo>
                    <a:lnTo>
                      <a:pt x="12" y="78"/>
                    </a:lnTo>
                    <a:lnTo>
                      <a:pt x="60" y="48"/>
                    </a:lnTo>
                    <a:lnTo>
                      <a:pt x="60" y="42"/>
                    </a:lnTo>
                    <a:lnTo>
                      <a:pt x="54" y="30"/>
                    </a:lnTo>
                    <a:lnTo>
                      <a:pt x="36" y="1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2" name="Freeform 23"/>
              <p:cNvSpPr>
                <a:spLocks/>
              </p:cNvSpPr>
              <p:nvPr/>
            </p:nvSpPr>
            <p:spPr bwMode="hidden">
              <a:xfrm>
                <a:off x="1122" y="2578"/>
                <a:ext cx="66" cy="60"/>
              </a:xfrm>
              <a:custGeom>
                <a:avLst/>
                <a:gdLst>
                  <a:gd name="T0" fmla="*/ 54 w 66"/>
                  <a:gd name="T1" fmla="*/ 0 h 60"/>
                  <a:gd name="T2" fmla="*/ 42 w 66"/>
                  <a:gd name="T3" fmla="*/ 18 h 60"/>
                  <a:gd name="T4" fmla="*/ 36 w 66"/>
                  <a:gd name="T5" fmla="*/ 6 h 60"/>
                  <a:gd name="T6" fmla="*/ 24 w 66"/>
                  <a:gd name="T7" fmla="*/ 30 h 60"/>
                  <a:gd name="T8" fmla="*/ 18 w 66"/>
                  <a:gd name="T9" fmla="*/ 36 h 60"/>
                  <a:gd name="T10" fmla="*/ 6 w 66"/>
                  <a:gd name="T11" fmla="*/ 48 h 60"/>
                  <a:gd name="T12" fmla="*/ 0 w 66"/>
                  <a:gd name="T13" fmla="*/ 60 h 60"/>
                  <a:gd name="T14" fmla="*/ 12 w 66"/>
                  <a:gd name="T15" fmla="*/ 54 h 60"/>
                  <a:gd name="T16" fmla="*/ 30 w 66"/>
                  <a:gd name="T17" fmla="*/ 36 h 60"/>
                  <a:gd name="T18" fmla="*/ 54 w 66"/>
                  <a:gd name="T19" fmla="*/ 18 h 60"/>
                  <a:gd name="T20" fmla="*/ 66 w 66"/>
                  <a:gd name="T21" fmla="*/ 6 h 60"/>
                  <a:gd name="T22" fmla="*/ 54 w 66"/>
                  <a:gd name="T23" fmla="*/ 0 h 60"/>
                  <a:gd name="T24" fmla="*/ 54 w 66"/>
                  <a:gd name="T25" fmla="*/ 0 h 6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66" h="60">
                    <a:moveTo>
                      <a:pt x="54" y="0"/>
                    </a:moveTo>
                    <a:lnTo>
                      <a:pt x="42" y="18"/>
                    </a:lnTo>
                    <a:lnTo>
                      <a:pt x="36" y="6"/>
                    </a:lnTo>
                    <a:lnTo>
                      <a:pt x="24" y="30"/>
                    </a:lnTo>
                    <a:lnTo>
                      <a:pt x="18" y="36"/>
                    </a:lnTo>
                    <a:lnTo>
                      <a:pt x="6" y="48"/>
                    </a:lnTo>
                    <a:lnTo>
                      <a:pt x="0" y="60"/>
                    </a:lnTo>
                    <a:lnTo>
                      <a:pt x="12" y="54"/>
                    </a:lnTo>
                    <a:lnTo>
                      <a:pt x="30" y="36"/>
                    </a:lnTo>
                    <a:lnTo>
                      <a:pt x="54" y="18"/>
                    </a:lnTo>
                    <a:lnTo>
                      <a:pt x="66" y="6"/>
                    </a:lnTo>
                    <a:lnTo>
                      <a:pt x="5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3" name="Freeform 24"/>
              <p:cNvSpPr>
                <a:spLocks/>
              </p:cNvSpPr>
              <p:nvPr/>
            </p:nvSpPr>
            <p:spPr bwMode="hidden">
              <a:xfrm>
                <a:off x="942" y="2674"/>
                <a:ext cx="161" cy="179"/>
              </a:xfrm>
              <a:custGeom>
                <a:avLst/>
                <a:gdLst>
                  <a:gd name="T0" fmla="*/ 131 w 161"/>
                  <a:gd name="T1" fmla="*/ 53 h 179"/>
                  <a:gd name="T2" fmla="*/ 137 w 161"/>
                  <a:gd name="T3" fmla="*/ 53 h 179"/>
                  <a:gd name="T4" fmla="*/ 143 w 161"/>
                  <a:gd name="T5" fmla="*/ 41 h 179"/>
                  <a:gd name="T6" fmla="*/ 155 w 161"/>
                  <a:gd name="T7" fmla="*/ 35 h 179"/>
                  <a:gd name="T8" fmla="*/ 161 w 161"/>
                  <a:gd name="T9" fmla="*/ 24 h 179"/>
                  <a:gd name="T10" fmla="*/ 161 w 161"/>
                  <a:gd name="T11" fmla="*/ 12 h 179"/>
                  <a:gd name="T12" fmla="*/ 161 w 161"/>
                  <a:gd name="T13" fmla="*/ 0 h 179"/>
                  <a:gd name="T14" fmla="*/ 149 w 161"/>
                  <a:gd name="T15" fmla="*/ 24 h 179"/>
                  <a:gd name="T16" fmla="*/ 143 w 161"/>
                  <a:gd name="T17" fmla="*/ 35 h 179"/>
                  <a:gd name="T18" fmla="*/ 131 w 161"/>
                  <a:gd name="T19" fmla="*/ 35 h 179"/>
                  <a:gd name="T20" fmla="*/ 119 w 161"/>
                  <a:gd name="T21" fmla="*/ 41 h 179"/>
                  <a:gd name="T22" fmla="*/ 125 w 161"/>
                  <a:gd name="T23" fmla="*/ 53 h 179"/>
                  <a:gd name="T24" fmla="*/ 95 w 161"/>
                  <a:gd name="T25" fmla="*/ 95 h 179"/>
                  <a:gd name="T26" fmla="*/ 0 w 161"/>
                  <a:gd name="T27" fmla="*/ 137 h 179"/>
                  <a:gd name="T28" fmla="*/ 60 w 161"/>
                  <a:gd name="T29" fmla="*/ 119 h 179"/>
                  <a:gd name="T30" fmla="*/ 54 w 161"/>
                  <a:gd name="T31" fmla="*/ 125 h 179"/>
                  <a:gd name="T32" fmla="*/ 48 w 161"/>
                  <a:gd name="T33" fmla="*/ 131 h 179"/>
                  <a:gd name="T34" fmla="*/ 24 w 161"/>
                  <a:gd name="T35" fmla="*/ 155 h 179"/>
                  <a:gd name="T36" fmla="*/ 12 w 161"/>
                  <a:gd name="T37" fmla="*/ 167 h 179"/>
                  <a:gd name="T38" fmla="*/ 0 w 161"/>
                  <a:gd name="T39" fmla="*/ 173 h 179"/>
                  <a:gd name="T40" fmla="*/ 0 w 161"/>
                  <a:gd name="T41" fmla="*/ 179 h 179"/>
                  <a:gd name="T42" fmla="*/ 6 w 161"/>
                  <a:gd name="T43" fmla="*/ 173 h 179"/>
                  <a:gd name="T44" fmla="*/ 30 w 161"/>
                  <a:gd name="T45" fmla="*/ 155 h 179"/>
                  <a:gd name="T46" fmla="*/ 48 w 161"/>
                  <a:gd name="T47" fmla="*/ 143 h 179"/>
                  <a:gd name="T48" fmla="*/ 71 w 161"/>
                  <a:gd name="T49" fmla="*/ 125 h 179"/>
                  <a:gd name="T50" fmla="*/ 95 w 161"/>
                  <a:gd name="T51" fmla="*/ 107 h 179"/>
                  <a:gd name="T52" fmla="*/ 119 w 161"/>
                  <a:gd name="T53" fmla="*/ 77 h 179"/>
                  <a:gd name="T54" fmla="*/ 131 w 161"/>
                  <a:gd name="T55" fmla="*/ 59 h 179"/>
                  <a:gd name="T56" fmla="*/ 131 w 161"/>
                  <a:gd name="T57" fmla="*/ 53 h 179"/>
                  <a:gd name="T58" fmla="*/ 131 w 161"/>
                  <a:gd name="T59" fmla="*/ 53 h 179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161" h="179">
                    <a:moveTo>
                      <a:pt x="131" y="53"/>
                    </a:moveTo>
                    <a:lnTo>
                      <a:pt x="137" y="53"/>
                    </a:lnTo>
                    <a:lnTo>
                      <a:pt x="143" y="41"/>
                    </a:lnTo>
                    <a:lnTo>
                      <a:pt x="155" y="35"/>
                    </a:lnTo>
                    <a:lnTo>
                      <a:pt x="161" y="24"/>
                    </a:lnTo>
                    <a:lnTo>
                      <a:pt x="161" y="12"/>
                    </a:lnTo>
                    <a:lnTo>
                      <a:pt x="161" y="0"/>
                    </a:lnTo>
                    <a:lnTo>
                      <a:pt x="149" y="24"/>
                    </a:lnTo>
                    <a:lnTo>
                      <a:pt x="143" y="35"/>
                    </a:lnTo>
                    <a:lnTo>
                      <a:pt x="131" y="35"/>
                    </a:lnTo>
                    <a:lnTo>
                      <a:pt x="119" y="41"/>
                    </a:lnTo>
                    <a:lnTo>
                      <a:pt x="125" y="53"/>
                    </a:lnTo>
                    <a:lnTo>
                      <a:pt x="95" y="95"/>
                    </a:lnTo>
                    <a:lnTo>
                      <a:pt x="0" y="137"/>
                    </a:lnTo>
                    <a:lnTo>
                      <a:pt x="60" y="119"/>
                    </a:lnTo>
                    <a:lnTo>
                      <a:pt x="54" y="125"/>
                    </a:lnTo>
                    <a:lnTo>
                      <a:pt x="48" y="131"/>
                    </a:lnTo>
                    <a:lnTo>
                      <a:pt x="24" y="155"/>
                    </a:lnTo>
                    <a:lnTo>
                      <a:pt x="12" y="167"/>
                    </a:lnTo>
                    <a:lnTo>
                      <a:pt x="0" y="173"/>
                    </a:lnTo>
                    <a:lnTo>
                      <a:pt x="0" y="179"/>
                    </a:lnTo>
                    <a:lnTo>
                      <a:pt x="6" y="173"/>
                    </a:lnTo>
                    <a:lnTo>
                      <a:pt x="30" y="155"/>
                    </a:lnTo>
                    <a:lnTo>
                      <a:pt x="48" y="143"/>
                    </a:lnTo>
                    <a:lnTo>
                      <a:pt x="71" y="125"/>
                    </a:lnTo>
                    <a:lnTo>
                      <a:pt x="95" y="107"/>
                    </a:lnTo>
                    <a:lnTo>
                      <a:pt x="119" y="77"/>
                    </a:lnTo>
                    <a:lnTo>
                      <a:pt x="131" y="59"/>
                    </a:lnTo>
                    <a:lnTo>
                      <a:pt x="131" y="5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4" name="Freeform 25"/>
              <p:cNvSpPr>
                <a:spLocks/>
              </p:cNvSpPr>
              <p:nvPr/>
            </p:nvSpPr>
            <p:spPr bwMode="hidden">
              <a:xfrm>
                <a:off x="737" y="2763"/>
                <a:ext cx="73" cy="54"/>
              </a:xfrm>
              <a:custGeom>
                <a:avLst/>
                <a:gdLst>
                  <a:gd name="T0" fmla="*/ 24 w 72"/>
                  <a:gd name="T1" fmla="*/ 36 h 54"/>
                  <a:gd name="T2" fmla="*/ 51 w 72"/>
                  <a:gd name="T3" fmla="*/ 24 h 54"/>
                  <a:gd name="T4" fmla="*/ 63 w 72"/>
                  <a:gd name="T5" fmla="*/ 12 h 54"/>
                  <a:gd name="T6" fmla="*/ 69 w 72"/>
                  <a:gd name="T7" fmla="*/ 6 h 54"/>
                  <a:gd name="T8" fmla="*/ 75 w 72"/>
                  <a:gd name="T9" fmla="*/ 0 h 54"/>
                  <a:gd name="T10" fmla="*/ 45 w 72"/>
                  <a:gd name="T11" fmla="*/ 18 h 54"/>
                  <a:gd name="T12" fmla="*/ 30 w 72"/>
                  <a:gd name="T13" fmla="*/ 24 h 54"/>
                  <a:gd name="T14" fmla="*/ 24 w 72"/>
                  <a:gd name="T15" fmla="*/ 24 h 54"/>
                  <a:gd name="T16" fmla="*/ 18 w 72"/>
                  <a:gd name="T17" fmla="*/ 18 h 54"/>
                  <a:gd name="T18" fmla="*/ 12 w 72"/>
                  <a:gd name="T19" fmla="*/ 12 h 54"/>
                  <a:gd name="T20" fmla="*/ 0 w 72"/>
                  <a:gd name="T21" fmla="*/ 54 h 54"/>
                  <a:gd name="T22" fmla="*/ 12 w 72"/>
                  <a:gd name="T23" fmla="*/ 42 h 54"/>
                  <a:gd name="T24" fmla="*/ 24 w 72"/>
                  <a:gd name="T25" fmla="*/ 36 h 54"/>
                  <a:gd name="T26" fmla="*/ 24 w 72"/>
                  <a:gd name="T27" fmla="*/ 36 h 54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72" h="54">
                    <a:moveTo>
                      <a:pt x="24" y="36"/>
                    </a:moveTo>
                    <a:lnTo>
                      <a:pt x="48" y="24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  <a:lnTo>
                      <a:pt x="42" y="18"/>
                    </a:lnTo>
                    <a:lnTo>
                      <a:pt x="30" y="24"/>
                    </a:lnTo>
                    <a:lnTo>
                      <a:pt x="24" y="24"/>
                    </a:lnTo>
                    <a:lnTo>
                      <a:pt x="18" y="18"/>
                    </a:lnTo>
                    <a:lnTo>
                      <a:pt x="12" y="12"/>
                    </a:lnTo>
                    <a:lnTo>
                      <a:pt x="0" y="54"/>
                    </a:lnTo>
                    <a:lnTo>
                      <a:pt x="12" y="42"/>
                    </a:lnTo>
                    <a:lnTo>
                      <a:pt x="24" y="3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5" name="Freeform 26"/>
              <p:cNvSpPr>
                <a:spLocks/>
              </p:cNvSpPr>
              <p:nvPr/>
            </p:nvSpPr>
            <p:spPr bwMode="hidden">
              <a:xfrm>
                <a:off x="624" y="2889"/>
                <a:ext cx="12" cy="54"/>
              </a:xfrm>
              <a:custGeom>
                <a:avLst/>
                <a:gdLst>
                  <a:gd name="T0" fmla="*/ 12 w 12"/>
                  <a:gd name="T1" fmla="*/ 0 h 54"/>
                  <a:gd name="T2" fmla="*/ 0 w 12"/>
                  <a:gd name="T3" fmla="*/ 12 h 54"/>
                  <a:gd name="T4" fmla="*/ 0 w 12"/>
                  <a:gd name="T5" fmla="*/ 18 h 54"/>
                  <a:gd name="T6" fmla="*/ 6 w 12"/>
                  <a:gd name="T7" fmla="*/ 54 h 54"/>
                  <a:gd name="T8" fmla="*/ 12 w 12"/>
                  <a:gd name="T9" fmla="*/ 36 h 54"/>
                  <a:gd name="T10" fmla="*/ 12 w 12"/>
                  <a:gd name="T11" fmla="*/ 18 h 54"/>
                  <a:gd name="T12" fmla="*/ 12 w 12"/>
                  <a:gd name="T13" fmla="*/ 6 h 54"/>
                  <a:gd name="T14" fmla="*/ 12 w 12"/>
                  <a:gd name="T15" fmla="*/ 0 h 54"/>
                  <a:gd name="T16" fmla="*/ 12 w 12"/>
                  <a:gd name="T17" fmla="*/ 0 h 5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2" h="54">
                    <a:moveTo>
                      <a:pt x="12" y="0"/>
                    </a:moveTo>
                    <a:lnTo>
                      <a:pt x="0" y="12"/>
                    </a:lnTo>
                    <a:lnTo>
                      <a:pt x="0" y="18"/>
                    </a:lnTo>
                    <a:lnTo>
                      <a:pt x="6" y="54"/>
                    </a:lnTo>
                    <a:lnTo>
                      <a:pt x="12" y="36"/>
                    </a:lnTo>
                    <a:lnTo>
                      <a:pt x="12" y="18"/>
                    </a:lnTo>
                    <a:lnTo>
                      <a:pt x="12" y="6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6" name="Freeform 27"/>
              <p:cNvSpPr>
                <a:spLocks/>
              </p:cNvSpPr>
              <p:nvPr/>
            </p:nvSpPr>
            <p:spPr bwMode="hidden">
              <a:xfrm>
                <a:off x="492" y="3021"/>
                <a:ext cx="48" cy="72"/>
              </a:xfrm>
              <a:custGeom>
                <a:avLst/>
                <a:gdLst>
                  <a:gd name="T0" fmla="*/ 48 w 48"/>
                  <a:gd name="T1" fmla="*/ 6 h 72"/>
                  <a:gd name="T2" fmla="*/ 48 w 48"/>
                  <a:gd name="T3" fmla="*/ 6 h 72"/>
                  <a:gd name="T4" fmla="*/ 48 w 48"/>
                  <a:gd name="T5" fmla="*/ 6 h 72"/>
                  <a:gd name="T6" fmla="*/ 48 w 48"/>
                  <a:gd name="T7" fmla="*/ 6 h 72"/>
                  <a:gd name="T8" fmla="*/ 6 w 48"/>
                  <a:gd name="T9" fmla="*/ 0 h 72"/>
                  <a:gd name="T10" fmla="*/ 42 w 48"/>
                  <a:gd name="T11" fmla="*/ 12 h 72"/>
                  <a:gd name="T12" fmla="*/ 42 w 48"/>
                  <a:gd name="T13" fmla="*/ 12 h 72"/>
                  <a:gd name="T14" fmla="*/ 0 w 48"/>
                  <a:gd name="T15" fmla="*/ 72 h 72"/>
                  <a:gd name="T16" fmla="*/ 18 w 48"/>
                  <a:gd name="T17" fmla="*/ 54 h 72"/>
                  <a:gd name="T18" fmla="*/ 18 w 48"/>
                  <a:gd name="T19" fmla="*/ 66 h 72"/>
                  <a:gd name="T20" fmla="*/ 48 w 48"/>
                  <a:gd name="T21" fmla="*/ 6 h 72"/>
                  <a:gd name="T22" fmla="*/ 48 w 48"/>
                  <a:gd name="T23" fmla="*/ 6 h 72"/>
                  <a:gd name="T24" fmla="*/ 48 w 48"/>
                  <a:gd name="T25" fmla="*/ 6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8" h="72">
                    <a:moveTo>
                      <a:pt x="48" y="6"/>
                    </a:moveTo>
                    <a:lnTo>
                      <a:pt x="48" y="6"/>
                    </a:lnTo>
                    <a:lnTo>
                      <a:pt x="6" y="0"/>
                    </a:lnTo>
                    <a:lnTo>
                      <a:pt x="42" y="12"/>
                    </a:lnTo>
                    <a:lnTo>
                      <a:pt x="0" y="72"/>
                    </a:lnTo>
                    <a:lnTo>
                      <a:pt x="18" y="54"/>
                    </a:lnTo>
                    <a:lnTo>
                      <a:pt x="18" y="66"/>
                    </a:lnTo>
                    <a:lnTo>
                      <a:pt x="48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7" name="Freeform 28"/>
              <p:cNvSpPr>
                <a:spLocks/>
              </p:cNvSpPr>
              <p:nvPr/>
            </p:nvSpPr>
            <p:spPr bwMode="hidden">
              <a:xfrm>
                <a:off x="437" y="3027"/>
                <a:ext cx="288" cy="84"/>
              </a:xfrm>
              <a:custGeom>
                <a:avLst/>
                <a:gdLst>
                  <a:gd name="T0" fmla="*/ 290 w 287"/>
                  <a:gd name="T1" fmla="*/ 0 h 84"/>
                  <a:gd name="T2" fmla="*/ 0 w 287"/>
                  <a:gd name="T3" fmla="*/ 84 h 84"/>
                  <a:gd name="T4" fmla="*/ 171 w 287"/>
                  <a:gd name="T5" fmla="*/ 36 h 84"/>
                  <a:gd name="T6" fmla="*/ 114 w 287"/>
                  <a:gd name="T7" fmla="*/ 60 h 84"/>
                  <a:gd name="T8" fmla="*/ 279 w 287"/>
                  <a:gd name="T9" fmla="*/ 18 h 84"/>
                  <a:gd name="T10" fmla="*/ 290 w 287"/>
                  <a:gd name="T11" fmla="*/ 0 h 84"/>
                  <a:gd name="T12" fmla="*/ 290 w 287"/>
                  <a:gd name="T13" fmla="*/ 0 h 8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87" h="84">
                    <a:moveTo>
                      <a:pt x="287" y="0"/>
                    </a:moveTo>
                    <a:lnTo>
                      <a:pt x="0" y="84"/>
                    </a:lnTo>
                    <a:lnTo>
                      <a:pt x="168" y="36"/>
                    </a:lnTo>
                    <a:lnTo>
                      <a:pt x="114" y="60"/>
                    </a:lnTo>
                    <a:lnTo>
                      <a:pt x="276" y="18"/>
                    </a:lnTo>
                    <a:lnTo>
                      <a:pt x="287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8" name="Freeform 29"/>
              <p:cNvSpPr>
                <a:spLocks/>
              </p:cNvSpPr>
              <p:nvPr/>
            </p:nvSpPr>
            <p:spPr bwMode="hidden">
              <a:xfrm>
                <a:off x="828" y="3003"/>
                <a:ext cx="66" cy="108"/>
              </a:xfrm>
              <a:custGeom>
                <a:avLst/>
                <a:gdLst>
                  <a:gd name="T0" fmla="*/ 6 w 66"/>
                  <a:gd name="T1" fmla="*/ 0 h 108"/>
                  <a:gd name="T2" fmla="*/ 66 w 66"/>
                  <a:gd name="T3" fmla="*/ 6 h 108"/>
                  <a:gd name="T4" fmla="*/ 0 w 66"/>
                  <a:gd name="T5" fmla="*/ 84 h 108"/>
                  <a:gd name="T6" fmla="*/ 54 w 66"/>
                  <a:gd name="T7" fmla="*/ 24 h 108"/>
                  <a:gd name="T8" fmla="*/ 6 w 66"/>
                  <a:gd name="T9" fmla="*/ 108 h 108"/>
                  <a:gd name="T10" fmla="*/ 66 w 66"/>
                  <a:gd name="T11" fmla="*/ 6 h 108"/>
                  <a:gd name="T12" fmla="*/ 6 w 66"/>
                  <a:gd name="T13" fmla="*/ 0 h 108"/>
                  <a:gd name="T14" fmla="*/ 6 w 66"/>
                  <a:gd name="T15" fmla="*/ 0 h 10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66" h="108">
                    <a:moveTo>
                      <a:pt x="6" y="0"/>
                    </a:moveTo>
                    <a:lnTo>
                      <a:pt x="66" y="6"/>
                    </a:lnTo>
                    <a:lnTo>
                      <a:pt x="0" y="84"/>
                    </a:lnTo>
                    <a:lnTo>
                      <a:pt x="54" y="24"/>
                    </a:lnTo>
                    <a:lnTo>
                      <a:pt x="6" y="108"/>
                    </a:lnTo>
                    <a:lnTo>
                      <a:pt x="66" y="6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9" name="Freeform 30"/>
              <p:cNvSpPr>
                <a:spLocks/>
              </p:cNvSpPr>
              <p:nvPr/>
            </p:nvSpPr>
            <p:spPr bwMode="hidden">
              <a:xfrm>
                <a:off x="366" y="3111"/>
                <a:ext cx="77" cy="42"/>
              </a:xfrm>
              <a:custGeom>
                <a:avLst/>
                <a:gdLst>
                  <a:gd name="T0" fmla="*/ 36 w 77"/>
                  <a:gd name="T1" fmla="*/ 0 h 42"/>
                  <a:gd name="T2" fmla="*/ 42 w 77"/>
                  <a:gd name="T3" fmla="*/ 0 h 42"/>
                  <a:gd name="T4" fmla="*/ 60 w 77"/>
                  <a:gd name="T5" fmla="*/ 6 h 42"/>
                  <a:gd name="T6" fmla="*/ 48 w 77"/>
                  <a:gd name="T7" fmla="*/ 6 h 42"/>
                  <a:gd name="T8" fmla="*/ 42 w 77"/>
                  <a:gd name="T9" fmla="*/ 6 h 42"/>
                  <a:gd name="T10" fmla="*/ 60 w 77"/>
                  <a:gd name="T11" fmla="*/ 6 h 42"/>
                  <a:gd name="T12" fmla="*/ 0 w 77"/>
                  <a:gd name="T13" fmla="*/ 24 h 42"/>
                  <a:gd name="T14" fmla="*/ 71 w 77"/>
                  <a:gd name="T15" fmla="*/ 6 h 42"/>
                  <a:gd name="T16" fmla="*/ 66 w 77"/>
                  <a:gd name="T17" fmla="*/ 42 h 42"/>
                  <a:gd name="T18" fmla="*/ 77 w 77"/>
                  <a:gd name="T19" fmla="*/ 6 h 42"/>
                  <a:gd name="T20" fmla="*/ 36 w 77"/>
                  <a:gd name="T21" fmla="*/ 0 h 42"/>
                  <a:gd name="T22" fmla="*/ 36 w 77"/>
                  <a:gd name="T23" fmla="*/ 0 h 4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77" h="42">
                    <a:moveTo>
                      <a:pt x="36" y="0"/>
                    </a:moveTo>
                    <a:lnTo>
                      <a:pt x="42" y="0"/>
                    </a:lnTo>
                    <a:lnTo>
                      <a:pt x="60" y="6"/>
                    </a:lnTo>
                    <a:lnTo>
                      <a:pt x="48" y="6"/>
                    </a:lnTo>
                    <a:lnTo>
                      <a:pt x="42" y="6"/>
                    </a:lnTo>
                    <a:lnTo>
                      <a:pt x="60" y="6"/>
                    </a:lnTo>
                    <a:lnTo>
                      <a:pt x="0" y="24"/>
                    </a:lnTo>
                    <a:lnTo>
                      <a:pt x="71" y="6"/>
                    </a:lnTo>
                    <a:lnTo>
                      <a:pt x="66" y="42"/>
                    </a:lnTo>
                    <a:lnTo>
                      <a:pt x="77" y="6"/>
                    </a:lnTo>
                    <a:lnTo>
                      <a:pt x="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0" name="Freeform 31"/>
              <p:cNvSpPr>
                <a:spLocks/>
              </p:cNvSpPr>
              <p:nvPr/>
            </p:nvSpPr>
            <p:spPr bwMode="hidden">
              <a:xfrm>
                <a:off x="498" y="3165"/>
                <a:ext cx="66" cy="30"/>
              </a:xfrm>
              <a:custGeom>
                <a:avLst/>
                <a:gdLst>
                  <a:gd name="T0" fmla="*/ 66 w 66"/>
                  <a:gd name="T1" fmla="*/ 6 h 30"/>
                  <a:gd name="T2" fmla="*/ 0 w 66"/>
                  <a:gd name="T3" fmla="*/ 0 h 30"/>
                  <a:gd name="T4" fmla="*/ 54 w 66"/>
                  <a:gd name="T5" fmla="*/ 6 h 30"/>
                  <a:gd name="T6" fmla="*/ 18 w 66"/>
                  <a:gd name="T7" fmla="*/ 18 h 30"/>
                  <a:gd name="T8" fmla="*/ 60 w 66"/>
                  <a:gd name="T9" fmla="*/ 12 h 30"/>
                  <a:gd name="T10" fmla="*/ 60 w 66"/>
                  <a:gd name="T11" fmla="*/ 30 h 30"/>
                  <a:gd name="T12" fmla="*/ 60 w 66"/>
                  <a:gd name="T13" fmla="*/ 30 h 30"/>
                  <a:gd name="T14" fmla="*/ 66 w 66"/>
                  <a:gd name="T15" fmla="*/ 6 h 30"/>
                  <a:gd name="T16" fmla="*/ 66 w 66"/>
                  <a:gd name="T17" fmla="*/ 6 h 3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66" h="30">
                    <a:moveTo>
                      <a:pt x="66" y="6"/>
                    </a:moveTo>
                    <a:lnTo>
                      <a:pt x="0" y="0"/>
                    </a:lnTo>
                    <a:lnTo>
                      <a:pt x="54" y="6"/>
                    </a:lnTo>
                    <a:lnTo>
                      <a:pt x="18" y="18"/>
                    </a:lnTo>
                    <a:lnTo>
                      <a:pt x="60" y="12"/>
                    </a:lnTo>
                    <a:lnTo>
                      <a:pt x="60" y="30"/>
                    </a:lnTo>
                    <a:lnTo>
                      <a:pt x="6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1" name="Freeform 32"/>
              <p:cNvSpPr>
                <a:spLocks/>
              </p:cNvSpPr>
              <p:nvPr/>
            </p:nvSpPr>
            <p:spPr bwMode="hidden">
              <a:xfrm>
                <a:off x="840" y="2919"/>
                <a:ext cx="18" cy="60"/>
              </a:xfrm>
              <a:custGeom>
                <a:avLst/>
                <a:gdLst>
                  <a:gd name="T0" fmla="*/ 0 w 18"/>
                  <a:gd name="T1" fmla="*/ 24 h 60"/>
                  <a:gd name="T2" fmla="*/ 12 w 18"/>
                  <a:gd name="T3" fmla="*/ 24 h 60"/>
                  <a:gd name="T4" fmla="*/ 12 w 18"/>
                  <a:gd name="T5" fmla="*/ 60 h 60"/>
                  <a:gd name="T6" fmla="*/ 18 w 18"/>
                  <a:gd name="T7" fmla="*/ 18 h 60"/>
                  <a:gd name="T8" fmla="*/ 18 w 18"/>
                  <a:gd name="T9" fmla="*/ 18 h 60"/>
                  <a:gd name="T10" fmla="*/ 18 w 18"/>
                  <a:gd name="T11" fmla="*/ 0 h 60"/>
                  <a:gd name="T12" fmla="*/ 12 w 18"/>
                  <a:gd name="T13" fmla="*/ 18 h 60"/>
                  <a:gd name="T14" fmla="*/ 0 w 18"/>
                  <a:gd name="T15" fmla="*/ 24 h 60"/>
                  <a:gd name="T16" fmla="*/ 0 w 18"/>
                  <a:gd name="T17" fmla="*/ 24 h 6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8" h="60">
                    <a:moveTo>
                      <a:pt x="0" y="24"/>
                    </a:moveTo>
                    <a:lnTo>
                      <a:pt x="12" y="24"/>
                    </a:lnTo>
                    <a:lnTo>
                      <a:pt x="12" y="60"/>
                    </a:lnTo>
                    <a:lnTo>
                      <a:pt x="18" y="18"/>
                    </a:lnTo>
                    <a:lnTo>
                      <a:pt x="18" y="0"/>
                    </a:lnTo>
                    <a:lnTo>
                      <a:pt x="12" y="18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2" name="Freeform 33"/>
              <p:cNvSpPr>
                <a:spLocks/>
              </p:cNvSpPr>
              <p:nvPr/>
            </p:nvSpPr>
            <p:spPr bwMode="hidden">
              <a:xfrm>
                <a:off x="546" y="3021"/>
                <a:ext cx="6" cy="18"/>
              </a:xfrm>
              <a:custGeom>
                <a:avLst/>
                <a:gdLst>
                  <a:gd name="T0" fmla="*/ 6 w 6"/>
                  <a:gd name="T1" fmla="*/ 0 h 18"/>
                  <a:gd name="T2" fmla="*/ 0 w 6"/>
                  <a:gd name="T3" fmla="*/ 18 h 18"/>
                  <a:gd name="T4" fmla="*/ 6 w 6"/>
                  <a:gd name="T5" fmla="*/ 12 h 18"/>
                  <a:gd name="T6" fmla="*/ 6 w 6"/>
                  <a:gd name="T7" fmla="*/ 0 h 18"/>
                  <a:gd name="T8" fmla="*/ 6 w 6"/>
                  <a:gd name="T9" fmla="*/ 0 h 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18">
                    <a:moveTo>
                      <a:pt x="6" y="0"/>
                    </a:moveTo>
                    <a:lnTo>
                      <a:pt x="0" y="18"/>
                    </a:lnTo>
                    <a:lnTo>
                      <a:pt x="6" y="12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3" name="Freeform 34"/>
              <p:cNvSpPr>
                <a:spLocks/>
              </p:cNvSpPr>
              <p:nvPr/>
            </p:nvSpPr>
            <p:spPr bwMode="hidden">
              <a:xfrm>
                <a:off x="534" y="2943"/>
                <a:ext cx="30" cy="78"/>
              </a:xfrm>
              <a:custGeom>
                <a:avLst/>
                <a:gdLst>
                  <a:gd name="T0" fmla="*/ 24 w 30"/>
                  <a:gd name="T1" fmla="*/ 6 h 78"/>
                  <a:gd name="T2" fmla="*/ 18 w 30"/>
                  <a:gd name="T3" fmla="*/ 24 h 78"/>
                  <a:gd name="T4" fmla="*/ 0 w 30"/>
                  <a:gd name="T5" fmla="*/ 18 h 78"/>
                  <a:gd name="T6" fmla="*/ 12 w 30"/>
                  <a:gd name="T7" fmla="*/ 30 h 78"/>
                  <a:gd name="T8" fmla="*/ 6 w 30"/>
                  <a:gd name="T9" fmla="*/ 42 h 78"/>
                  <a:gd name="T10" fmla="*/ 18 w 30"/>
                  <a:gd name="T11" fmla="*/ 78 h 78"/>
                  <a:gd name="T12" fmla="*/ 18 w 30"/>
                  <a:gd name="T13" fmla="*/ 24 h 78"/>
                  <a:gd name="T14" fmla="*/ 24 w 30"/>
                  <a:gd name="T15" fmla="*/ 12 h 78"/>
                  <a:gd name="T16" fmla="*/ 30 w 30"/>
                  <a:gd name="T17" fmla="*/ 6 h 78"/>
                  <a:gd name="T18" fmla="*/ 30 w 30"/>
                  <a:gd name="T19" fmla="*/ 6 h 78"/>
                  <a:gd name="T20" fmla="*/ 12 w 30"/>
                  <a:gd name="T21" fmla="*/ 0 h 78"/>
                  <a:gd name="T22" fmla="*/ 24 w 30"/>
                  <a:gd name="T23" fmla="*/ 6 h 78"/>
                  <a:gd name="T24" fmla="*/ 24 w 30"/>
                  <a:gd name="T25" fmla="*/ 6 h 7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30" h="78">
                    <a:moveTo>
                      <a:pt x="24" y="6"/>
                    </a:moveTo>
                    <a:lnTo>
                      <a:pt x="18" y="24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6" y="42"/>
                    </a:lnTo>
                    <a:lnTo>
                      <a:pt x="18" y="78"/>
                    </a:lnTo>
                    <a:lnTo>
                      <a:pt x="18" y="24"/>
                    </a:lnTo>
                    <a:lnTo>
                      <a:pt x="24" y="12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24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4" name="Freeform 35"/>
              <p:cNvSpPr>
                <a:spLocks/>
              </p:cNvSpPr>
              <p:nvPr/>
            </p:nvSpPr>
            <p:spPr bwMode="hidden">
              <a:xfrm>
                <a:off x="540" y="3039"/>
                <a:ext cx="24" cy="24"/>
              </a:xfrm>
              <a:custGeom>
                <a:avLst/>
                <a:gdLst>
                  <a:gd name="T0" fmla="*/ 6 w 24"/>
                  <a:gd name="T1" fmla="*/ 0 h 24"/>
                  <a:gd name="T2" fmla="*/ 0 w 24"/>
                  <a:gd name="T3" fmla="*/ 0 h 24"/>
                  <a:gd name="T4" fmla="*/ 6 w 24"/>
                  <a:gd name="T5" fmla="*/ 0 h 24"/>
                  <a:gd name="T6" fmla="*/ 12 w 24"/>
                  <a:gd name="T7" fmla="*/ 6 h 24"/>
                  <a:gd name="T8" fmla="*/ 24 w 24"/>
                  <a:gd name="T9" fmla="*/ 24 h 24"/>
                  <a:gd name="T10" fmla="*/ 24 w 24"/>
                  <a:gd name="T11" fmla="*/ 18 h 24"/>
                  <a:gd name="T12" fmla="*/ 18 w 24"/>
                  <a:gd name="T13" fmla="*/ 6 h 24"/>
                  <a:gd name="T14" fmla="*/ 12 w 24"/>
                  <a:gd name="T15" fmla="*/ 0 h 24"/>
                  <a:gd name="T16" fmla="*/ 6 w 24"/>
                  <a:gd name="T17" fmla="*/ 0 h 24"/>
                  <a:gd name="T18" fmla="*/ 6 w 24"/>
                  <a:gd name="T19" fmla="*/ 0 h 24"/>
                  <a:gd name="T20" fmla="*/ 6 w 24"/>
                  <a:gd name="T21" fmla="*/ 0 h 2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4" h="24">
                    <a:moveTo>
                      <a:pt x="6" y="0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24" y="24"/>
                    </a:lnTo>
                    <a:lnTo>
                      <a:pt x="24" y="18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5" name="Freeform 36"/>
              <p:cNvSpPr>
                <a:spLocks/>
              </p:cNvSpPr>
              <p:nvPr/>
            </p:nvSpPr>
            <p:spPr bwMode="hidden">
              <a:xfrm>
                <a:off x="801" y="2681"/>
                <a:ext cx="215" cy="216"/>
              </a:xfrm>
              <a:custGeom>
                <a:avLst/>
                <a:gdLst>
                  <a:gd name="T0" fmla="*/ 215 w 215"/>
                  <a:gd name="T1" fmla="*/ 0 h 216"/>
                  <a:gd name="T2" fmla="*/ 147 w 215"/>
                  <a:gd name="T3" fmla="*/ 36 h 216"/>
                  <a:gd name="T4" fmla="*/ 132 w 215"/>
                  <a:gd name="T5" fmla="*/ 49 h 216"/>
                  <a:gd name="T6" fmla="*/ 104 w 215"/>
                  <a:gd name="T7" fmla="*/ 79 h 216"/>
                  <a:gd name="T8" fmla="*/ 87 w 215"/>
                  <a:gd name="T9" fmla="*/ 114 h 216"/>
                  <a:gd name="T10" fmla="*/ 48 w 215"/>
                  <a:gd name="T11" fmla="*/ 156 h 216"/>
                  <a:gd name="T12" fmla="*/ 42 w 215"/>
                  <a:gd name="T13" fmla="*/ 166 h 216"/>
                  <a:gd name="T14" fmla="*/ 29 w 215"/>
                  <a:gd name="T15" fmla="*/ 177 h 216"/>
                  <a:gd name="T16" fmla="*/ 0 w 215"/>
                  <a:gd name="T17" fmla="*/ 208 h 216"/>
                  <a:gd name="T18" fmla="*/ 48 w 215"/>
                  <a:gd name="T19" fmla="*/ 216 h 216"/>
                  <a:gd name="T20" fmla="*/ 215 w 215"/>
                  <a:gd name="T21" fmla="*/ 0 h 21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15" h="216">
                    <a:moveTo>
                      <a:pt x="215" y="0"/>
                    </a:moveTo>
                    <a:lnTo>
                      <a:pt x="147" y="36"/>
                    </a:lnTo>
                    <a:lnTo>
                      <a:pt x="132" y="49"/>
                    </a:lnTo>
                    <a:lnTo>
                      <a:pt x="104" y="79"/>
                    </a:lnTo>
                    <a:lnTo>
                      <a:pt x="87" y="114"/>
                    </a:lnTo>
                    <a:lnTo>
                      <a:pt x="48" y="156"/>
                    </a:lnTo>
                    <a:lnTo>
                      <a:pt x="42" y="166"/>
                    </a:lnTo>
                    <a:lnTo>
                      <a:pt x="29" y="177"/>
                    </a:lnTo>
                    <a:lnTo>
                      <a:pt x="0" y="208"/>
                    </a:lnTo>
                    <a:lnTo>
                      <a:pt x="48" y="216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6" name="Freeform 37"/>
              <p:cNvSpPr>
                <a:spLocks/>
              </p:cNvSpPr>
              <p:nvPr/>
            </p:nvSpPr>
            <p:spPr bwMode="hidden">
              <a:xfrm>
                <a:off x="536" y="2710"/>
                <a:ext cx="212" cy="179"/>
              </a:xfrm>
              <a:custGeom>
                <a:avLst/>
                <a:gdLst>
                  <a:gd name="T0" fmla="*/ 212 w 212"/>
                  <a:gd name="T1" fmla="*/ 0 h 179"/>
                  <a:gd name="T2" fmla="*/ 144 w 212"/>
                  <a:gd name="T3" fmla="*/ 36 h 179"/>
                  <a:gd name="T4" fmla="*/ 0 w 212"/>
                  <a:gd name="T5" fmla="*/ 179 h 179"/>
                  <a:gd name="T6" fmla="*/ 177 w 212"/>
                  <a:gd name="T7" fmla="*/ 85 h 179"/>
                  <a:gd name="T8" fmla="*/ 212 w 212"/>
                  <a:gd name="T9" fmla="*/ 0 h 17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12" h="179">
                    <a:moveTo>
                      <a:pt x="212" y="0"/>
                    </a:moveTo>
                    <a:lnTo>
                      <a:pt x="144" y="36"/>
                    </a:lnTo>
                    <a:lnTo>
                      <a:pt x="0" y="179"/>
                    </a:lnTo>
                    <a:lnTo>
                      <a:pt x="177" y="85"/>
                    </a:lnTo>
                    <a:lnTo>
                      <a:pt x="212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7" name="Freeform 38"/>
              <p:cNvSpPr>
                <a:spLocks/>
              </p:cNvSpPr>
              <p:nvPr/>
            </p:nvSpPr>
            <p:spPr bwMode="hidden">
              <a:xfrm>
                <a:off x="1037" y="2609"/>
                <a:ext cx="64" cy="79"/>
              </a:xfrm>
              <a:custGeom>
                <a:avLst/>
                <a:gdLst>
                  <a:gd name="T0" fmla="*/ 0 w 64"/>
                  <a:gd name="T1" fmla="*/ 22 h 79"/>
                  <a:gd name="T2" fmla="*/ 64 w 64"/>
                  <a:gd name="T3" fmla="*/ 79 h 79"/>
                  <a:gd name="T4" fmla="*/ 60 w 64"/>
                  <a:gd name="T5" fmla="*/ 0 h 79"/>
                  <a:gd name="T6" fmla="*/ 0 w 64"/>
                  <a:gd name="T7" fmla="*/ 22 h 7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4" h="79">
                    <a:moveTo>
                      <a:pt x="0" y="22"/>
                    </a:moveTo>
                    <a:lnTo>
                      <a:pt x="64" y="79"/>
                    </a:lnTo>
                    <a:lnTo>
                      <a:pt x="60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8" name="Freeform 39"/>
              <p:cNvSpPr>
                <a:spLocks/>
              </p:cNvSpPr>
              <p:nvPr userDrawn="1"/>
            </p:nvSpPr>
            <p:spPr bwMode="hidden">
              <a:xfrm>
                <a:off x="867" y="2471"/>
                <a:ext cx="137" cy="207"/>
              </a:xfrm>
              <a:custGeom>
                <a:avLst/>
                <a:gdLst>
                  <a:gd name="T0" fmla="*/ 0 w 137"/>
                  <a:gd name="T1" fmla="*/ 0 h 207"/>
                  <a:gd name="T2" fmla="*/ 17 w 137"/>
                  <a:gd name="T3" fmla="*/ 87 h 207"/>
                  <a:gd name="T4" fmla="*/ 69 w 137"/>
                  <a:gd name="T5" fmla="*/ 154 h 207"/>
                  <a:gd name="T6" fmla="*/ 137 w 137"/>
                  <a:gd name="T7" fmla="*/ 207 h 207"/>
                  <a:gd name="T8" fmla="*/ 0 w 137"/>
                  <a:gd name="T9" fmla="*/ 0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37" h="207">
                    <a:moveTo>
                      <a:pt x="0" y="0"/>
                    </a:moveTo>
                    <a:lnTo>
                      <a:pt x="17" y="87"/>
                    </a:lnTo>
                    <a:lnTo>
                      <a:pt x="69" y="154"/>
                    </a:lnTo>
                    <a:lnTo>
                      <a:pt x="137" y="2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9" name="Freeform 40"/>
              <p:cNvSpPr>
                <a:spLocks/>
              </p:cNvSpPr>
              <p:nvPr userDrawn="1"/>
            </p:nvSpPr>
            <p:spPr bwMode="hidden">
              <a:xfrm>
                <a:off x="817" y="2507"/>
                <a:ext cx="65" cy="222"/>
              </a:xfrm>
              <a:custGeom>
                <a:avLst/>
                <a:gdLst>
                  <a:gd name="T0" fmla="*/ 0 w 65"/>
                  <a:gd name="T1" fmla="*/ 222 h 222"/>
                  <a:gd name="T2" fmla="*/ 40 w 65"/>
                  <a:gd name="T3" fmla="*/ 142 h 222"/>
                  <a:gd name="T4" fmla="*/ 65 w 65"/>
                  <a:gd name="T5" fmla="*/ 72 h 222"/>
                  <a:gd name="T6" fmla="*/ 7 w 65"/>
                  <a:gd name="T7" fmla="*/ 0 h 222"/>
                  <a:gd name="T8" fmla="*/ 0 w 65"/>
                  <a:gd name="T9" fmla="*/ 222 h 22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5" h="222">
                    <a:moveTo>
                      <a:pt x="0" y="222"/>
                    </a:moveTo>
                    <a:lnTo>
                      <a:pt x="40" y="142"/>
                    </a:lnTo>
                    <a:lnTo>
                      <a:pt x="65" y="72"/>
                    </a:lnTo>
                    <a:lnTo>
                      <a:pt x="7" y="0"/>
                    </a:lnTo>
                    <a:lnTo>
                      <a:pt x="0" y="222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52265" name="Rectangle 4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58750"/>
            <a:ext cx="8229600" cy="1258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2266" name="Rectangle 4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2267" name="Rectangle 4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68" name="Rectangle 4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69" name="Rectangle 4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D53F6986-276D-4AFE-8E5E-85771CF7D5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4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Blip>
          <a:blip r:embed="rId13"/>
        </a:buBlip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Blip>
          <a:blip r:embed="rId13"/>
        </a:buBlip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Blip>
          <a:blip r:embed="rId13"/>
        </a:buBlip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Critical Thinking- Analysis of an Argument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886200"/>
            <a:ext cx="6858000" cy="17526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G.P. Taylor, Ph.D.</a:t>
            </a:r>
          </a:p>
          <a:p>
            <a:pPr eaLnBrk="1" hangingPunct="1">
              <a:defRPr/>
            </a:pPr>
            <a:r>
              <a:rPr lang="en-US" smtClean="0"/>
              <a:t>University of Texas at San Antonio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Confusing Cause and Effect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Ice cream consumption leads to criminal behavior…</a:t>
            </a:r>
          </a:p>
          <a:p>
            <a:pPr lvl="1" eaLnBrk="1" hangingPunct="1">
              <a:defRPr/>
            </a:pPr>
            <a:r>
              <a:rPr lang="en-US" smtClean="0"/>
              <a:t>Other factors:  Summer heat, out of school, etc…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Necessary and Sufficient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Necessary- No other ways of getting effect</a:t>
            </a:r>
          </a:p>
          <a:p>
            <a:pPr eaLnBrk="1" hangingPunct="1">
              <a:defRPr/>
            </a:pPr>
            <a:r>
              <a:rPr lang="en-US" dirty="0" smtClean="0"/>
              <a:t>Sufficient- Can cause effect</a:t>
            </a:r>
          </a:p>
          <a:p>
            <a:pPr eaLnBrk="1" hangingPunct="1">
              <a:defRPr/>
            </a:pPr>
            <a:endParaRPr lang="en-US" dirty="0" smtClean="0"/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Unrepresentative Statistics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Sample large enough</a:t>
            </a:r>
          </a:p>
          <a:p>
            <a:pPr eaLnBrk="1" hangingPunct="1">
              <a:defRPr/>
            </a:pPr>
            <a:r>
              <a:rPr lang="en-US" smtClean="0"/>
              <a:t>Sample representative of overall population in relevant characteristics</a:t>
            </a:r>
          </a:p>
          <a:p>
            <a:pPr eaLnBrk="1" hangingPunct="1">
              <a:defRPr/>
            </a:pPr>
            <a:endParaRPr lang="en-US" smtClean="0"/>
          </a:p>
          <a:p>
            <a:pPr eaLnBrk="1" hangingPunct="1">
              <a:defRPr/>
            </a:pPr>
            <a:r>
              <a:rPr lang="en-US" smtClean="0"/>
              <a:t>How many are needed?</a:t>
            </a:r>
          </a:p>
          <a:p>
            <a:pPr eaLnBrk="1" hangingPunct="1">
              <a:defRPr/>
            </a:pPr>
            <a:r>
              <a:rPr lang="en-US" smtClean="0"/>
              <a:t>What works there…does it here?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Assuming no change over time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Old stats may not been representative of today…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Narrow Either-Or Reasoning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Must choose only one path…</a:t>
            </a:r>
          </a:p>
          <a:p>
            <a:pPr eaLnBrk="1" hangingPunct="1">
              <a:defRPr/>
            </a:pPr>
            <a:endParaRPr lang="en-US" smtClean="0"/>
          </a:p>
          <a:p>
            <a:pPr eaLnBrk="1" hangingPunct="1">
              <a:defRPr/>
            </a:pPr>
            <a:r>
              <a:rPr lang="en-US" smtClean="0"/>
              <a:t>Perhaps both courses of action are okay?</a:t>
            </a:r>
          </a:p>
          <a:p>
            <a:pPr eaLnBrk="1" hangingPunct="1">
              <a:defRPr/>
            </a:pPr>
            <a:r>
              <a:rPr lang="en-US" smtClean="0"/>
              <a:t>Are other courses of action feasible?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Directions:</a:t>
            </a:r>
            <a:endParaRPr lang="en-US" dirty="0" smtClean="0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Identify conclusion</a:t>
            </a:r>
          </a:p>
          <a:p>
            <a:pPr eaLnBrk="1" hangingPunct="1">
              <a:defRPr/>
            </a:pPr>
            <a:r>
              <a:rPr lang="en-US" dirty="0" smtClean="0"/>
              <a:t>Identify supporting evidence</a:t>
            </a:r>
          </a:p>
          <a:p>
            <a:pPr eaLnBrk="1" hangingPunct="1">
              <a:defRPr/>
            </a:pPr>
            <a:r>
              <a:rPr lang="en-US" dirty="0" smtClean="0"/>
              <a:t>Brainstorm and identify three or four discrete flaws (see prior slides), plus any others that you note.</a:t>
            </a:r>
          </a:p>
          <a:p>
            <a:pPr eaLnBrk="1" hangingPunct="1">
              <a:defRPr/>
            </a:pPr>
            <a:r>
              <a:rPr lang="en-US" dirty="0" smtClean="0"/>
              <a:t>How to strengthen argument? (What additional info is needed)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8750"/>
            <a:ext cx="8229600" cy="67945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smtClean="0"/>
              <a:t>Example: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638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800" dirty="0" smtClean="0"/>
              <a:t>Last year the local television news program In Focus reported in its annual car-and-truck safety survey that over the course of the last 10 years, United Motors vehicles were in involved in at least 30% fewer fatal accidents to drivers than vehicles built by any other single manufacturer.  Now, United is developing a one-of-a-kind kind computerized crash warning system for all its trucks.  Clearly, anyone concerned with safety who is in the market for a new truck this year should buy a United Motors truck.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Example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Conclusion:  Truck buyers should favor the UM truck over others…</a:t>
            </a:r>
          </a:p>
          <a:p>
            <a:pPr eaLnBrk="1" hangingPunct="1">
              <a:defRPr/>
            </a:pPr>
            <a:r>
              <a:rPr lang="en-US" smtClean="0"/>
              <a:t>Evidence Presented: </a:t>
            </a:r>
          </a:p>
          <a:p>
            <a:pPr lvl="1" eaLnBrk="1" hangingPunct="1">
              <a:defRPr/>
            </a:pPr>
            <a:r>
              <a:rPr lang="en-US" smtClean="0"/>
              <a:t>Compiled TV station-calculated 10 year fatality rate on all UM vehicles</a:t>
            </a:r>
          </a:p>
          <a:p>
            <a:pPr lvl="1" eaLnBrk="1" hangingPunct="1">
              <a:defRPr/>
            </a:pPr>
            <a:r>
              <a:rPr lang="en-US" smtClean="0"/>
              <a:t>Development of new truck safety system 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Logic Problems: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/>
              <a:t>Survey: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/>
              <a:t>General Problems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800" dirty="0" smtClean="0"/>
              <a:t>30%...total accidents or per vehicle sold??? </a:t>
            </a:r>
            <a:r>
              <a:rPr lang="en-US" sz="1800" dirty="0"/>
              <a:t>(not percentage data, but seems to be actual numbers)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800" dirty="0"/>
              <a:t>what % fatal accidents included?  Where is data from?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800" dirty="0" smtClean="0"/>
              <a:t>30% of all </a:t>
            </a:r>
            <a:r>
              <a:rPr lang="en-US" sz="1800" dirty="0"/>
              <a:t>vehicles, not trucks alone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800" dirty="0"/>
              <a:t>Non-fatal also relevant to safety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800" dirty="0"/>
              <a:t>Geographic effects (fewer AM vehicles; In Focus local?)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800" dirty="0" smtClean="0"/>
              <a:t>Was safety consistent?  No </a:t>
            </a:r>
            <a:r>
              <a:rPr lang="en-US" sz="1800" dirty="0"/>
              <a:t>changes in </a:t>
            </a:r>
            <a:r>
              <a:rPr lang="en-US" sz="1800" dirty="0" smtClean="0"/>
              <a:t>trucks over </a:t>
            </a:r>
            <a:r>
              <a:rPr lang="en-US" sz="1800" dirty="0"/>
              <a:t>10 </a:t>
            </a:r>
            <a:r>
              <a:rPr lang="en-US" sz="1800" dirty="0" smtClean="0"/>
              <a:t>years?</a:t>
            </a:r>
            <a:endParaRPr lang="en-US" sz="1800" dirty="0"/>
          </a:p>
          <a:p>
            <a:pPr lvl="3" eaLnBrk="1" hangingPunct="1">
              <a:lnSpc>
                <a:spcPct val="90000"/>
              </a:lnSpc>
              <a:defRPr/>
            </a:pPr>
            <a:r>
              <a:rPr lang="en-US" sz="1600" dirty="0"/>
              <a:t>Maybe UM worse…why new </a:t>
            </a:r>
            <a:r>
              <a:rPr lang="en-US" sz="1600" dirty="0" smtClean="0"/>
              <a:t>system needed?</a:t>
            </a:r>
            <a:endParaRPr lang="en-US" sz="1600" dirty="0"/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800" dirty="0"/>
              <a:t>The new safety </a:t>
            </a:r>
            <a:r>
              <a:rPr lang="en-US" sz="1800" dirty="0" smtClean="0"/>
              <a:t>feature </a:t>
            </a:r>
            <a:r>
              <a:rPr lang="en-US" sz="1600" dirty="0"/>
              <a:t>i</a:t>
            </a:r>
            <a:r>
              <a:rPr lang="en-US" sz="1600" dirty="0" smtClean="0"/>
              <a:t>s </a:t>
            </a:r>
            <a:r>
              <a:rPr lang="en-US" sz="1600" dirty="0"/>
              <a:t>effective 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800" dirty="0" smtClean="0"/>
              <a:t>New system not yet included- irrelevant to current purchases</a:t>
            </a:r>
            <a:endParaRPr lang="en-US" sz="1800" dirty="0"/>
          </a:p>
          <a:p>
            <a:pPr lvl="2" eaLnBrk="1" hangingPunct="1">
              <a:lnSpc>
                <a:spcPct val="90000"/>
              </a:lnSpc>
              <a:defRPr/>
            </a:pPr>
            <a:endParaRPr lang="en-US" sz="1800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200"/>
            <a:ext cx="8229600" cy="1258888"/>
          </a:xfrm>
        </p:spPr>
        <p:txBody>
          <a:bodyPr/>
          <a:lstStyle/>
          <a:p>
            <a:r>
              <a:rPr lang="en-US" dirty="0" smtClean="0"/>
              <a:t>How would you strengthen Argument??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271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Critical Thinking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Deciding rationally what to or what not to believe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smtClean="0"/>
          </a:p>
          <a:p>
            <a:pPr eaLnBrk="1" hangingPunct="1">
              <a:defRPr/>
            </a:pPr>
            <a:r>
              <a:rPr lang="en-US" sz="1800" smtClean="0"/>
              <a:t>Norris, Stephen P. "Synthesis of Research on Critical Thinking. </a:t>
            </a:r>
            <a:r>
              <a:rPr lang="en-US" sz="1800" i="1" smtClean="0"/>
              <a:t>Educational Leadership</a:t>
            </a:r>
            <a:r>
              <a:rPr lang="en-US" sz="1800" smtClean="0"/>
              <a:t>, v 42 n 8 May 1985. 40-45. </a:t>
            </a:r>
          </a:p>
          <a:p>
            <a:pPr eaLnBrk="1" hangingPunct="1">
              <a:defRPr/>
            </a:pPr>
            <a:endParaRPr lang="en-US" sz="180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To Strengthen the Argument: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Accident sample information</a:t>
            </a:r>
          </a:p>
          <a:p>
            <a:pPr eaLnBrk="1" hangingPunct="1">
              <a:defRPr/>
            </a:pPr>
            <a:r>
              <a:rPr lang="en-US" dirty="0"/>
              <a:t>Trucks instead of </a:t>
            </a:r>
            <a:r>
              <a:rPr lang="en-US" dirty="0" smtClean="0"/>
              <a:t>vehicles analyzed</a:t>
            </a:r>
            <a:endParaRPr lang="en-US" dirty="0"/>
          </a:p>
          <a:p>
            <a:pPr eaLnBrk="1" hangingPunct="1">
              <a:defRPr/>
            </a:pPr>
            <a:r>
              <a:rPr lang="en-US" dirty="0" smtClean="0"/>
              <a:t>Other measures of safety (non-fatal)</a:t>
            </a:r>
          </a:p>
          <a:p>
            <a:pPr eaLnBrk="1" hangingPunct="1">
              <a:defRPr/>
            </a:pPr>
            <a:r>
              <a:rPr lang="en-US" dirty="0" smtClean="0"/>
              <a:t>Safety was consistent over time</a:t>
            </a:r>
          </a:p>
          <a:p>
            <a:pPr eaLnBrk="1" hangingPunct="1">
              <a:defRPr/>
            </a:pPr>
            <a:r>
              <a:rPr lang="en-US" dirty="0" smtClean="0"/>
              <a:t>New safety features included and effective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Critical Thinking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Careful and deliberate determination of whether to accept, reject, or suspend judgment.</a:t>
            </a:r>
          </a:p>
          <a:p>
            <a:pPr eaLnBrk="1" hangingPunct="1">
              <a:defRPr/>
            </a:pPr>
            <a:endParaRPr lang="en-US" smtClean="0"/>
          </a:p>
          <a:p>
            <a:pPr eaLnBrk="1" hangingPunct="1">
              <a:defRPr/>
            </a:pPr>
            <a:r>
              <a:rPr lang="en-US" sz="1800" smtClean="0"/>
              <a:t>Moore and Parker, 1994. </a:t>
            </a:r>
          </a:p>
          <a:p>
            <a:pPr eaLnBrk="1" hangingPunct="1">
              <a:defRPr/>
            </a:pPr>
            <a:endParaRPr lang="en-US" sz="180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smtClean="0"/>
              <a:t>In Science, Critical Thinking is used when you…  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000" smtClean="0"/>
              <a:t>Observe problem/phenomenon/conceive ideas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smtClean="0"/>
              <a:t>Develop a hypothesis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smtClean="0"/>
              <a:t>Make predictions: Formulate experiments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smtClean="0"/>
              <a:t>Test Predictions:  Carry out experiments/analyze data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smtClean="0"/>
              <a:t>Draw conclusions from results, modify hypothesis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smtClean="0"/>
              <a:t>Modify as needed and do again. 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smtClean="0"/>
              <a:t>Reject or confirm hypothesis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0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smtClean="0"/>
              <a:t>The Scientific Method itself involves critical thinking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smtClean="0"/>
              <a:t>VITAL for a scientist.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smtClean="0"/>
              <a:t>Impressive for a science student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smtClean="0"/>
              <a:t>Need to have time to read and think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Scientists are Natural Skeptics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Big thing to learn during Grad school:</a:t>
            </a:r>
          </a:p>
          <a:p>
            <a:pPr lvl="1" eaLnBrk="1" hangingPunct="1">
              <a:defRPr/>
            </a:pPr>
            <a:r>
              <a:rPr lang="en-US" dirty="0" smtClean="0"/>
              <a:t>Be critical of everything!</a:t>
            </a:r>
          </a:p>
          <a:p>
            <a:pPr lvl="1" eaLnBrk="1" hangingPunct="1">
              <a:defRPr/>
            </a:pPr>
            <a:r>
              <a:rPr lang="en-US" dirty="0" smtClean="0"/>
              <a:t>What can you doubt about a scientific paper?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Possible Doubts for Paper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lvl="2" eaLnBrk="1" hangingPunct="1">
              <a:defRPr/>
            </a:pPr>
            <a:r>
              <a:rPr lang="en-US" dirty="0" smtClean="0"/>
              <a:t> Are </a:t>
            </a:r>
            <a:r>
              <a:rPr lang="en-US" dirty="0"/>
              <a:t>their ideas supported by </a:t>
            </a:r>
            <a:r>
              <a:rPr lang="en-US" dirty="0" smtClean="0"/>
              <a:t>prior findings?</a:t>
            </a:r>
            <a:endParaRPr lang="en-US" dirty="0"/>
          </a:p>
          <a:p>
            <a:pPr marL="228600" lvl="2" eaLnBrk="1" hangingPunct="1">
              <a:defRPr/>
            </a:pPr>
            <a:r>
              <a:rPr lang="en-US" dirty="0" smtClean="0"/>
              <a:t> Are </a:t>
            </a:r>
            <a:r>
              <a:rPr lang="en-US" dirty="0"/>
              <a:t>their techniques correct</a:t>
            </a:r>
            <a:r>
              <a:rPr lang="en-US" dirty="0" smtClean="0"/>
              <a:t>?</a:t>
            </a:r>
          </a:p>
          <a:p>
            <a:pPr marL="228600" lvl="2" eaLnBrk="1" hangingPunct="1">
              <a:defRPr/>
            </a:pPr>
            <a:r>
              <a:rPr lang="en-US" dirty="0"/>
              <a:t> </a:t>
            </a:r>
            <a:r>
              <a:rPr lang="en-US" dirty="0" smtClean="0"/>
              <a:t>Why did they choose the techniques they chose?</a:t>
            </a:r>
          </a:p>
          <a:p>
            <a:pPr marL="228600" lvl="2" eaLnBrk="1" hangingPunct="1">
              <a:defRPr/>
            </a:pPr>
            <a:r>
              <a:rPr lang="en-US" dirty="0"/>
              <a:t> Can their machines measure what they say?</a:t>
            </a:r>
          </a:p>
          <a:p>
            <a:pPr marL="228600" lvl="2" eaLnBrk="1" hangingPunct="1">
              <a:defRPr/>
            </a:pPr>
            <a:r>
              <a:rPr lang="en-US" dirty="0" smtClean="0"/>
              <a:t> Did they do the correct controls (could the effect arise from some other factor??)</a:t>
            </a:r>
          </a:p>
          <a:p>
            <a:pPr marL="228600" lvl="2" eaLnBrk="1" hangingPunct="1">
              <a:defRPr/>
            </a:pPr>
            <a:r>
              <a:rPr lang="en-US" dirty="0" smtClean="0"/>
              <a:t> Does </a:t>
            </a:r>
            <a:r>
              <a:rPr lang="en-US" dirty="0"/>
              <a:t>their data look “random” enough</a:t>
            </a:r>
            <a:r>
              <a:rPr lang="en-US" dirty="0" smtClean="0"/>
              <a:t>?</a:t>
            </a:r>
          </a:p>
          <a:p>
            <a:pPr marL="228600" lvl="2" eaLnBrk="1" hangingPunct="1">
              <a:defRPr/>
            </a:pPr>
            <a:r>
              <a:rPr lang="en-US" dirty="0"/>
              <a:t> </a:t>
            </a:r>
            <a:r>
              <a:rPr lang="en-US" dirty="0" smtClean="0"/>
              <a:t>Did they analyze their data correctly?</a:t>
            </a:r>
          </a:p>
          <a:p>
            <a:pPr marL="228600" lvl="2" eaLnBrk="1" hangingPunct="1">
              <a:defRPr/>
            </a:pPr>
            <a:r>
              <a:rPr lang="en-US" dirty="0"/>
              <a:t> </a:t>
            </a:r>
            <a:r>
              <a:rPr lang="en-US" dirty="0" smtClean="0"/>
              <a:t>Did they use correct statistical techniques?</a:t>
            </a:r>
          </a:p>
          <a:p>
            <a:pPr marL="228600" lvl="2" eaLnBrk="1" hangingPunct="1">
              <a:defRPr/>
            </a:pPr>
            <a:r>
              <a:rPr lang="en-US" dirty="0"/>
              <a:t> </a:t>
            </a:r>
            <a:r>
              <a:rPr lang="en-US" dirty="0" smtClean="0"/>
              <a:t>Did they interpret their data correctly</a:t>
            </a:r>
            <a:r>
              <a:rPr lang="en-US" dirty="0" smtClean="0"/>
              <a:t>?</a:t>
            </a:r>
            <a:endParaRPr lang="en-US" dirty="0" smtClean="0"/>
          </a:p>
          <a:p>
            <a:pPr marL="228600" lvl="2" eaLnBrk="1" hangingPunct="1">
              <a:defRPr/>
            </a:pPr>
            <a:r>
              <a:rPr lang="en-US" dirty="0" smtClean="0"/>
              <a:t>Are </a:t>
            </a:r>
            <a:r>
              <a:rPr lang="en-US" dirty="0"/>
              <a:t>their conclusions supported by the data?</a:t>
            </a:r>
          </a:p>
          <a:p>
            <a:pPr>
              <a:defRPr/>
            </a:pPr>
            <a:endParaRPr lang="en-US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Here, we’ll practice being critical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dirty="0" smtClean="0"/>
              <a:t>Analyze during class.</a:t>
            </a:r>
          </a:p>
          <a:p>
            <a:pPr eaLnBrk="1" hangingPunct="1">
              <a:defRPr/>
            </a:pPr>
            <a:r>
              <a:rPr lang="en-US" sz="2800" dirty="0"/>
              <a:t>1</a:t>
            </a:r>
            <a:r>
              <a:rPr lang="en-US" sz="2800" dirty="0" smtClean="0"/>
              <a:t> exercise </a:t>
            </a:r>
            <a:r>
              <a:rPr lang="en-US" sz="2800" dirty="0" smtClean="0"/>
              <a:t>from the GRE questions pool</a:t>
            </a:r>
          </a:p>
          <a:p>
            <a:pPr lvl="1" eaLnBrk="1" hangingPunct="1">
              <a:defRPr/>
            </a:pPr>
            <a:r>
              <a:rPr lang="en-US" sz="2400" dirty="0" smtClean="0"/>
              <a:t>Identify major problems with given argument</a:t>
            </a:r>
            <a:r>
              <a:rPr lang="en-US" dirty="0"/>
              <a:t>s</a:t>
            </a:r>
            <a:endParaRPr lang="en-US" sz="24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801688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How to Approach?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dirty="0" smtClean="0"/>
              <a:t>Given:  There are flaws?  What are they?</a:t>
            </a:r>
          </a:p>
          <a:p>
            <a:pPr eaLnBrk="1" hangingPunct="1">
              <a:defRPr/>
            </a:pPr>
            <a:r>
              <a:rPr lang="en-US" sz="2800" dirty="0" smtClean="0"/>
              <a:t>Where are the problems?</a:t>
            </a:r>
          </a:p>
          <a:p>
            <a:pPr eaLnBrk="1" hangingPunct="1">
              <a:defRPr/>
            </a:pPr>
            <a:r>
              <a:rPr lang="en-US" sz="2800" dirty="0" smtClean="0"/>
              <a:t>Analyze line of reasoning</a:t>
            </a:r>
          </a:p>
          <a:p>
            <a:pPr eaLnBrk="1" hangingPunct="1">
              <a:defRPr/>
            </a:pPr>
            <a:r>
              <a:rPr lang="en-US" sz="2800" dirty="0" smtClean="0"/>
              <a:t>Consider questionable assumptions</a:t>
            </a:r>
          </a:p>
          <a:p>
            <a:pPr eaLnBrk="1" hangingPunct="1">
              <a:defRPr/>
            </a:pPr>
            <a:r>
              <a:rPr lang="en-US" sz="2800" dirty="0" smtClean="0"/>
              <a:t>Does evidence support the conclusion?</a:t>
            </a:r>
          </a:p>
          <a:p>
            <a:pPr eaLnBrk="1" hangingPunct="1">
              <a:defRPr/>
            </a:pPr>
            <a:r>
              <a:rPr lang="en-US" sz="2800" dirty="0" smtClean="0"/>
              <a:t>What additional evidence is needed to strengthen or weaken argument?</a:t>
            </a:r>
          </a:p>
          <a:p>
            <a:pPr eaLnBrk="1" hangingPunct="1">
              <a:defRPr/>
            </a:pPr>
            <a:r>
              <a:rPr lang="en-US" sz="2800" dirty="0" smtClean="0"/>
              <a:t>What other info is needed to evaluate the conclusion?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Weak Analogy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Conclusion about one thing, based on success or failure of another…with many other variables present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Ex:  A biotechnology company is doing well in SA…I’ll open one as well…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ompetition">
  <a:themeElements>
    <a:clrScheme name="Competition 1">
      <a:dk1>
        <a:srgbClr val="5C1F00"/>
      </a:dk1>
      <a:lt1>
        <a:srgbClr val="FFFFFF"/>
      </a:lt1>
      <a:dk2>
        <a:srgbClr val="990000"/>
      </a:dk2>
      <a:lt2>
        <a:srgbClr val="FFF9BB"/>
      </a:lt2>
      <a:accent1>
        <a:srgbClr val="FF3300"/>
      </a:accent1>
      <a:accent2>
        <a:srgbClr val="B86D52"/>
      </a:accent2>
      <a:accent3>
        <a:srgbClr val="CAAAAA"/>
      </a:accent3>
      <a:accent4>
        <a:srgbClr val="DADADA"/>
      </a:accent4>
      <a:accent5>
        <a:srgbClr val="FFADAA"/>
      </a:accent5>
      <a:accent6>
        <a:srgbClr val="A66249"/>
      </a:accent6>
      <a:hlink>
        <a:srgbClr val="FF9900"/>
      </a:hlink>
      <a:folHlink>
        <a:srgbClr val="FFCC66"/>
      </a:folHlink>
    </a:clrScheme>
    <a:fontScheme name="Competition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defRPr>
        </a:defPPr>
      </a:lstStyle>
    </a:lnDef>
  </a:objectDefaults>
  <a:extraClrSchemeLst>
    <a:extraClrScheme>
      <a:clrScheme name="Competition 1">
        <a:dk1>
          <a:srgbClr val="5C1F00"/>
        </a:dk1>
        <a:lt1>
          <a:srgbClr val="FFFFFF"/>
        </a:lt1>
        <a:dk2>
          <a:srgbClr val="990000"/>
        </a:dk2>
        <a:lt2>
          <a:srgbClr val="FFF9BB"/>
        </a:lt2>
        <a:accent1>
          <a:srgbClr val="FF3300"/>
        </a:accent1>
        <a:accent2>
          <a:srgbClr val="B86D52"/>
        </a:accent2>
        <a:accent3>
          <a:srgbClr val="CAAAAA"/>
        </a:accent3>
        <a:accent4>
          <a:srgbClr val="DADADA"/>
        </a:accent4>
        <a:accent5>
          <a:srgbClr val="FFADAA"/>
        </a:accent5>
        <a:accent6>
          <a:srgbClr val="A66249"/>
        </a:accent6>
        <a:hlink>
          <a:srgbClr val="FF9900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tion 2">
        <a:dk1>
          <a:srgbClr val="800000"/>
        </a:dk1>
        <a:lt1>
          <a:srgbClr val="FFFFFF"/>
        </a:lt1>
        <a:dk2>
          <a:srgbClr val="FF9900"/>
        </a:dk2>
        <a:lt2>
          <a:srgbClr val="FFFF99"/>
        </a:lt2>
        <a:accent1>
          <a:srgbClr val="FF5050"/>
        </a:accent1>
        <a:accent2>
          <a:srgbClr val="CC3300"/>
        </a:accent2>
        <a:accent3>
          <a:srgbClr val="FFCAAA"/>
        </a:accent3>
        <a:accent4>
          <a:srgbClr val="DADADA"/>
        </a:accent4>
        <a:accent5>
          <a:srgbClr val="FFB3B3"/>
        </a:accent5>
        <a:accent6>
          <a:srgbClr val="B92D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tion 3">
        <a:dk1>
          <a:srgbClr val="2A5400"/>
        </a:dk1>
        <a:lt1>
          <a:srgbClr val="FFFFFF"/>
        </a:lt1>
        <a:dk2>
          <a:srgbClr val="4A9400"/>
        </a:dk2>
        <a:lt2>
          <a:srgbClr val="F3F2D9"/>
        </a:lt2>
        <a:accent1>
          <a:srgbClr val="99CC00"/>
        </a:accent1>
        <a:accent2>
          <a:srgbClr val="6B4A39"/>
        </a:accent2>
        <a:accent3>
          <a:srgbClr val="B1C8AA"/>
        </a:accent3>
        <a:accent4>
          <a:srgbClr val="DADADA"/>
        </a:accent4>
        <a:accent5>
          <a:srgbClr val="CAE2AA"/>
        </a:accent5>
        <a:accent6>
          <a:srgbClr val="604233"/>
        </a:accent6>
        <a:hlink>
          <a:srgbClr val="E2BC5E"/>
        </a:hlink>
        <a:folHlink>
          <a:srgbClr val="AB7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tion 4">
        <a:dk1>
          <a:srgbClr val="005A58"/>
        </a:dk1>
        <a:lt1>
          <a:srgbClr val="FFFFFF"/>
        </a:lt1>
        <a:dk2>
          <a:srgbClr val="009E9A"/>
        </a:dk2>
        <a:lt2>
          <a:srgbClr val="C5EBE4"/>
        </a:lt2>
        <a:accent1>
          <a:srgbClr val="0099CC"/>
        </a:accent1>
        <a:accent2>
          <a:srgbClr val="339933"/>
        </a:accent2>
        <a:accent3>
          <a:srgbClr val="AACCCA"/>
        </a:accent3>
        <a:accent4>
          <a:srgbClr val="DADADA"/>
        </a:accent4>
        <a:accent5>
          <a:srgbClr val="AACAE2"/>
        </a:accent5>
        <a:accent6>
          <a:srgbClr val="2D8A2D"/>
        </a:accent6>
        <a:hlink>
          <a:srgbClr val="00FF99"/>
        </a:hlink>
        <a:folHlink>
          <a:srgbClr val="4CD2D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tion 5">
        <a:dk1>
          <a:srgbClr val="000070"/>
        </a:dk1>
        <a:lt1>
          <a:srgbClr val="FFFFFF"/>
        </a:lt1>
        <a:dk2>
          <a:srgbClr val="0000FF"/>
        </a:dk2>
        <a:lt2>
          <a:srgbClr val="C5C5FF"/>
        </a:lt2>
        <a:accent1>
          <a:srgbClr val="0099FF"/>
        </a:accent1>
        <a:accent2>
          <a:srgbClr val="7883B4"/>
        </a:accent2>
        <a:accent3>
          <a:srgbClr val="AAAAFF"/>
        </a:accent3>
        <a:accent4>
          <a:srgbClr val="DADADA"/>
        </a:accent4>
        <a:accent5>
          <a:srgbClr val="AACAFF"/>
        </a:accent5>
        <a:accent6>
          <a:srgbClr val="6C76A3"/>
        </a:accent6>
        <a:hlink>
          <a:srgbClr val="00FFFF"/>
        </a:hlink>
        <a:folHlink>
          <a:srgbClr val="2DBF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tion 6">
        <a:dk1>
          <a:srgbClr val="4D4D4D"/>
        </a:dk1>
        <a:lt1>
          <a:srgbClr val="FFFFFF"/>
        </a:lt1>
        <a:dk2>
          <a:srgbClr val="8202E2"/>
        </a:dk2>
        <a:lt2>
          <a:srgbClr val="CCCCFF"/>
        </a:lt2>
        <a:accent1>
          <a:srgbClr val="CC99FF"/>
        </a:accent1>
        <a:accent2>
          <a:srgbClr val="666699"/>
        </a:accent2>
        <a:accent3>
          <a:srgbClr val="C1AAEE"/>
        </a:accent3>
        <a:accent4>
          <a:srgbClr val="DADADA"/>
        </a:accent4>
        <a:accent5>
          <a:srgbClr val="E2CAFF"/>
        </a:accent5>
        <a:accent6>
          <a:srgbClr val="5C5C8A"/>
        </a:accent6>
        <a:hlink>
          <a:srgbClr val="FF7C80"/>
        </a:hlink>
        <a:folHlink>
          <a:srgbClr val="FF505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tion 7">
        <a:dk1>
          <a:srgbClr val="575863"/>
        </a:dk1>
        <a:lt1>
          <a:srgbClr val="FFFFFF"/>
        </a:lt1>
        <a:dk2>
          <a:srgbClr val="818982"/>
        </a:dk2>
        <a:lt2>
          <a:srgbClr val="EAEAEA"/>
        </a:lt2>
        <a:accent1>
          <a:srgbClr val="CC6600"/>
        </a:accent1>
        <a:accent2>
          <a:srgbClr val="A4A686"/>
        </a:accent2>
        <a:accent3>
          <a:srgbClr val="C1C4C1"/>
        </a:accent3>
        <a:accent4>
          <a:srgbClr val="DADADA"/>
        </a:accent4>
        <a:accent5>
          <a:srgbClr val="E2B8AA"/>
        </a:accent5>
        <a:accent6>
          <a:srgbClr val="949679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tion 8">
        <a:dk1>
          <a:srgbClr val="000000"/>
        </a:dk1>
        <a:lt1>
          <a:srgbClr val="FFFFFF"/>
        </a:lt1>
        <a:dk2>
          <a:srgbClr val="000000"/>
        </a:dk2>
        <a:lt2>
          <a:srgbClr val="CDCDCD"/>
        </a:lt2>
        <a:accent1>
          <a:srgbClr val="CDD9F7"/>
        </a:accent1>
        <a:accent2>
          <a:srgbClr val="99FF33"/>
        </a:accent2>
        <a:accent3>
          <a:srgbClr val="FFFFFF"/>
        </a:accent3>
        <a:accent4>
          <a:srgbClr val="000000"/>
        </a:accent4>
        <a:accent5>
          <a:srgbClr val="E3E9FA"/>
        </a:accent5>
        <a:accent6>
          <a:srgbClr val="8AE72D"/>
        </a:accent6>
        <a:hlink>
          <a:srgbClr val="0033CC"/>
        </a:hlink>
        <a:folHlink>
          <a:srgbClr val="66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Competition</Template>
  <TotalTime>199</TotalTime>
  <Words>799</Words>
  <Application>Microsoft Office PowerPoint</Application>
  <PresentationFormat>On-screen Show (4:3)</PresentationFormat>
  <Paragraphs>125</Paragraphs>
  <Slides>20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Verdana</vt:lpstr>
      <vt:lpstr>Arial</vt:lpstr>
      <vt:lpstr>Wingdings</vt:lpstr>
      <vt:lpstr>Competition</vt:lpstr>
      <vt:lpstr>Critical Thinking- Analysis of an Argument</vt:lpstr>
      <vt:lpstr>Critical Thinking</vt:lpstr>
      <vt:lpstr>Critical Thinking</vt:lpstr>
      <vt:lpstr>In Science, Critical Thinking is used when you…  </vt:lpstr>
      <vt:lpstr>Scientists are Natural Skeptics</vt:lpstr>
      <vt:lpstr>Possible Doubts for Paper</vt:lpstr>
      <vt:lpstr>Here, we’ll practice being critical</vt:lpstr>
      <vt:lpstr>How to Approach?</vt:lpstr>
      <vt:lpstr>Weak Analogy</vt:lpstr>
      <vt:lpstr>Confusing Cause and Effect</vt:lpstr>
      <vt:lpstr>Necessary and Sufficient</vt:lpstr>
      <vt:lpstr>Unrepresentative Statistics</vt:lpstr>
      <vt:lpstr>Assuming no change over time</vt:lpstr>
      <vt:lpstr>Narrow Either-Or Reasoning</vt:lpstr>
      <vt:lpstr>Directions:</vt:lpstr>
      <vt:lpstr>Example:</vt:lpstr>
      <vt:lpstr>Example</vt:lpstr>
      <vt:lpstr>Logic Problems:</vt:lpstr>
      <vt:lpstr>How would you strengthen Argument??</vt:lpstr>
      <vt:lpstr>To Strengthen the Argument:</vt:lpstr>
    </vt:vector>
  </TitlesOfParts>
  <Company>The University of Texas at San Antonio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Critical Thinking- Analysis of an Argument</dc:title>
  <dc:creator>GPTAYLOR</dc:creator>
  <cp:lastModifiedBy>Gail Taylor</cp:lastModifiedBy>
  <cp:revision>26</cp:revision>
  <dcterms:created xsi:type="dcterms:W3CDTF">2005-06-02T14:59:23Z</dcterms:created>
  <dcterms:modified xsi:type="dcterms:W3CDTF">2016-10-28T19:50:59Z</dcterms:modified>
</cp:coreProperties>
</file>