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2"/>
  </p:notesMasterIdLst>
  <p:sldIdLst>
    <p:sldId id="256" r:id="rId2"/>
    <p:sldId id="257" r:id="rId3"/>
    <p:sldId id="259" r:id="rId4"/>
    <p:sldId id="262" r:id="rId5"/>
    <p:sldId id="263" r:id="rId6"/>
    <p:sldId id="279" r:id="rId7"/>
    <p:sldId id="264" r:id="rId8"/>
    <p:sldId id="266" r:id="rId9"/>
    <p:sldId id="273" r:id="rId10"/>
    <p:sldId id="274" r:id="rId11"/>
    <p:sldId id="275" r:id="rId12"/>
    <p:sldId id="276" r:id="rId13"/>
    <p:sldId id="277" r:id="rId14"/>
    <p:sldId id="278" r:id="rId15"/>
    <p:sldId id="268" r:id="rId16"/>
    <p:sldId id="265" r:id="rId17"/>
    <p:sldId id="270" r:id="rId18"/>
    <p:sldId id="269" r:id="rId19"/>
    <p:sldId id="280" r:id="rId20"/>
    <p:sldId id="27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637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E40DAC5-F4A9-4898-8C73-76B00BFD4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47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EFD495F-9BE1-4D35-A8D4-FA923F79F3C6}" type="slidenum">
              <a:rPr lang="en-US" altLang="en-US" smtClean="0">
                <a:latin typeface="Arial" panose="020B0604020202020204" pitchFamily="34" charset="0"/>
              </a:rPr>
              <a:pPr/>
              <a:t>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86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1D34320-33EC-4C9F-B948-7E502A198B77}" type="slidenum">
              <a:rPr lang="en-US" altLang="en-US" smtClean="0">
                <a:latin typeface="Arial" panose="020B0604020202020204" pitchFamily="34" charset="0"/>
              </a:rPr>
              <a:pPr/>
              <a:t>11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2911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75BA339-521A-427E-AE68-98F379AFB7A2}" type="slidenum">
              <a:rPr lang="en-US" altLang="en-US" smtClean="0">
                <a:latin typeface="Arial" panose="020B0604020202020204" pitchFamily="34" charset="0"/>
              </a:rPr>
              <a:pPr/>
              <a:t>12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7454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68C5A32-A9B3-494B-87D3-93CAD60D6CD9}" type="slidenum">
              <a:rPr lang="en-US" altLang="en-US" smtClean="0">
                <a:latin typeface="Arial" panose="020B0604020202020204" pitchFamily="34" charset="0"/>
              </a:rPr>
              <a:pPr/>
              <a:t>13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66380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159C1AE-908A-4C6C-BF4B-290AEE203026}" type="slidenum">
              <a:rPr lang="en-US" altLang="en-US" smtClean="0">
                <a:latin typeface="Arial" panose="020B0604020202020204" pitchFamily="34" charset="0"/>
              </a:rPr>
              <a:pPr/>
              <a:t>14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58479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2D632E4-FF8D-4A66-A88E-4B63AF559679}" type="slidenum">
              <a:rPr lang="en-US" altLang="en-US" smtClean="0">
                <a:latin typeface="Arial" panose="020B0604020202020204" pitchFamily="34" charset="0"/>
              </a:rPr>
              <a:pPr/>
              <a:t>15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04513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902A37B-5836-4965-9BE9-B51BB44740DB}" type="slidenum">
              <a:rPr lang="en-US" altLang="en-US" smtClean="0">
                <a:latin typeface="Arial" panose="020B0604020202020204" pitchFamily="34" charset="0"/>
              </a:rPr>
              <a:pPr/>
              <a:t>16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83322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AA97FA7-557F-4A88-9316-15F3B52BF2C6}" type="slidenum">
              <a:rPr lang="en-US" altLang="en-US" smtClean="0">
                <a:latin typeface="Arial" panose="020B0604020202020204" pitchFamily="34" charset="0"/>
              </a:rPr>
              <a:pPr/>
              <a:t>17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02743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D5187E6-A5CD-4701-9AB8-D72582599E5E}" type="slidenum">
              <a:rPr lang="en-US" altLang="en-US" smtClean="0">
                <a:latin typeface="Arial" panose="020B0604020202020204" pitchFamily="34" charset="0"/>
              </a:rPr>
              <a:pPr/>
              <a:t>18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02719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D8D3782-0573-43C6-8650-C25AE92C4519}" type="slidenum">
              <a:rPr lang="en-US" altLang="en-US" smtClean="0">
                <a:latin typeface="Arial" panose="020B0604020202020204" pitchFamily="34" charset="0"/>
              </a:rPr>
              <a:pPr/>
              <a:t>20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3148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0F89F8A-09DE-442C-88BA-A34ACCA7E5F2}" type="slidenum">
              <a:rPr lang="en-US" altLang="en-US" smtClean="0">
                <a:latin typeface="Arial" panose="020B0604020202020204" pitchFamily="34" charset="0"/>
              </a:rPr>
              <a:pPr/>
              <a:t>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9929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966D5A8-EE95-40DE-8BE3-4FD204668CDB}" type="slidenum">
              <a:rPr lang="en-US" altLang="en-US" smtClean="0">
                <a:latin typeface="Arial" panose="020B0604020202020204" pitchFamily="34" charset="0"/>
              </a:rPr>
              <a:pPr/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6539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0C74113-4F57-4C83-9D49-934F48FC6820}" type="slidenum">
              <a:rPr lang="en-US" altLang="en-US" smtClean="0">
                <a:latin typeface="Arial" panose="020B0604020202020204" pitchFamily="34" charset="0"/>
              </a:rPr>
              <a:pPr/>
              <a:t>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7508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B2CD389-6671-4E0D-ACD5-28988752D175}" type="slidenum">
              <a:rPr lang="en-US" altLang="en-US" smtClean="0">
                <a:latin typeface="Arial" panose="020B0604020202020204" pitchFamily="34" charset="0"/>
              </a:rPr>
              <a:pPr/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3282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92325BA-E0A6-48B2-9F4A-655F90D8AC3E}" type="slidenum">
              <a:rPr lang="en-US" altLang="en-US" smtClean="0">
                <a:latin typeface="Arial" panose="020B0604020202020204" pitchFamily="34" charset="0"/>
              </a:rPr>
              <a:pPr/>
              <a:t>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0184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ED3A8BA-4E91-404D-B28B-E61C21707345}" type="slidenum">
              <a:rPr lang="en-US" altLang="en-US" smtClean="0">
                <a:latin typeface="Arial" panose="020B0604020202020204" pitchFamily="34" charset="0"/>
              </a:rPr>
              <a:pPr/>
              <a:t>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9463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04DD2F7-1441-4F41-86A5-C35C826A2877}" type="slidenum">
              <a:rPr lang="en-US" altLang="en-US" smtClean="0">
                <a:latin typeface="Arial" panose="020B0604020202020204" pitchFamily="34" charset="0"/>
              </a:rPr>
              <a:pPr/>
              <a:t>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0969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5C8589A-A7D5-4167-83AB-B01B4F39B98E}" type="slidenum">
              <a:rPr lang="en-US" altLang="en-US" smtClean="0">
                <a:latin typeface="Arial" panose="020B0604020202020204" pitchFamily="34" charset="0"/>
              </a:rPr>
              <a:pPr/>
              <a:t>10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751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93 w 3934"/>
                <a:gd name="T3" fmla="*/ 1331 h 1505"/>
                <a:gd name="T4" fmla="*/ 1225 w 3934"/>
                <a:gd name="T5" fmla="*/ 1157 h 1505"/>
                <a:gd name="T6" fmla="*/ 1743 w 3934"/>
                <a:gd name="T7" fmla="*/ 977 h 1505"/>
                <a:gd name="T8" fmla="*/ 2239 w 3934"/>
                <a:gd name="T9" fmla="*/ 792 h 1505"/>
                <a:gd name="T10" fmla="*/ 2480 w 3934"/>
                <a:gd name="T11" fmla="*/ 696 h 1505"/>
                <a:gd name="T12" fmla="*/ 2714 w 3934"/>
                <a:gd name="T13" fmla="*/ 606 h 1505"/>
                <a:gd name="T14" fmla="*/ 2945 w 3934"/>
                <a:gd name="T15" fmla="*/ 510 h 1505"/>
                <a:gd name="T16" fmla="*/ 3169 w 3934"/>
                <a:gd name="T17" fmla="*/ 420 h 1505"/>
                <a:gd name="T18" fmla="*/ 3378 w 3934"/>
                <a:gd name="T19" fmla="*/ 324 h 1505"/>
                <a:gd name="T20" fmla="*/ 3584 w 3934"/>
                <a:gd name="T21" fmla="*/ 234 h 1505"/>
                <a:gd name="T22" fmla="*/ 3783 w 3934"/>
                <a:gd name="T23" fmla="*/ 138 h 1505"/>
                <a:gd name="T24" fmla="*/ 3970 w 3934"/>
                <a:gd name="T25" fmla="*/ 48 h 1505"/>
                <a:gd name="T26" fmla="*/ 3970 w 3934"/>
                <a:gd name="T27" fmla="*/ 0 h 1505"/>
                <a:gd name="T28" fmla="*/ 3776 w 3934"/>
                <a:gd name="T29" fmla="*/ 96 h 1505"/>
                <a:gd name="T30" fmla="*/ 3572 w 3934"/>
                <a:gd name="T31" fmla="*/ 192 h 1505"/>
                <a:gd name="T32" fmla="*/ 3360 w 3934"/>
                <a:gd name="T33" fmla="*/ 288 h 1505"/>
                <a:gd name="T34" fmla="*/ 3145 w 3934"/>
                <a:gd name="T35" fmla="*/ 384 h 1505"/>
                <a:gd name="T36" fmla="*/ 2915 w 3934"/>
                <a:gd name="T37" fmla="*/ 480 h 1505"/>
                <a:gd name="T38" fmla="*/ 2678 w 3934"/>
                <a:gd name="T39" fmla="*/ 576 h 1505"/>
                <a:gd name="T40" fmla="*/ 2430 w 3934"/>
                <a:gd name="T41" fmla="*/ 672 h 1505"/>
                <a:gd name="T42" fmla="*/ 2185 w 3934"/>
                <a:gd name="T43" fmla="*/ 768 h 1505"/>
                <a:gd name="T44" fmla="*/ 1925 w 3934"/>
                <a:gd name="T45" fmla="*/ 864 h 1505"/>
                <a:gd name="T46" fmla="*/ 1665 w 3934"/>
                <a:gd name="T47" fmla="*/ 960 h 1505"/>
                <a:gd name="T48" fmla="*/ 1121 w 3934"/>
                <a:gd name="T49" fmla="*/ 1145 h 1505"/>
                <a:gd name="T50" fmla="*/ 568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6 w 1728"/>
                <a:gd name="T3" fmla="*/ 527 h 689"/>
                <a:gd name="T4" fmla="*/ 972 w 1728"/>
                <a:gd name="T5" fmla="*/ 365 h 689"/>
                <a:gd name="T6" fmla="*/ 1169 w 1728"/>
                <a:gd name="T7" fmla="*/ 287 h 689"/>
                <a:gd name="T8" fmla="*/ 1369 w 1728"/>
                <a:gd name="T9" fmla="*/ 203 h 689"/>
                <a:gd name="T10" fmla="*/ 1562 w 1728"/>
                <a:gd name="T11" fmla="*/ 126 h 689"/>
                <a:gd name="T12" fmla="*/ 1743 w 1728"/>
                <a:gd name="T13" fmla="*/ 48 h 689"/>
                <a:gd name="T14" fmla="*/ 1743 w 1728"/>
                <a:gd name="T15" fmla="*/ 0 h 689"/>
                <a:gd name="T16" fmla="*/ 1543 w 1728"/>
                <a:gd name="T17" fmla="*/ 84 h 689"/>
                <a:gd name="T18" fmla="*/ 1339 w 1728"/>
                <a:gd name="T19" fmla="*/ 167 h 689"/>
                <a:gd name="T20" fmla="*/ 1127 w 1728"/>
                <a:gd name="T21" fmla="*/ 257 h 689"/>
                <a:gd name="T22" fmla="*/ 912 w 1728"/>
                <a:gd name="T23" fmla="*/ 341 h 689"/>
                <a:gd name="T24" fmla="*/ 457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612 w 5561"/>
                <a:gd name="T1" fmla="*/ 929 h 3447"/>
                <a:gd name="T2" fmla="*/ 5588 w 5561"/>
                <a:gd name="T3" fmla="*/ 773 h 3447"/>
                <a:gd name="T4" fmla="*/ 5504 w 5561"/>
                <a:gd name="T5" fmla="*/ 629 h 3447"/>
                <a:gd name="T6" fmla="*/ 5375 w 5561"/>
                <a:gd name="T7" fmla="*/ 492 h 3447"/>
                <a:gd name="T8" fmla="*/ 5196 w 5561"/>
                <a:gd name="T9" fmla="*/ 366 h 3447"/>
                <a:gd name="T10" fmla="*/ 4966 w 5561"/>
                <a:gd name="T11" fmla="*/ 252 h 3447"/>
                <a:gd name="T12" fmla="*/ 4694 w 5561"/>
                <a:gd name="T13" fmla="*/ 144 h 3447"/>
                <a:gd name="T14" fmla="*/ 4380 w 5561"/>
                <a:gd name="T15" fmla="*/ 48 h 3447"/>
                <a:gd name="T16" fmla="*/ 4036 w 5561"/>
                <a:gd name="T17" fmla="*/ 0 h 3447"/>
                <a:gd name="T18" fmla="*/ 4398 w 5561"/>
                <a:gd name="T19" fmla="*/ 90 h 3447"/>
                <a:gd name="T20" fmla="*/ 4712 w 5561"/>
                <a:gd name="T21" fmla="*/ 192 h 3447"/>
                <a:gd name="T22" fmla="*/ 4978 w 5561"/>
                <a:gd name="T23" fmla="*/ 306 h 3447"/>
                <a:gd name="T24" fmla="*/ 5196 w 5561"/>
                <a:gd name="T25" fmla="*/ 426 h 3447"/>
                <a:gd name="T26" fmla="*/ 5363 w 5561"/>
                <a:gd name="T27" fmla="*/ 557 h 3447"/>
                <a:gd name="T28" fmla="*/ 5480 w 5561"/>
                <a:gd name="T29" fmla="*/ 701 h 3447"/>
                <a:gd name="T30" fmla="*/ 5540 w 5561"/>
                <a:gd name="T31" fmla="*/ 851 h 3447"/>
                <a:gd name="T32" fmla="*/ 5540 w 5561"/>
                <a:gd name="T33" fmla="*/ 1013 h 3447"/>
                <a:gd name="T34" fmla="*/ 5492 w 5561"/>
                <a:gd name="T35" fmla="*/ 1163 h 3447"/>
                <a:gd name="T36" fmla="*/ 5393 w 5561"/>
                <a:gd name="T37" fmla="*/ 1319 h 3447"/>
                <a:gd name="T38" fmla="*/ 5250 w 5561"/>
                <a:gd name="T39" fmla="*/ 1475 h 3447"/>
                <a:gd name="T40" fmla="*/ 5062 w 5561"/>
                <a:gd name="T41" fmla="*/ 1630 h 3447"/>
                <a:gd name="T42" fmla="*/ 4834 w 5561"/>
                <a:gd name="T43" fmla="*/ 1786 h 3447"/>
                <a:gd name="T44" fmla="*/ 4568 w 5561"/>
                <a:gd name="T45" fmla="*/ 1948 h 3447"/>
                <a:gd name="T46" fmla="*/ 4254 w 5561"/>
                <a:gd name="T47" fmla="*/ 2104 h 3447"/>
                <a:gd name="T48" fmla="*/ 3911 w 5561"/>
                <a:gd name="T49" fmla="*/ 2260 h 3447"/>
                <a:gd name="T50" fmla="*/ 3531 w 5561"/>
                <a:gd name="T51" fmla="*/ 2416 h 3447"/>
                <a:gd name="T52" fmla="*/ 3112 w 5561"/>
                <a:gd name="T53" fmla="*/ 2566 h 3447"/>
                <a:gd name="T54" fmla="*/ 2667 w 5561"/>
                <a:gd name="T55" fmla="*/ 2715 h 3447"/>
                <a:gd name="T56" fmla="*/ 2185 w 5561"/>
                <a:gd name="T57" fmla="*/ 2865 h 3447"/>
                <a:gd name="T58" fmla="*/ 1677 w 5561"/>
                <a:gd name="T59" fmla="*/ 3009 h 3447"/>
                <a:gd name="T60" fmla="*/ 1145 w 5561"/>
                <a:gd name="T61" fmla="*/ 3147 h 3447"/>
                <a:gd name="T62" fmla="*/ 586 w 5561"/>
                <a:gd name="T63" fmla="*/ 3279 h 3447"/>
                <a:gd name="T64" fmla="*/ 0 w 5561"/>
                <a:gd name="T65" fmla="*/ 3447 h 3447"/>
                <a:gd name="T66" fmla="*/ 876 w 5561"/>
                <a:gd name="T67" fmla="*/ 3249 h 3447"/>
                <a:gd name="T68" fmla="*/ 1429 w 5561"/>
                <a:gd name="T69" fmla="*/ 3105 h 3447"/>
                <a:gd name="T70" fmla="*/ 1955 w 5561"/>
                <a:gd name="T71" fmla="*/ 2961 h 3447"/>
                <a:gd name="T72" fmla="*/ 2455 w 5561"/>
                <a:gd name="T73" fmla="*/ 2817 h 3447"/>
                <a:gd name="T74" fmla="*/ 2927 w 5561"/>
                <a:gd name="T75" fmla="*/ 2668 h 3447"/>
                <a:gd name="T76" fmla="*/ 3360 w 5561"/>
                <a:gd name="T77" fmla="*/ 2512 h 3447"/>
                <a:gd name="T78" fmla="*/ 3764 w 5561"/>
                <a:gd name="T79" fmla="*/ 2356 h 3447"/>
                <a:gd name="T80" fmla="*/ 4135 w 5561"/>
                <a:gd name="T81" fmla="*/ 2200 h 3447"/>
                <a:gd name="T82" fmla="*/ 4467 w 5561"/>
                <a:gd name="T83" fmla="*/ 2038 h 3447"/>
                <a:gd name="T84" fmla="*/ 4761 w 5561"/>
                <a:gd name="T85" fmla="*/ 1876 h 3447"/>
                <a:gd name="T86" fmla="*/ 5014 w 5561"/>
                <a:gd name="T87" fmla="*/ 1720 h 3447"/>
                <a:gd name="T88" fmla="*/ 5226 w 5561"/>
                <a:gd name="T89" fmla="*/ 1559 h 3447"/>
                <a:gd name="T90" fmla="*/ 5387 w 5561"/>
                <a:gd name="T91" fmla="*/ 1397 h 3447"/>
                <a:gd name="T92" fmla="*/ 5510 w 5561"/>
                <a:gd name="T93" fmla="*/ 1241 h 3447"/>
                <a:gd name="T94" fmla="*/ 5588 w 5561"/>
                <a:gd name="T95" fmla="*/ 1085 h 3447"/>
                <a:gd name="T96" fmla="*/ 5606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94 w 5740"/>
                <a:gd name="T1" fmla="*/ 0 h 2098"/>
                <a:gd name="T2" fmla="*/ 5692 w 5740"/>
                <a:gd name="T3" fmla="*/ 72 h 2098"/>
                <a:gd name="T4" fmla="*/ 5588 w 5740"/>
                <a:gd name="T5" fmla="*/ 138 h 2098"/>
                <a:gd name="T6" fmla="*/ 5474 w 5740"/>
                <a:gd name="T7" fmla="*/ 210 h 2098"/>
                <a:gd name="T8" fmla="*/ 5355 w 5740"/>
                <a:gd name="T9" fmla="*/ 276 h 2098"/>
                <a:gd name="T10" fmla="*/ 5100 w 5740"/>
                <a:gd name="T11" fmla="*/ 414 h 2098"/>
                <a:gd name="T12" fmla="*/ 4822 w 5740"/>
                <a:gd name="T13" fmla="*/ 552 h 2098"/>
                <a:gd name="T14" fmla="*/ 4520 w 5740"/>
                <a:gd name="T15" fmla="*/ 690 h 2098"/>
                <a:gd name="T16" fmla="*/ 4201 w 5740"/>
                <a:gd name="T17" fmla="*/ 827 h 2098"/>
                <a:gd name="T18" fmla="*/ 3863 w 5740"/>
                <a:gd name="T19" fmla="*/ 959 h 2098"/>
                <a:gd name="T20" fmla="*/ 3501 w 5740"/>
                <a:gd name="T21" fmla="*/ 1091 h 2098"/>
                <a:gd name="T22" fmla="*/ 3121 w 5740"/>
                <a:gd name="T23" fmla="*/ 1223 h 2098"/>
                <a:gd name="T24" fmla="*/ 2722 w 5740"/>
                <a:gd name="T25" fmla="*/ 1355 h 2098"/>
                <a:gd name="T26" fmla="*/ 2305 w 5740"/>
                <a:gd name="T27" fmla="*/ 1481 h 2098"/>
                <a:gd name="T28" fmla="*/ 1878 w 5740"/>
                <a:gd name="T29" fmla="*/ 1601 h 2098"/>
                <a:gd name="T30" fmla="*/ 1429 w 5740"/>
                <a:gd name="T31" fmla="*/ 1721 h 2098"/>
                <a:gd name="T32" fmla="*/ 966 w 5740"/>
                <a:gd name="T33" fmla="*/ 1834 h 2098"/>
                <a:gd name="T34" fmla="*/ 490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83 w 5740"/>
                <a:gd name="T41" fmla="*/ 1990 h 2098"/>
                <a:gd name="T42" fmla="*/ 960 w 5740"/>
                <a:gd name="T43" fmla="*/ 1882 h 2098"/>
                <a:gd name="T44" fmla="*/ 1417 w 5740"/>
                <a:gd name="T45" fmla="*/ 1763 h 2098"/>
                <a:gd name="T46" fmla="*/ 1860 w 5740"/>
                <a:gd name="T47" fmla="*/ 1649 h 2098"/>
                <a:gd name="T48" fmla="*/ 2287 w 5740"/>
                <a:gd name="T49" fmla="*/ 1523 h 2098"/>
                <a:gd name="T50" fmla="*/ 2703 w 5740"/>
                <a:gd name="T51" fmla="*/ 1397 h 2098"/>
                <a:gd name="T52" fmla="*/ 3097 w 5740"/>
                <a:gd name="T53" fmla="*/ 1271 h 2098"/>
                <a:gd name="T54" fmla="*/ 3477 w 5740"/>
                <a:gd name="T55" fmla="*/ 1139 h 2098"/>
                <a:gd name="T56" fmla="*/ 3839 w 5740"/>
                <a:gd name="T57" fmla="*/ 1007 h 2098"/>
                <a:gd name="T58" fmla="*/ 4177 w 5740"/>
                <a:gd name="T59" fmla="*/ 875 h 2098"/>
                <a:gd name="T60" fmla="*/ 4502 w 5740"/>
                <a:gd name="T61" fmla="*/ 737 h 2098"/>
                <a:gd name="T62" fmla="*/ 4804 w 5740"/>
                <a:gd name="T63" fmla="*/ 600 h 2098"/>
                <a:gd name="T64" fmla="*/ 5088 w 5740"/>
                <a:gd name="T65" fmla="*/ 462 h 2098"/>
                <a:gd name="T66" fmla="*/ 5343 w 5740"/>
                <a:gd name="T67" fmla="*/ 324 h 2098"/>
                <a:gd name="T68" fmla="*/ 5582 w 5740"/>
                <a:gd name="T69" fmla="*/ 186 h 2098"/>
                <a:gd name="T70" fmla="*/ 5794 w 5740"/>
                <a:gd name="T71" fmla="*/ 48 h 2098"/>
                <a:gd name="T72" fmla="*/ 5794 w 5740"/>
                <a:gd name="T73" fmla="*/ 0 h 2098"/>
                <a:gd name="T74" fmla="*/ 5794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73 w 1955"/>
                <a:gd name="T1" fmla="*/ 485 h 1265"/>
                <a:gd name="T2" fmla="*/ 1919 w 1955"/>
                <a:gd name="T3" fmla="*/ 390 h 1265"/>
                <a:gd name="T4" fmla="*/ 1785 w 1955"/>
                <a:gd name="T5" fmla="*/ 306 h 1265"/>
                <a:gd name="T6" fmla="*/ 1594 w 1955"/>
                <a:gd name="T7" fmla="*/ 228 h 1265"/>
                <a:gd name="T8" fmla="*/ 1339 w 1955"/>
                <a:gd name="T9" fmla="*/ 162 h 1265"/>
                <a:gd name="T10" fmla="*/ 1019 w 1955"/>
                <a:gd name="T11" fmla="*/ 102 h 1265"/>
                <a:gd name="T12" fmla="*/ 652 w 1955"/>
                <a:gd name="T13" fmla="*/ 54 h 1265"/>
                <a:gd name="T14" fmla="*/ 230 w 1955"/>
                <a:gd name="T15" fmla="*/ 18 h 1265"/>
                <a:gd name="T16" fmla="*/ 0 w 1955"/>
                <a:gd name="T17" fmla="*/ 12 h 1265"/>
                <a:gd name="T18" fmla="*/ 434 w 1955"/>
                <a:gd name="T19" fmla="*/ 48 h 1265"/>
                <a:gd name="T20" fmla="*/ 821 w 1955"/>
                <a:gd name="T21" fmla="*/ 90 h 1265"/>
                <a:gd name="T22" fmla="*/ 1160 w 1955"/>
                <a:gd name="T23" fmla="*/ 144 h 1265"/>
                <a:gd name="T24" fmla="*/ 1435 w 1955"/>
                <a:gd name="T25" fmla="*/ 204 h 1265"/>
                <a:gd name="T26" fmla="*/ 1653 w 1955"/>
                <a:gd name="T27" fmla="*/ 276 h 1265"/>
                <a:gd name="T28" fmla="*/ 1812 w 1955"/>
                <a:gd name="T29" fmla="*/ 360 h 1265"/>
                <a:gd name="T30" fmla="*/ 1901 w 1955"/>
                <a:gd name="T31" fmla="*/ 443 h 1265"/>
                <a:gd name="T32" fmla="*/ 1919 w 1955"/>
                <a:gd name="T33" fmla="*/ 539 h 1265"/>
                <a:gd name="T34" fmla="*/ 1872 w 1955"/>
                <a:gd name="T35" fmla="*/ 629 h 1265"/>
                <a:gd name="T36" fmla="*/ 1761 w 1955"/>
                <a:gd name="T37" fmla="*/ 719 h 1265"/>
                <a:gd name="T38" fmla="*/ 1594 w 1955"/>
                <a:gd name="T39" fmla="*/ 809 h 1265"/>
                <a:gd name="T40" fmla="*/ 1369 w 1955"/>
                <a:gd name="T41" fmla="*/ 899 h 1265"/>
                <a:gd name="T42" fmla="*/ 1097 w 1955"/>
                <a:gd name="T43" fmla="*/ 989 h 1265"/>
                <a:gd name="T44" fmla="*/ 771 w 1955"/>
                <a:gd name="T45" fmla="*/ 1073 h 1265"/>
                <a:gd name="T46" fmla="*/ 410 w 1955"/>
                <a:gd name="T47" fmla="*/ 1157 h 1265"/>
                <a:gd name="T48" fmla="*/ 0 w 1955"/>
                <a:gd name="T49" fmla="*/ 1241 h 1265"/>
                <a:gd name="T50" fmla="*/ 218 w 1955"/>
                <a:gd name="T51" fmla="*/ 1223 h 1265"/>
                <a:gd name="T52" fmla="*/ 616 w 1955"/>
                <a:gd name="T53" fmla="*/ 1139 h 1265"/>
                <a:gd name="T54" fmla="*/ 966 w 1955"/>
                <a:gd name="T55" fmla="*/ 1049 h 1265"/>
                <a:gd name="T56" fmla="*/ 1274 w 1955"/>
                <a:gd name="T57" fmla="*/ 959 h 1265"/>
                <a:gd name="T58" fmla="*/ 1528 w 1955"/>
                <a:gd name="T59" fmla="*/ 863 h 1265"/>
                <a:gd name="T60" fmla="*/ 1731 w 1955"/>
                <a:gd name="T61" fmla="*/ 767 h 1265"/>
                <a:gd name="T62" fmla="*/ 1878 w 1955"/>
                <a:gd name="T63" fmla="*/ 677 h 1265"/>
                <a:gd name="T64" fmla="*/ 1955 w 1955"/>
                <a:gd name="T65" fmla="*/ 581 h 1265"/>
                <a:gd name="T66" fmla="*/ 1973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39 w 4694"/>
                <a:gd name="T1" fmla="*/ 797 h 2901"/>
                <a:gd name="T2" fmla="*/ 4709 w 4694"/>
                <a:gd name="T3" fmla="*/ 665 h 2901"/>
                <a:gd name="T4" fmla="*/ 4631 w 4694"/>
                <a:gd name="T5" fmla="*/ 540 h 2901"/>
                <a:gd name="T6" fmla="*/ 4508 w 4694"/>
                <a:gd name="T7" fmla="*/ 426 h 2901"/>
                <a:gd name="T8" fmla="*/ 4341 w 4694"/>
                <a:gd name="T9" fmla="*/ 312 h 2901"/>
                <a:gd name="T10" fmla="*/ 4123 w 4694"/>
                <a:gd name="T11" fmla="*/ 216 h 2901"/>
                <a:gd name="T12" fmla="*/ 3869 w 4694"/>
                <a:gd name="T13" fmla="*/ 120 h 2901"/>
                <a:gd name="T14" fmla="*/ 3573 w 4694"/>
                <a:gd name="T15" fmla="*/ 36 h 2901"/>
                <a:gd name="T16" fmla="*/ 3235 w 4694"/>
                <a:gd name="T17" fmla="*/ 0 h 2901"/>
                <a:gd name="T18" fmla="*/ 3573 w 4694"/>
                <a:gd name="T19" fmla="*/ 78 h 2901"/>
                <a:gd name="T20" fmla="*/ 3869 w 4694"/>
                <a:gd name="T21" fmla="*/ 162 h 2901"/>
                <a:gd name="T22" fmla="*/ 4123 w 4694"/>
                <a:gd name="T23" fmla="*/ 258 h 2901"/>
                <a:gd name="T24" fmla="*/ 4329 w 4694"/>
                <a:gd name="T25" fmla="*/ 366 h 2901"/>
                <a:gd name="T26" fmla="*/ 4485 w 4694"/>
                <a:gd name="T27" fmla="*/ 480 h 2901"/>
                <a:gd name="T28" fmla="*/ 4595 w 4694"/>
                <a:gd name="T29" fmla="*/ 605 h 2901"/>
                <a:gd name="T30" fmla="*/ 4655 w 4694"/>
                <a:gd name="T31" fmla="*/ 737 h 2901"/>
                <a:gd name="T32" fmla="*/ 4655 w 4694"/>
                <a:gd name="T33" fmla="*/ 875 h 2901"/>
                <a:gd name="T34" fmla="*/ 4613 w 4694"/>
                <a:gd name="T35" fmla="*/ 1001 h 2901"/>
                <a:gd name="T36" fmla="*/ 4532 w 4694"/>
                <a:gd name="T37" fmla="*/ 1127 h 2901"/>
                <a:gd name="T38" fmla="*/ 4413 w 4694"/>
                <a:gd name="T39" fmla="*/ 1259 h 2901"/>
                <a:gd name="T40" fmla="*/ 4256 w 4694"/>
                <a:gd name="T41" fmla="*/ 1385 h 2901"/>
                <a:gd name="T42" fmla="*/ 4063 w 4694"/>
                <a:gd name="T43" fmla="*/ 1517 h 2901"/>
                <a:gd name="T44" fmla="*/ 3839 w 4694"/>
                <a:gd name="T45" fmla="*/ 1648 h 2901"/>
                <a:gd name="T46" fmla="*/ 3579 w 4694"/>
                <a:gd name="T47" fmla="*/ 1774 h 2901"/>
                <a:gd name="T48" fmla="*/ 3289 w 4694"/>
                <a:gd name="T49" fmla="*/ 1906 h 2901"/>
                <a:gd name="T50" fmla="*/ 2969 w 4694"/>
                <a:gd name="T51" fmla="*/ 2032 h 2901"/>
                <a:gd name="T52" fmla="*/ 2619 w 4694"/>
                <a:gd name="T53" fmla="*/ 2164 h 2901"/>
                <a:gd name="T54" fmla="*/ 2245 w 4694"/>
                <a:gd name="T55" fmla="*/ 2284 h 2901"/>
                <a:gd name="T56" fmla="*/ 1842 w 4694"/>
                <a:gd name="T57" fmla="*/ 2410 h 2901"/>
                <a:gd name="T58" fmla="*/ 1411 w 4694"/>
                <a:gd name="T59" fmla="*/ 2530 h 2901"/>
                <a:gd name="T60" fmla="*/ 490 w 4694"/>
                <a:gd name="T61" fmla="*/ 2757 h 2901"/>
                <a:gd name="T62" fmla="*/ 0 w 4694"/>
                <a:gd name="T63" fmla="*/ 2901 h 2901"/>
                <a:gd name="T64" fmla="*/ 978 w 4694"/>
                <a:gd name="T65" fmla="*/ 2674 h 2901"/>
                <a:gd name="T66" fmla="*/ 1653 w 4694"/>
                <a:gd name="T67" fmla="*/ 2494 h 2901"/>
                <a:gd name="T68" fmla="*/ 2078 w 4694"/>
                <a:gd name="T69" fmla="*/ 2374 h 2901"/>
                <a:gd name="T70" fmla="*/ 2475 w 4694"/>
                <a:gd name="T71" fmla="*/ 2248 h 2901"/>
                <a:gd name="T72" fmla="*/ 2843 w 4694"/>
                <a:gd name="T73" fmla="*/ 2116 h 2901"/>
                <a:gd name="T74" fmla="*/ 3181 w 4694"/>
                <a:gd name="T75" fmla="*/ 1984 h 2901"/>
                <a:gd name="T76" fmla="*/ 3495 w 4694"/>
                <a:gd name="T77" fmla="*/ 1858 h 2901"/>
                <a:gd name="T78" fmla="*/ 3773 w 4694"/>
                <a:gd name="T79" fmla="*/ 1720 h 2901"/>
                <a:gd name="T80" fmla="*/ 4021 w 4694"/>
                <a:gd name="T81" fmla="*/ 1589 h 2901"/>
                <a:gd name="T82" fmla="*/ 4230 w 4694"/>
                <a:gd name="T83" fmla="*/ 1457 h 2901"/>
                <a:gd name="T84" fmla="*/ 4413 w 4694"/>
                <a:gd name="T85" fmla="*/ 1325 h 2901"/>
                <a:gd name="T86" fmla="*/ 4550 w 4694"/>
                <a:gd name="T87" fmla="*/ 1193 h 2901"/>
                <a:gd name="T88" fmla="*/ 4655 w 4694"/>
                <a:gd name="T89" fmla="*/ 1061 h 2901"/>
                <a:gd name="T90" fmla="*/ 4715 w 4694"/>
                <a:gd name="T91" fmla="*/ 935 h 2901"/>
                <a:gd name="T92" fmla="*/ 473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97 w 3761"/>
                <a:gd name="T1" fmla="*/ 719 h 2356"/>
                <a:gd name="T2" fmla="*/ 3767 w 3761"/>
                <a:gd name="T3" fmla="*/ 599 h 2356"/>
                <a:gd name="T4" fmla="*/ 3689 w 3761"/>
                <a:gd name="T5" fmla="*/ 486 h 2356"/>
                <a:gd name="T6" fmla="*/ 3555 w 3761"/>
                <a:gd name="T7" fmla="*/ 378 h 2356"/>
                <a:gd name="T8" fmla="*/ 3381 w 3761"/>
                <a:gd name="T9" fmla="*/ 282 h 2356"/>
                <a:gd name="T10" fmla="*/ 3157 w 3761"/>
                <a:gd name="T11" fmla="*/ 192 h 2356"/>
                <a:gd name="T12" fmla="*/ 2891 w 3761"/>
                <a:gd name="T13" fmla="*/ 108 h 2356"/>
                <a:gd name="T14" fmla="*/ 2583 w 3761"/>
                <a:gd name="T15" fmla="*/ 36 h 2356"/>
                <a:gd name="T16" fmla="*/ 2251 w 3761"/>
                <a:gd name="T17" fmla="*/ 0 h 2356"/>
                <a:gd name="T18" fmla="*/ 2601 w 3761"/>
                <a:gd name="T19" fmla="*/ 72 h 2356"/>
                <a:gd name="T20" fmla="*/ 2903 w 3761"/>
                <a:gd name="T21" fmla="*/ 150 h 2356"/>
                <a:gd name="T22" fmla="*/ 3169 w 3761"/>
                <a:gd name="T23" fmla="*/ 234 h 2356"/>
                <a:gd name="T24" fmla="*/ 3381 w 3761"/>
                <a:gd name="T25" fmla="*/ 330 h 2356"/>
                <a:gd name="T26" fmla="*/ 3549 w 3761"/>
                <a:gd name="T27" fmla="*/ 432 h 2356"/>
                <a:gd name="T28" fmla="*/ 3659 w 3761"/>
                <a:gd name="T29" fmla="*/ 545 h 2356"/>
                <a:gd name="T30" fmla="*/ 3719 w 3761"/>
                <a:gd name="T31" fmla="*/ 665 h 2356"/>
                <a:gd name="T32" fmla="*/ 3725 w 3761"/>
                <a:gd name="T33" fmla="*/ 791 h 2356"/>
                <a:gd name="T34" fmla="*/ 3689 w 3761"/>
                <a:gd name="T35" fmla="*/ 887 h 2356"/>
                <a:gd name="T36" fmla="*/ 3627 w 3761"/>
                <a:gd name="T37" fmla="*/ 989 h 2356"/>
                <a:gd name="T38" fmla="*/ 3531 w 3761"/>
                <a:gd name="T39" fmla="*/ 1091 h 2356"/>
                <a:gd name="T40" fmla="*/ 3405 w 3761"/>
                <a:gd name="T41" fmla="*/ 1187 h 2356"/>
                <a:gd name="T42" fmla="*/ 3253 w 3761"/>
                <a:gd name="T43" fmla="*/ 1289 h 2356"/>
                <a:gd name="T44" fmla="*/ 3073 w 3761"/>
                <a:gd name="T45" fmla="*/ 1391 h 2356"/>
                <a:gd name="T46" fmla="*/ 2861 w 3761"/>
                <a:gd name="T47" fmla="*/ 1493 h 2356"/>
                <a:gd name="T48" fmla="*/ 2631 w 3761"/>
                <a:gd name="T49" fmla="*/ 1589 h 2356"/>
                <a:gd name="T50" fmla="*/ 2096 w 3761"/>
                <a:gd name="T51" fmla="*/ 1786 h 2356"/>
                <a:gd name="T52" fmla="*/ 1474 w 3761"/>
                <a:gd name="T53" fmla="*/ 1972 h 2356"/>
                <a:gd name="T54" fmla="*/ 771 w 3761"/>
                <a:gd name="T55" fmla="*/ 2158 h 2356"/>
                <a:gd name="T56" fmla="*/ 0 w 3761"/>
                <a:gd name="T57" fmla="*/ 2326 h 2356"/>
                <a:gd name="T58" fmla="*/ 404 w 3761"/>
                <a:gd name="T59" fmla="*/ 2272 h 2356"/>
                <a:gd name="T60" fmla="*/ 1154 w 3761"/>
                <a:gd name="T61" fmla="*/ 2092 h 2356"/>
                <a:gd name="T62" fmla="*/ 1830 w 3761"/>
                <a:gd name="T63" fmla="*/ 1900 h 2356"/>
                <a:gd name="T64" fmla="*/ 2416 w 3761"/>
                <a:gd name="T65" fmla="*/ 1702 h 2356"/>
                <a:gd name="T66" fmla="*/ 2674 w 3761"/>
                <a:gd name="T67" fmla="*/ 1607 h 2356"/>
                <a:gd name="T68" fmla="*/ 2909 w 3761"/>
                <a:gd name="T69" fmla="*/ 1505 h 2356"/>
                <a:gd name="T70" fmla="*/ 3121 w 3761"/>
                <a:gd name="T71" fmla="*/ 1403 h 2356"/>
                <a:gd name="T72" fmla="*/ 3308 w 3761"/>
                <a:gd name="T73" fmla="*/ 1301 h 2356"/>
                <a:gd name="T74" fmla="*/ 3465 w 3761"/>
                <a:gd name="T75" fmla="*/ 1193 h 2356"/>
                <a:gd name="T76" fmla="*/ 3591 w 3761"/>
                <a:gd name="T77" fmla="*/ 1091 h 2356"/>
                <a:gd name="T78" fmla="*/ 3689 w 3761"/>
                <a:gd name="T79" fmla="*/ 989 h 2356"/>
                <a:gd name="T80" fmla="*/ 3755 w 3761"/>
                <a:gd name="T81" fmla="*/ 887 h 2356"/>
                <a:gd name="T82" fmla="*/ 3791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51 w 2924"/>
                <a:gd name="T1" fmla="*/ 647 h 1846"/>
                <a:gd name="T2" fmla="*/ 2903 w 2924"/>
                <a:gd name="T3" fmla="*/ 528 h 1846"/>
                <a:gd name="T4" fmla="*/ 2775 w 2924"/>
                <a:gd name="T5" fmla="*/ 414 h 1846"/>
                <a:gd name="T6" fmla="*/ 2583 w 2924"/>
                <a:gd name="T7" fmla="*/ 318 h 1846"/>
                <a:gd name="T8" fmla="*/ 2323 w 2924"/>
                <a:gd name="T9" fmla="*/ 228 h 1846"/>
                <a:gd name="T10" fmla="*/ 2003 w 2924"/>
                <a:gd name="T11" fmla="*/ 150 h 1846"/>
                <a:gd name="T12" fmla="*/ 1623 w 2924"/>
                <a:gd name="T13" fmla="*/ 78 h 1846"/>
                <a:gd name="T14" fmla="*/ 1190 w 2924"/>
                <a:gd name="T15" fmla="*/ 24 h 1846"/>
                <a:gd name="T16" fmla="*/ 700 w 2924"/>
                <a:gd name="T17" fmla="*/ 0 h 1846"/>
                <a:gd name="T18" fmla="*/ 1202 w 2924"/>
                <a:gd name="T19" fmla="*/ 48 h 1846"/>
                <a:gd name="T20" fmla="*/ 1641 w 2924"/>
                <a:gd name="T21" fmla="*/ 108 h 1846"/>
                <a:gd name="T22" fmla="*/ 2027 w 2924"/>
                <a:gd name="T23" fmla="*/ 180 h 1846"/>
                <a:gd name="T24" fmla="*/ 2347 w 2924"/>
                <a:gd name="T25" fmla="*/ 264 h 1846"/>
                <a:gd name="T26" fmla="*/ 2595 w 2924"/>
                <a:gd name="T27" fmla="*/ 360 h 1846"/>
                <a:gd name="T28" fmla="*/ 2775 w 2924"/>
                <a:gd name="T29" fmla="*/ 468 h 1846"/>
                <a:gd name="T30" fmla="*/ 2873 w 2924"/>
                <a:gd name="T31" fmla="*/ 587 h 1846"/>
                <a:gd name="T32" fmla="*/ 2891 w 2924"/>
                <a:gd name="T33" fmla="*/ 713 h 1846"/>
                <a:gd name="T34" fmla="*/ 2867 w 2924"/>
                <a:gd name="T35" fmla="*/ 785 h 1846"/>
                <a:gd name="T36" fmla="*/ 2819 w 2924"/>
                <a:gd name="T37" fmla="*/ 857 h 1846"/>
                <a:gd name="T38" fmla="*/ 2649 w 2924"/>
                <a:gd name="T39" fmla="*/ 1001 h 1846"/>
                <a:gd name="T40" fmla="*/ 2389 w 2924"/>
                <a:gd name="T41" fmla="*/ 1145 h 1846"/>
                <a:gd name="T42" fmla="*/ 2051 w 2924"/>
                <a:gd name="T43" fmla="*/ 1289 h 1846"/>
                <a:gd name="T44" fmla="*/ 1641 w 2924"/>
                <a:gd name="T45" fmla="*/ 1433 h 1846"/>
                <a:gd name="T46" fmla="*/ 1154 w 2924"/>
                <a:gd name="T47" fmla="*/ 1571 h 1846"/>
                <a:gd name="T48" fmla="*/ 610 w 2924"/>
                <a:gd name="T49" fmla="*/ 1702 h 1846"/>
                <a:gd name="T50" fmla="*/ 0 w 2924"/>
                <a:gd name="T51" fmla="*/ 1828 h 1846"/>
                <a:gd name="T52" fmla="*/ 314 w 2924"/>
                <a:gd name="T53" fmla="*/ 1780 h 1846"/>
                <a:gd name="T54" fmla="*/ 906 w 2924"/>
                <a:gd name="T55" fmla="*/ 1648 h 1846"/>
                <a:gd name="T56" fmla="*/ 1429 w 2924"/>
                <a:gd name="T57" fmla="*/ 1511 h 1846"/>
                <a:gd name="T58" fmla="*/ 1889 w 2924"/>
                <a:gd name="T59" fmla="*/ 1367 h 1846"/>
                <a:gd name="T60" fmla="*/ 2275 w 2924"/>
                <a:gd name="T61" fmla="*/ 1223 h 1846"/>
                <a:gd name="T62" fmla="*/ 2583 w 2924"/>
                <a:gd name="T63" fmla="*/ 1079 h 1846"/>
                <a:gd name="T64" fmla="*/ 2801 w 2924"/>
                <a:gd name="T65" fmla="*/ 929 h 1846"/>
                <a:gd name="T66" fmla="*/ 2903 w 2924"/>
                <a:gd name="T67" fmla="*/ 815 h 1846"/>
                <a:gd name="T68" fmla="*/ 2939 w 2924"/>
                <a:gd name="T69" fmla="*/ 743 h 1846"/>
                <a:gd name="T70" fmla="*/ 2951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1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03 w 1488"/>
                <a:gd name="T7" fmla="*/ 186 h 204"/>
                <a:gd name="T8" fmla="*/ 1414 w 1488"/>
                <a:gd name="T9" fmla="*/ 204 h 204"/>
                <a:gd name="T10" fmla="*/ 141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6 w 323"/>
                  <a:gd name="T13" fmla="*/ 18 h 162"/>
                  <a:gd name="T14" fmla="*/ 242 w 323"/>
                  <a:gd name="T15" fmla="*/ 54 h 162"/>
                  <a:gd name="T16" fmla="*/ 290 w 323"/>
                  <a:gd name="T17" fmla="*/ 90 h 162"/>
                  <a:gd name="T18" fmla="*/ 320 w 323"/>
                  <a:gd name="T19" fmla="*/ 114 h 162"/>
                  <a:gd name="T20" fmla="*/ 326 w 323"/>
                  <a:gd name="T21" fmla="*/ 126 h 162"/>
                  <a:gd name="T22" fmla="*/ 326 w 323"/>
                  <a:gd name="T23" fmla="*/ 126 h 162"/>
                  <a:gd name="T24" fmla="*/ 224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8 w 1250"/>
                  <a:gd name="T1" fmla="*/ 641 h 923"/>
                  <a:gd name="T2" fmla="*/ 1178 w 1250"/>
                  <a:gd name="T3" fmla="*/ 473 h 923"/>
                  <a:gd name="T4" fmla="*/ 1148 w 1250"/>
                  <a:gd name="T5" fmla="*/ 384 h 923"/>
                  <a:gd name="T6" fmla="*/ 1124 w 1250"/>
                  <a:gd name="T7" fmla="*/ 288 h 923"/>
                  <a:gd name="T8" fmla="*/ 1062 w 1250"/>
                  <a:gd name="T9" fmla="*/ 174 h 923"/>
                  <a:gd name="T10" fmla="*/ 990 w 1250"/>
                  <a:gd name="T11" fmla="*/ 96 h 923"/>
                  <a:gd name="T12" fmla="*/ 972 w 1250"/>
                  <a:gd name="T13" fmla="*/ 72 h 923"/>
                  <a:gd name="T14" fmla="*/ 900 w 1250"/>
                  <a:gd name="T15" fmla="*/ 18 h 923"/>
                  <a:gd name="T16" fmla="*/ 828 w 1250"/>
                  <a:gd name="T17" fmla="*/ 6 h 923"/>
                  <a:gd name="T18" fmla="*/ 718 w 1250"/>
                  <a:gd name="T19" fmla="*/ 24 h 923"/>
                  <a:gd name="T20" fmla="*/ 670 w 1250"/>
                  <a:gd name="T21" fmla="*/ 42 h 923"/>
                  <a:gd name="T22" fmla="*/ 574 w 1250"/>
                  <a:gd name="T23" fmla="*/ 120 h 923"/>
                  <a:gd name="T24" fmla="*/ 538 w 1250"/>
                  <a:gd name="T25" fmla="*/ 228 h 923"/>
                  <a:gd name="T26" fmla="*/ 515 w 1250"/>
                  <a:gd name="T27" fmla="*/ 348 h 923"/>
                  <a:gd name="T28" fmla="*/ 434 w 1250"/>
                  <a:gd name="T29" fmla="*/ 479 h 923"/>
                  <a:gd name="T30" fmla="*/ 416 w 1250"/>
                  <a:gd name="T31" fmla="*/ 539 h 923"/>
                  <a:gd name="T32" fmla="*/ 356 w 1250"/>
                  <a:gd name="T33" fmla="*/ 599 h 923"/>
                  <a:gd name="T34" fmla="*/ 308 w 1250"/>
                  <a:gd name="T35" fmla="*/ 629 h 923"/>
                  <a:gd name="T36" fmla="*/ 296 w 1250"/>
                  <a:gd name="T37" fmla="*/ 635 h 923"/>
                  <a:gd name="T38" fmla="*/ 260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3 w 1250"/>
                  <a:gd name="T47" fmla="*/ 869 h 923"/>
                  <a:gd name="T48" fmla="*/ 646 w 1250"/>
                  <a:gd name="T49" fmla="*/ 827 h 923"/>
                  <a:gd name="T50" fmla="*/ 706 w 1250"/>
                  <a:gd name="T51" fmla="*/ 725 h 923"/>
                  <a:gd name="T52" fmla="*/ 700 w 1250"/>
                  <a:gd name="T53" fmla="*/ 611 h 923"/>
                  <a:gd name="T54" fmla="*/ 785 w 1250"/>
                  <a:gd name="T55" fmla="*/ 551 h 923"/>
                  <a:gd name="T56" fmla="*/ 888 w 1250"/>
                  <a:gd name="T57" fmla="*/ 449 h 923"/>
                  <a:gd name="T58" fmla="*/ 918 w 1250"/>
                  <a:gd name="T59" fmla="*/ 414 h 923"/>
                  <a:gd name="T60" fmla="*/ 984 w 1250"/>
                  <a:gd name="T61" fmla="*/ 318 h 923"/>
                  <a:gd name="T62" fmla="*/ 1032 w 1250"/>
                  <a:gd name="T63" fmla="*/ 336 h 923"/>
                  <a:gd name="T64" fmla="*/ 1130 w 1250"/>
                  <a:gd name="T65" fmla="*/ 617 h 923"/>
                  <a:gd name="T66" fmla="*/ 1124 w 1250"/>
                  <a:gd name="T67" fmla="*/ 689 h 923"/>
                  <a:gd name="T68" fmla="*/ 1160 w 1250"/>
                  <a:gd name="T69" fmla="*/ 749 h 923"/>
                  <a:gd name="T70" fmla="*/ 1214 w 1250"/>
                  <a:gd name="T71" fmla="*/ 713 h 923"/>
                  <a:gd name="T72" fmla="*/ 1250 w 1250"/>
                  <a:gd name="T73" fmla="*/ 749 h 923"/>
                  <a:gd name="T74" fmla="*/ 1262 w 1250"/>
                  <a:gd name="T75" fmla="*/ 743 h 923"/>
                  <a:gd name="T76" fmla="*/ 700 w 1250"/>
                  <a:gd name="T77" fmla="*/ 264 h 923"/>
                  <a:gd name="T78" fmla="*/ 793 w 1250"/>
                  <a:gd name="T79" fmla="*/ 372 h 923"/>
                  <a:gd name="T80" fmla="*/ 772 w 1250"/>
                  <a:gd name="T81" fmla="*/ 443 h 923"/>
                  <a:gd name="T82" fmla="*/ 712 w 1250"/>
                  <a:gd name="T83" fmla="*/ 515 h 923"/>
                  <a:gd name="T84" fmla="*/ 664 w 1250"/>
                  <a:gd name="T85" fmla="*/ 569 h 923"/>
                  <a:gd name="T86" fmla="*/ 622 w 1250"/>
                  <a:gd name="T87" fmla="*/ 593 h 923"/>
                  <a:gd name="T88" fmla="*/ 580 w 1250"/>
                  <a:gd name="T89" fmla="*/ 617 h 923"/>
                  <a:gd name="T90" fmla="*/ 568 w 1250"/>
                  <a:gd name="T91" fmla="*/ 707 h 923"/>
                  <a:gd name="T92" fmla="*/ 356 w 1250"/>
                  <a:gd name="T93" fmla="*/ 755 h 923"/>
                  <a:gd name="T94" fmla="*/ 392 w 1250"/>
                  <a:gd name="T95" fmla="*/ 641 h 923"/>
                  <a:gd name="T96" fmla="*/ 428 w 1250"/>
                  <a:gd name="T97" fmla="*/ 647 h 923"/>
                  <a:gd name="T98" fmla="*/ 446 w 1250"/>
                  <a:gd name="T99" fmla="*/ 617 h 923"/>
                  <a:gd name="T100" fmla="*/ 574 w 1250"/>
                  <a:gd name="T101" fmla="*/ 515 h 923"/>
                  <a:gd name="T102" fmla="*/ 622 w 1250"/>
                  <a:gd name="T103" fmla="*/ 473 h 923"/>
                  <a:gd name="T104" fmla="*/ 646 w 1250"/>
                  <a:gd name="T105" fmla="*/ 396 h 923"/>
                  <a:gd name="T106" fmla="*/ 646 w 1250"/>
                  <a:gd name="T107" fmla="*/ 378 h 923"/>
                  <a:gd name="T108" fmla="*/ 670 w 1250"/>
                  <a:gd name="T109" fmla="*/ 270 h 923"/>
                  <a:gd name="T110" fmla="*/ 688 w 1250"/>
                  <a:gd name="T111" fmla="*/ 192 h 923"/>
                  <a:gd name="T112" fmla="*/ 700 w 1250"/>
                  <a:gd name="T113" fmla="*/ 264 h 923"/>
                  <a:gd name="T114" fmla="*/ 538 w 1250"/>
                  <a:gd name="T115" fmla="*/ 455 h 923"/>
                  <a:gd name="T116" fmla="*/ 640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1 w 72"/>
                  <a:gd name="T3" fmla="*/ 24 h 54"/>
                  <a:gd name="T4" fmla="*/ 63 w 72"/>
                  <a:gd name="T5" fmla="*/ 12 h 54"/>
                  <a:gd name="T6" fmla="*/ 69 w 72"/>
                  <a:gd name="T7" fmla="*/ 6 h 54"/>
                  <a:gd name="T8" fmla="*/ 75 w 72"/>
                  <a:gd name="T9" fmla="*/ 0 h 54"/>
                  <a:gd name="T10" fmla="*/ 45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90 w 287"/>
                  <a:gd name="T1" fmla="*/ 0 h 84"/>
                  <a:gd name="T2" fmla="*/ 0 w 287"/>
                  <a:gd name="T3" fmla="*/ 84 h 84"/>
                  <a:gd name="T4" fmla="*/ 171 w 287"/>
                  <a:gd name="T5" fmla="*/ 36 h 84"/>
                  <a:gd name="T6" fmla="*/ 114 w 287"/>
                  <a:gd name="T7" fmla="*/ 60 h 84"/>
                  <a:gd name="T8" fmla="*/ 279 w 287"/>
                  <a:gd name="T9" fmla="*/ 18 h 84"/>
                  <a:gd name="T10" fmla="*/ 290 w 287"/>
                  <a:gd name="T11" fmla="*/ 0 h 84"/>
                  <a:gd name="T12" fmla="*/ 290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328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3290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48472-DF25-4C24-8340-84E607DD3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2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883C3-EDD5-4E9D-8CEC-A4827DC9D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2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9DE4D-D539-4BE3-93B4-7E359F8D8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0DB92-7C0F-4C27-9A4E-1C99C5896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8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2256E-3CDA-4588-BB7C-46921D38F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7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E0986-22ED-4659-A67B-5E7EBCC5C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2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B2107-3EA7-4364-B00B-7725C4AD6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8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AC362-8EDC-4A71-81F7-82C475A84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C9DFB-1076-4EEF-95E1-5BFD82AF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BFE6E-40E3-48CD-8A97-120B337D2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0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6034D-5C74-420A-AAA2-E0F6F30BC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93 w 3934"/>
                <a:gd name="T3" fmla="*/ 1331 h 1505"/>
                <a:gd name="T4" fmla="*/ 1225 w 3934"/>
                <a:gd name="T5" fmla="*/ 1157 h 1505"/>
                <a:gd name="T6" fmla="*/ 1743 w 3934"/>
                <a:gd name="T7" fmla="*/ 977 h 1505"/>
                <a:gd name="T8" fmla="*/ 2239 w 3934"/>
                <a:gd name="T9" fmla="*/ 792 h 1505"/>
                <a:gd name="T10" fmla="*/ 2480 w 3934"/>
                <a:gd name="T11" fmla="*/ 696 h 1505"/>
                <a:gd name="T12" fmla="*/ 2714 w 3934"/>
                <a:gd name="T13" fmla="*/ 606 h 1505"/>
                <a:gd name="T14" fmla="*/ 2945 w 3934"/>
                <a:gd name="T15" fmla="*/ 510 h 1505"/>
                <a:gd name="T16" fmla="*/ 3169 w 3934"/>
                <a:gd name="T17" fmla="*/ 420 h 1505"/>
                <a:gd name="T18" fmla="*/ 3378 w 3934"/>
                <a:gd name="T19" fmla="*/ 324 h 1505"/>
                <a:gd name="T20" fmla="*/ 3584 w 3934"/>
                <a:gd name="T21" fmla="*/ 234 h 1505"/>
                <a:gd name="T22" fmla="*/ 3783 w 3934"/>
                <a:gd name="T23" fmla="*/ 138 h 1505"/>
                <a:gd name="T24" fmla="*/ 3970 w 3934"/>
                <a:gd name="T25" fmla="*/ 48 h 1505"/>
                <a:gd name="T26" fmla="*/ 3970 w 3934"/>
                <a:gd name="T27" fmla="*/ 0 h 1505"/>
                <a:gd name="T28" fmla="*/ 3776 w 3934"/>
                <a:gd name="T29" fmla="*/ 96 h 1505"/>
                <a:gd name="T30" fmla="*/ 3572 w 3934"/>
                <a:gd name="T31" fmla="*/ 192 h 1505"/>
                <a:gd name="T32" fmla="*/ 3360 w 3934"/>
                <a:gd name="T33" fmla="*/ 288 h 1505"/>
                <a:gd name="T34" fmla="*/ 3145 w 3934"/>
                <a:gd name="T35" fmla="*/ 384 h 1505"/>
                <a:gd name="T36" fmla="*/ 2915 w 3934"/>
                <a:gd name="T37" fmla="*/ 480 h 1505"/>
                <a:gd name="T38" fmla="*/ 2678 w 3934"/>
                <a:gd name="T39" fmla="*/ 576 h 1505"/>
                <a:gd name="T40" fmla="*/ 2430 w 3934"/>
                <a:gd name="T41" fmla="*/ 672 h 1505"/>
                <a:gd name="T42" fmla="*/ 2185 w 3934"/>
                <a:gd name="T43" fmla="*/ 768 h 1505"/>
                <a:gd name="T44" fmla="*/ 1925 w 3934"/>
                <a:gd name="T45" fmla="*/ 864 h 1505"/>
                <a:gd name="T46" fmla="*/ 1665 w 3934"/>
                <a:gd name="T47" fmla="*/ 960 h 1505"/>
                <a:gd name="T48" fmla="*/ 1121 w 3934"/>
                <a:gd name="T49" fmla="*/ 1145 h 1505"/>
                <a:gd name="T50" fmla="*/ 568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6 w 1728"/>
                <a:gd name="T3" fmla="*/ 527 h 689"/>
                <a:gd name="T4" fmla="*/ 972 w 1728"/>
                <a:gd name="T5" fmla="*/ 365 h 689"/>
                <a:gd name="T6" fmla="*/ 1169 w 1728"/>
                <a:gd name="T7" fmla="*/ 287 h 689"/>
                <a:gd name="T8" fmla="*/ 1369 w 1728"/>
                <a:gd name="T9" fmla="*/ 203 h 689"/>
                <a:gd name="T10" fmla="*/ 1562 w 1728"/>
                <a:gd name="T11" fmla="*/ 126 h 689"/>
                <a:gd name="T12" fmla="*/ 1743 w 1728"/>
                <a:gd name="T13" fmla="*/ 48 h 689"/>
                <a:gd name="T14" fmla="*/ 1743 w 1728"/>
                <a:gd name="T15" fmla="*/ 0 h 689"/>
                <a:gd name="T16" fmla="*/ 1543 w 1728"/>
                <a:gd name="T17" fmla="*/ 84 h 689"/>
                <a:gd name="T18" fmla="*/ 1339 w 1728"/>
                <a:gd name="T19" fmla="*/ 167 h 689"/>
                <a:gd name="T20" fmla="*/ 1127 w 1728"/>
                <a:gd name="T21" fmla="*/ 257 h 689"/>
                <a:gd name="T22" fmla="*/ 912 w 1728"/>
                <a:gd name="T23" fmla="*/ 341 h 689"/>
                <a:gd name="T24" fmla="*/ 457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612 w 5561"/>
                <a:gd name="T1" fmla="*/ 929 h 3447"/>
                <a:gd name="T2" fmla="*/ 5588 w 5561"/>
                <a:gd name="T3" fmla="*/ 773 h 3447"/>
                <a:gd name="T4" fmla="*/ 5504 w 5561"/>
                <a:gd name="T5" fmla="*/ 629 h 3447"/>
                <a:gd name="T6" fmla="*/ 5375 w 5561"/>
                <a:gd name="T7" fmla="*/ 492 h 3447"/>
                <a:gd name="T8" fmla="*/ 5196 w 5561"/>
                <a:gd name="T9" fmla="*/ 366 h 3447"/>
                <a:gd name="T10" fmla="*/ 4966 w 5561"/>
                <a:gd name="T11" fmla="*/ 252 h 3447"/>
                <a:gd name="T12" fmla="*/ 4694 w 5561"/>
                <a:gd name="T13" fmla="*/ 144 h 3447"/>
                <a:gd name="T14" fmla="*/ 4380 w 5561"/>
                <a:gd name="T15" fmla="*/ 48 h 3447"/>
                <a:gd name="T16" fmla="*/ 4036 w 5561"/>
                <a:gd name="T17" fmla="*/ 0 h 3447"/>
                <a:gd name="T18" fmla="*/ 4398 w 5561"/>
                <a:gd name="T19" fmla="*/ 90 h 3447"/>
                <a:gd name="T20" fmla="*/ 4712 w 5561"/>
                <a:gd name="T21" fmla="*/ 192 h 3447"/>
                <a:gd name="T22" fmla="*/ 4978 w 5561"/>
                <a:gd name="T23" fmla="*/ 306 h 3447"/>
                <a:gd name="T24" fmla="*/ 5196 w 5561"/>
                <a:gd name="T25" fmla="*/ 426 h 3447"/>
                <a:gd name="T26" fmla="*/ 5363 w 5561"/>
                <a:gd name="T27" fmla="*/ 557 h 3447"/>
                <a:gd name="T28" fmla="*/ 5480 w 5561"/>
                <a:gd name="T29" fmla="*/ 701 h 3447"/>
                <a:gd name="T30" fmla="*/ 5540 w 5561"/>
                <a:gd name="T31" fmla="*/ 851 h 3447"/>
                <a:gd name="T32" fmla="*/ 5540 w 5561"/>
                <a:gd name="T33" fmla="*/ 1013 h 3447"/>
                <a:gd name="T34" fmla="*/ 5492 w 5561"/>
                <a:gd name="T35" fmla="*/ 1163 h 3447"/>
                <a:gd name="T36" fmla="*/ 5393 w 5561"/>
                <a:gd name="T37" fmla="*/ 1319 h 3447"/>
                <a:gd name="T38" fmla="*/ 5250 w 5561"/>
                <a:gd name="T39" fmla="*/ 1475 h 3447"/>
                <a:gd name="T40" fmla="*/ 5062 w 5561"/>
                <a:gd name="T41" fmla="*/ 1630 h 3447"/>
                <a:gd name="T42" fmla="*/ 4834 w 5561"/>
                <a:gd name="T43" fmla="*/ 1786 h 3447"/>
                <a:gd name="T44" fmla="*/ 4568 w 5561"/>
                <a:gd name="T45" fmla="*/ 1948 h 3447"/>
                <a:gd name="T46" fmla="*/ 4254 w 5561"/>
                <a:gd name="T47" fmla="*/ 2104 h 3447"/>
                <a:gd name="T48" fmla="*/ 3911 w 5561"/>
                <a:gd name="T49" fmla="*/ 2260 h 3447"/>
                <a:gd name="T50" fmla="*/ 3531 w 5561"/>
                <a:gd name="T51" fmla="*/ 2416 h 3447"/>
                <a:gd name="T52" fmla="*/ 3112 w 5561"/>
                <a:gd name="T53" fmla="*/ 2566 h 3447"/>
                <a:gd name="T54" fmla="*/ 2667 w 5561"/>
                <a:gd name="T55" fmla="*/ 2715 h 3447"/>
                <a:gd name="T56" fmla="*/ 2185 w 5561"/>
                <a:gd name="T57" fmla="*/ 2865 h 3447"/>
                <a:gd name="T58" fmla="*/ 1677 w 5561"/>
                <a:gd name="T59" fmla="*/ 3009 h 3447"/>
                <a:gd name="T60" fmla="*/ 1145 w 5561"/>
                <a:gd name="T61" fmla="*/ 3147 h 3447"/>
                <a:gd name="T62" fmla="*/ 586 w 5561"/>
                <a:gd name="T63" fmla="*/ 3279 h 3447"/>
                <a:gd name="T64" fmla="*/ 0 w 5561"/>
                <a:gd name="T65" fmla="*/ 3447 h 3447"/>
                <a:gd name="T66" fmla="*/ 876 w 5561"/>
                <a:gd name="T67" fmla="*/ 3249 h 3447"/>
                <a:gd name="T68" fmla="*/ 1429 w 5561"/>
                <a:gd name="T69" fmla="*/ 3105 h 3447"/>
                <a:gd name="T70" fmla="*/ 1955 w 5561"/>
                <a:gd name="T71" fmla="*/ 2961 h 3447"/>
                <a:gd name="T72" fmla="*/ 2455 w 5561"/>
                <a:gd name="T73" fmla="*/ 2817 h 3447"/>
                <a:gd name="T74" fmla="*/ 2927 w 5561"/>
                <a:gd name="T75" fmla="*/ 2668 h 3447"/>
                <a:gd name="T76" fmla="*/ 3360 w 5561"/>
                <a:gd name="T77" fmla="*/ 2512 h 3447"/>
                <a:gd name="T78" fmla="*/ 3764 w 5561"/>
                <a:gd name="T79" fmla="*/ 2356 h 3447"/>
                <a:gd name="T80" fmla="*/ 4135 w 5561"/>
                <a:gd name="T81" fmla="*/ 2200 h 3447"/>
                <a:gd name="T82" fmla="*/ 4467 w 5561"/>
                <a:gd name="T83" fmla="*/ 2038 h 3447"/>
                <a:gd name="T84" fmla="*/ 4761 w 5561"/>
                <a:gd name="T85" fmla="*/ 1876 h 3447"/>
                <a:gd name="T86" fmla="*/ 5014 w 5561"/>
                <a:gd name="T87" fmla="*/ 1720 h 3447"/>
                <a:gd name="T88" fmla="*/ 5226 w 5561"/>
                <a:gd name="T89" fmla="*/ 1559 h 3447"/>
                <a:gd name="T90" fmla="*/ 5387 w 5561"/>
                <a:gd name="T91" fmla="*/ 1397 h 3447"/>
                <a:gd name="T92" fmla="*/ 5510 w 5561"/>
                <a:gd name="T93" fmla="*/ 1241 h 3447"/>
                <a:gd name="T94" fmla="*/ 5588 w 5561"/>
                <a:gd name="T95" fmla="*/ 1085 h 3447"/>
                <a:gd name="T96" fmla="*/ 5606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0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94 w 5740"/>
                <a:gd name="T1" fmla="*/ 0 h 2098"/>
                <a:gd name="T2" fmla="*/ 5692 w 5740"/>
                <a:gd name="T3" fmla="*/ 72 h 2098"/>
                <a:gd name="T4" fmla="*/ 5588 w 5740"/>
                <a:gd name="T5" fmla="*/ 138 h 2098"/>
                <a:gd name="T6" fmla="*/ 5474 w 5740"/>
                <a:gd name="T7" fmla="*/ 210 h 2098"/>
                <a:gd name="T8" fmla="*/ 5355 w 5740"/>
                <a:gd name="T9" fmla="*/ 276 h 2098"/>
                <a:gd name="T10" fmla="*/ 5100 w 5740"/>
                <a:gd name="T11" fmla="*/ 414 h 2098"/>
                <a:gd name="T12" fmla="*/ 4822 w 5740"/>
                <a:gd name="T13" fmla="*/ 552 h 2098"/>
                <a:gd name="T14" fmla="*/ 4520 w 5740"/>
                <a:gd name="T15" fmla="*/ 690 h 2098"/>
                <a:gd name="T16" fmla="*/ 4201 w 5740"/>
                <a:gd name="T17" fmla="*/ 827 h 2098"/>
                <a:gd name="T18" fmla="*/ 3863 w 5740"/>
                <a:gd name="T19" fmla="*/ 959 h 2098"/>
                <a:gd name="T20" fmla="*/ 3501 w 5740"/>
                <a:gd name="T21" fmla="*/ 1091 h 2098"/>
                <a:gd name="T22" fmla="*/ 3121 w 5740"/>
                <a:gd name="T23" fmla="*/ 1223 h 2098"/>
                <a:gd name="T24" fmla="*/ 2722 w 5740"/>
                <a:gd name="T25" fmla="*/ 1355 h 2098"/>
                <a:gd name="T26" fmla="*/ 2305 w 5740"/>
                <a:gd name="T27" fmla="*/ 1481 h 2098"/>
                <a:gd name="T28" fmla="*/ 1878 w 5740"/>
                <a:gd name="T29" fmla="*/ 1601 h 2098"/>
                <a:gd name="T30" fmla="*/ 1429 w 5740"/>
                <a:gd name="T31" fmla="*/ 1721 h 2098"/>
                <a:gd name="T32" fmla="*/ 966 w 5740"/>
                <a:gd name="T33" fmla="*/ 1834 h 2098"/>
                <a:gd name="T34" fmla="*/ 490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83 w 5740"/>
                <a:gd name="T41" fmla="*/ 1990 h 2098"/>
                <a:gd name="T42" fmla="*/ 960 w 5740"/>
                <a:gd name="T43" fmla="*/ 1882 h 2098"/>
                <a:gd name="T44" fmla="*/ 1417 w 5740"/>
                <a:gd name="T45" fmla="*/ 1763 h 2098"/>
                <a:gd name="T46" fmla="*/ 1860 w 5740"/>
                <a:gd name="T47" fmla="*/ 1649 h 2098"/>
                <a:gd name="T48" fmla="*/ 2287 w 5740"/>
                <a:gd name="T49" fmla="*/ 1523 h 2098"/>
                <a:gd name="T50" fmla="*/ 2703 w 5740"/>
                <a:gd name="T51" fmla="*/ 1397 h 2098"/>
                <a:gd name="T52" fmla="*/ 3097 w 5740"/>
                <a:gd name="T53" fmla="*/ 1271 h 2098"/>
                <a:gd name="T54" fmla="*/ 3477 w 5740"/>
                <a:gd name="T55" fmla="*/ 1139 h 2098"/>
                <a:gd name="T56" fmla="*/ 3839 w 5740"/>
                <a:gd name="T57" fmla="*/ 1007 h 2098"/>
                <a:gd name="T58" fmla="*/ 4177 w 5740"/>
                <a:gd name="T59" fmla="*/ 875 h 2098"/>
                <a:gd name="T60" fmla="*/ 4502 w 5740"/>
                <a:gd name="T61" fmla="*/ 737 h 2098"/>
                <a:gd name="T62" fmla="*/ 4804 w 5740"/>
                <a:gd name="T63" fmla="*/ 600 h 2098"/>
                <a:gd name="T64" fmla="*/ 5088 w 5740"/>
                <a:gd name="T65" fmla="*/ 462 h 2098"/>
                <a:gd name="T66" fmla="*/ 5343 w 5740"/>
                <a:gd name="T67" fmla="*/ 324 h 2098"/>
                <a:gd name="T68" fmla="*/ 5582 w 5740"/>
                <a:gd name="T69" fmla="*/ 186 h 2098"/>
                <a:gd name="T70" fmla="*/ 5794 w 5740"/>
                <a:gd name="T71" fmla="*/ 48 h 2098"/>
                <a:gd name="T72" fmla="*/ 5794 w 5740"/>
                <a:gd name="T73" fmla="*/ 0 h 2098"/>
                <a:gd name="T74" fmla="*/ 5794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73 w 1955"/>
                <a:gd name="T1" fmla="*/ 485 h 1265"/>
                <a:gd name="T2" fmla="*/ 1919 w 1955"/>
                <a:gd name="T3" fmla="*/ 390 h 1265"/>
                <a:gd name="T4" fmla="*/ 1785 w 1955"/>
                <a:gd name="T5" fmla="*/ 306 h 1265"/>
                <a:gd name="T6" fmla="*/ 1594 w 1955"/>
                <a:gd name="T7" fmla="*/ 228 h 1265"/>
                <a:gd name="T8" fmla="*/ 1339 w 1955"/>
                <a:gd name="T9" fmla="*/ 162 h 1265"/>
                <a:gd name="T10" fmla="*/ 1019 w 1955"/>
                <a:gd name="T11" fmla="*/ 102 h 1265"/>
                <a:gd name="T12" fmla="*/ 652 w 1955"/>
                <a:gd name="T13" fmla="*/ 54 h 1265"/>
                <a:gd name="T14" fmla="*/ 230 w 1955"/>
                <a:gd name="T15" fmla="*/ 18 h 1265"/>
                <a:gd name="T16" fmla="*/ 0 w 1955"/>
                <a:gd name="T17" fmla="*/ 12 h 1265"/>
                <a:gd name="T18" fmla="*/ 434 w 1955"/>
                <a:gd name="T19" fmla="*/ 48 h 1265"/>
                <a:gd name="T20" fmla="*/ 821 w 1955"/>
                <a:gd name="T21" fmla="*/ 90 h 1265"/>
                <a:gd name="T22" fmla="*/ 1160 w 1955"/>
                <a:gd name="T23" fmla="*/ 144 h 1265"/>
                <a:gd name="T24" fmla="*/ 1435 w 1955"/>
                <a:gd name="T25" fmla="*/ 204 h 1265"/>
                <a:gd name="T26" fmla="*/ 1653 w 1955"/>
                <a:gd name="T27" fmla="*/ 276 h 1265"/>
                <a:gd name="T28" fmla="*/ 1812 w 1955"/>
                <a:gd name="T29" fmla="*/ 360 h 1265"/>
                <a:gd name="T30" fmla="*/ 1901 w 1955"/>
                <a:gd name="T31" fmla="*/ 443 h 1265"/>
                <a:gd name="T32" fmla="*/ 1919 w 1955"/>
                <a:gd name="T33" fmla="*/ 539 h 1265"/>
                <a:gd name="T34" fmla="*/ 1872 w 1955"/>
                <a:gd name="T35" fmla="*/ 629 h 1265"/>
                <a:gd name="T36" fmla="*/ 1761 w 1955"/>
                <a:gd name="T37" fmla="*/ 719 h 1265"/>
                <a:gd name="T38" fmla="*/ 1594 w 1955"/>
                <a:gd name="T39" fmla="*/ 809 h 1265"/>
                <a:gd name="T40" fmla="*/ 1369 w 1955"/>
                <a:gd name="T41" fmla="*/ 899 h 1265"/>
                <a:gd name="T42" fmla="*/ 1097 w 1955"/>
                <a:gd name="T43" fmla="*/ 989 h 1265"/>
                <a:gd name="T44" fmla="*/ 771 w 1955"/>
                <a:gd name="T45" fmla="*/ 1073 h 1265"/>
                <a:gd name="T46" fmla="*/ 410 w 1955"/>
                <a:gd name="T47" fmla="*/ 1157 h 1265"/>
                <a:gd name="T48" fmla="*/ 0 w 1955"/>
                <a:gd name="T49" fmla="*/ 1241 h 1265"/>
                <a:gd name="T50" fmla="*/ 218 w 1955"/>
                <a:gd name="T51" fmla="*/ 1223 h 1265"/>
                <a:gd name="T52" fmla="*/ 616 w 1955"/>
                <a:gd name="T53" fmla="*/ 1139 h 1265"/>
                <a:gd name="T54" fmla="*/ 966 w 1955"/>
                <a:gd name="T55" fmla="*/ 1049 h 1265"/>
                <a:gd name="T56" fmla="*/ 1274 w 1955"/>
                <a:gd name="T57" fmla="*/ 959 h 1265"/>
                <a:gd name="T58" fmla="*/ 1528 w 1955"/>
                <a:gd name="T59" fmla="*/ 863 h 1265"/>
                <a:gd name="T60" fmla="*/ 1731 w 1955"/>
                <a:gd name="T61" fmla="*/ 767 h 1265"/>
                <a:gd name="T62" fmla="*/ 1878 w 1955"/>
                <a:gd name="T63" fmla="*/ 677 h 1265"/>
                <a:gd name="T64" fmla="*/ 1955 w 1955"/>
                <a:gd name="T65" fmla="*/ 581 h 1265"/>
                <a:gd name="T66" fmla="*/ 1973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39 w 4694"/>
                <a:gd name="T1" fmla="*/ 797 h 2901"/>
                <a:gd name="T2" fmla="*/ 4709 w 4694"/>
                <a:gd name="T3" fmla="*/ 665 h 2901"/>
                <a:gd name="T4" fmla="*/ 4631 w 4694"/>
                <a:gd name="T5" fmla="*/ 540 h 2901"/>
                <a:gd name="T6" fmla="*/ 4508 w 4694"/>
                <a:gd name="T7" fmla="*/ 426 h 2901"/>
                <a:gd name="T8" fmla="*/ 4341 w 4694"/>
                <a:gd name="T9" fmla="*/ 312 h 2901"/>
                <a:gd name="T10" fmla="*/ 4123 w 4694"/>
                <a:gd name="T11" fmla="*/ 216 h 2901"/>
                <a:gd name="T12" fmla="*/ 3869 w 4694"/>
                <a:gd name="T13" fmla="*/ 120 h 2901"/>
                <a:gd name="T14" fmla="*/ 3573 w 4694"/>
                <a:gd name="T15" fmla="*/ 36 h 2901"/>
                <a:gd name="T16" fmla="*/ 3235 w 4694"/>
                <a:gd name="T17" fmla="*/ 0 h 2901"/>
                <a:gd name="T18" fmla="*/ 3573 w 4694"/>
                <a:gd name="T19" fmla="*/ 78 h 2901"/>
                <a:gd name="T20" fmla="*/ 3869 w 4694"/>
                <a:gd name="T21" fmla="*/ 162 h 2901"/>
                <a:gd name="T22" fmla="*/ 4123 w 4694"/>
                <a:gd name="T23" fmla="*/ 258 h 2901"/>
                <a:gd name="T24" fmla="*/ 4329 w 4694"/>
                <a:gd name="T25" fmla="*/ 366 h 2901"/>
                <a:gd name="T26" fmla="*/ 4485 w 4694"/>
                <a:gd name="T27" fmla="*/ 480 h 2901"/>
                <a:gd name="T28" fmla="*/ 4595 w 4694"/>
                <a:gd name="T29" fmla="*/ 605 h 2901"/>
                <a:gd name="T30" fmla="*/ 4655 w 4694"/>
                <a:gd name="T31" fmla="*/ 737 h 2901"/>
                <a:gd name="T32" fmla="*/ 4655 w 4694"/>
                <a:gd name="T33" fmla="*/ 875 h 2901"/>
                <a:gd name="T34" fmla="*/ 4613 w 4694"/>
                <a:gd name="T35" fmla="*/ 1001 h 2901"/>
                <a:gd name="T36" fmla="*/ 4532 w 4694"/>
                <a:gd name="T37" fmla="*/ 1127 h 2901"/>
                <a:gd name="T38" fmla="*/ 4413 w 4694"/>
                <a:gd name="T39" fmla="*/ 1259 h 2901"/>
                <a:gd name="T40" fmla="*/ 4256 w 4694"/>
                <a:gd name="T41" fmla="*/ 1385 h 2901"/>
                <a:gd name="T42" fmla="*/ 4063 w 4694"/>
                <a:gd name="T43" fmla="*/ 1517 h 2901"/>
                <a:gd name="T44" fmla="*/ 3839 w 4694"/>
                <a:gd name="T45" fmla="*/ 1648 h 2901"/>
                <a:gd name="T46" fmla="*/ 3579 w 4694"/>
                <a:gd name="T47" fmla="*/ 1774 h 2901"/>
                <a:gd name="T48" fmla="*/ 3289 w 4694"/>
                <a:gd name="T49" fmla="*/ 1906 h 2901"/>
                <a:gd name="T50" fmla="*/ 2969 w 4694"/>
                <a:gd name="T51" fmla="*/ 2032 h 2901"/>
                <a:gd name="T52" fmla="*/ 2619 w 4694"/>
                <a:gd name="T53" fmla="*/ 2164 h 2901"/>
                <a:gd name="T54" fmla="*/ 2245 w 4694"/>
                <a:gd name="T55" fmla="*/ 2284 h 2901"/>
                <a:gd name="T56" fmla="*/ 1842 w 4694"/>
                <a:gd name="T57" fmla="*/ 2410 h 2901"/>
                <a:gd name="T58" fmla="*/ 1411 w 4694"/>
                <a:gd name="T59" fmla="*/ 2530 h 2901"/>
                <a:gd name="T60" fmla="*/ 490 w 4694"/>
                <a:gd name="T61" fmla="*/ 2757 h 2901"/>
                <a:gd name="T62" fmla="*/ 0 w 4694"/>
                <a:gd name="T63" fmla="*/ 2901 h 2901"/>
                <a:gd name="T64" fmla="*/ 978 w 4694"/>
                <a:gd name="T65" fmla="*/ 2674 h 2901"/>
                <a:gd name="T66" fmla="*/ 1653 w 4694"/>
                <a:gd name="T67" fmla="*/ 2494 h 2901"/>
                <a:gd name="T68" fmla="*/ 2078 w 4694"/>
                <a:gd name="T69" fmla="*/ 2374 h 2901"/>
                <a:gd name="T70" fmla="*/ 2475 w 4694"/>
                <a:gd name="T71" fmla="*/ 2248 h 2901"/>
                <a:gd name="T72" fmla="*/ 2843 w 4694"/>
                <a:gd name="T73" fmla="*/ 2116 h 2901"/>
                <a:gd name="T74" fmla="*/ 3181 w 4694"/>
                <a:gd name="T75" fmla="*/ 1984 h 2901"/>
                <a:gd name="T76" fmla="*/ 3495 w 4694"/>
                <a:gd name="T77" fmla="*/ 1858 h 2901"/>
                <a:gd name="T78" fmla="*/ 3773 w 4694"/>
                <a:gd name="T79" fmla="*/ 1720 h 2901"/>
                <a:gd name="T80" fmla="*/ 4021 w 4694"/>
                <a:gd name="T81" fmla="*/ 1589 h 2901"/>
                <a:gd name="T82" fmla="*/ 4230 w 4694"/>
                <a:gd name="T83" fmla="*/ 1457 h 2901"/>
                <a:gd name="T84" fmla="*/ 4413 w 4694"/>
                <a:gd name="T85" fmla="*/ 1325 h 2901"/>
                <a:gd name="T86" fmla="*/ 4550 w 4694"/>
                <a:gd name="T87" fmla="*/ 1193 h 2901"/>
                <a:gd name="T88" fmla="*/ 4655 w 4694"/>
                <a:gd name="T89" fmla="*/ 1061 h 2901"/>
                <a:gd name="T90" fmla="*/ 4715 w 4694"/>
                <a:gd name="T91" fmla="*/ 935 h 2901"/>
                <a:gd name="T92" fmla="*/ 473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97 w 3761"/>
                <a:gd name="T1" fmla="*/ 719 h 2356"/>
                <a:gd name="T2" fmla="*/ 3767 w 3761"/>
                <a:gd name="T3" fmla="*/ 599 h 2356"/>
                <a:gd name="T4" fmla="*/ 3689 w 3761"/>
                <a:gd name="T5" fmla="*/ 486 h 2356"/>
                <a:gd name="T6" fmla="*/ 3555 w 3761"/>
                <a:gd name="T7" fmla="*/ 378 h 2356"/>
                <a:gd name="T8" fmla="*/ 3381 w 3761"/>
                <a:gd name="T9" fmla="*/ 282 h 2356"/>
                <a:gd name="T10" fmla="*/ 3157 w 3761"/>
                <a:gd name="T11" fmla="*/ 192 h 2356"/>
                <a:gd name="T12" fmla="*/ 2891 w 3761"/>
                <a:gd name="T13" fmla="*/ 108 h 2356"/>
                <a:gd name="T14" fmla="*/ 2583 w 3761"/>
                <a:gd name="T15" fmla="*/ 36 h 2356"/>
                <a:gd name="T16" fmla="*/ 2251 w 3761"/>
                <a:gd name="T17" fmla="*/ 0 h 2356"/>
                <a:gd name="T18" fmla="*/ 2601 w 3761"/>
                <a:gd name="T19" fmla="*/ 72 h 2356"/>
                <a:gd name="T20" fmla="*/ 2903 w 3761"/>
                <a:gd name="T21" fmla="*/ 150 h 2356"/>
                <a:gd name="T22" fmla="*/ 3169 w 3761"/>
                <a:gd name="T23" fmla="*/ 234 h 2356"/>
                <a:gd name="T24" fmla="*/ 3381 w 3761"/>
                <a:gd name="T25" fmla="*/ 330 h 2356"/>
                <a:gd name="T26" fmla="*/ 3549 w 3761"/>
                <a:gd name="T27" fmla="*/ 432 h 2356"/>
                <a:gd name="T28" fmla="*/ 3659 w 3761"/>
                <a:gd name="T29" fmla="*/ 545 h 2356"/>
                <a:gd name="T30" fmla="*/ 3719 w 3761"/>
                <a:gd name="T31" fmla="*/ 665 h 2356"/>
                <a:gd name="T32" fmla="*/ 3725 w 3761"/>
                <a:gd name="T33" fmla="*/ 791 h 2356"/>
                <a:gd name="T34" fmla="*/ 3689 w 3761"/>
                <a:gd name="T35" fmla="*/ 887 h 2356"/>
                <a:gd name="T36" fmla="*/ 3627 w 3761"/>
                <a:gd name="T37" fmla="*/ 989 h 2356"/>
                <a:gd name="T38" fmla="*/ 3531 w 3761"/>
                <a:gd name="T39" fmla="*/ 1091 h 2356"/>
                <a:gd name="T40" fmla="*/ 3405 w 3761"/>
                <a:gd name="T41" fmla="*/ 1187 h 2356"/>
                <a:gd name="T42" fmla="*/ 3253 w 3761"/>
                <a:gd name="T43" fmla="*/ 1289 h 2356"/>
                <a:gd name="T44" fmla="*/ 3073 w 3761"/>
                <a:gd name="T45" fmla="*/ 1391 h 2356"/>
                <a:gd name="T46" fmla="*/ 2861 w 3761"/>
                <a:gd name="T47" fmla="*/ 1493 h 2356"/>
                <a:gd name="T48" fmla="*/ 2631 w 3761"/>
                <a:gd name="T49" fmla="*/ 1589 h 2356"/>
                <a:gd name="T50" fmla="*/ 2096 w 3761"/>
                <a:gd name="T51" fmla="*/ 1786 h 2356"/>
                <a:gd name="T52" fmla="*/ 1474 w 3761"/>
                <a:gd name="T53" fmla="*/ 1972 h 2356"/>
                <a:gd name="T54" fmla="*/ 771 w 3761"/>
                <a:gd name="T55" fmla="*/ 2158 h 2356"/>
                <a:gd name="T56" fmla="*/ 0 w 3761"/>
                <a:gd name="T57" fmla="*/ 2326 h 2356"/>
                <a:gd name="T58" fmla="*/ 404 w 3761"/>
                <a:gd name="T59" fmla="*/ 2272 h 2356"/>
                <a:gd name="T60" fmla="*/ 1154 w 3761"/>
                <a:gd name="T61" fmla="*/ 2092 h 2356"/>
                <a:gd name="T62" fmla="*/ 1830 w 3761"/>
                <a:gd name="T63" fmla="*/ 1900 h 2356"/>
                <a:gd name="T64" fmla="*/ 2416 w 3761"/>
                <a:gd name="T65" fmla="*/ 1702 h 2356"/>
                <a:gd name="T66" fmla="*/ 2674 w 3761"/>
                <a:gd name="T67" fmla="*/ 1607 h 2356"/>
                <a:gd name="T68" fmla="*/ 2909 w 3761"/>
                <a:gd name="T69" fmla="*/ 1505 h 2356"/>
                <a:gd name="T70" fmla="*/ 3121 w 3761"/>
                <a:gd name="T71" fmla="*/ 1403 h 2356"/>
                <a:gd name="T72" fmla="*/ 3308 w 3761"/>
                <a:gd name="T73" fmla="*/ 1301 h 2356"/>
                <a:gd name="T74" fmla="*/ 3465 w 3761"/>
                <a:gd name="T75" fmla="*/ 1193 h 2356"/>
                <a:gd name="T76" fmla="*/ 3591 w 3761"/>
                <a:gd name="T77" fmla="*/ 1091 h 2356"/>
                <a:gd name="T78" fmla="*/ 3689 w 3761"/>
                <a:gd name="T79" fmla="*/ 989 h 2356"/>
                <a:gd name="T80" fmla="*/ 3755 w 3761"/>
                <a:gd name="T81" fmla="*/ 887 h 2356"/>
                <a:gd name="T82" fmla="*/ 3791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51 w 2924"/>
                <a:gd name="T1" fmla="*/ 647 h 1846"/>
                <a:gd name="T2" fmla="*/ 2903 w 2924"/>
                <a:gd name="T3" fmla="*/ 528 h 1846"/>
                <a:gd name="T4" fmla="*/ 2775 w 2924"/>
                <a:gd name="T5" fmla="*/ 414 h 1846"/>
                <a:gd name="T6" fmla="*/ 2583 w 2924"/>
                <a:gd name="T7" fmla="*/ 318 h 1846"/>
                <a:gd name="T8" fmla="*/ 2323 w 2924"/>
                <a:gd name="T9" fmla="*/ 228 h 1846"/>
                <a:gd name="T10" fmla="*/ 2003 w 2924"/>
                <a:gd name="T11" fmla="*/ 150 h 1846"/>
                <a:gd name="T12" fmla="*/ 1623 w 2924"/>
                <a:gd name="T13" fmla="*/ 78 h 1846"/>
                <a:gd name="T14" fmla="*/ 1190 w 2924"/>
                <a:gd name="T15" fmla="*/ 24 h 1846"/>
                <a:gd name="T16" fmla="*/ 700 w 2924"/>
                <a:gd name="T17" fmla="*/ 0 h 1846"/>
                <a:gd name="T18" fmla="*/ 1202 w 2924"/>
                <a:gd name="T19" fmla="*/ 48 h 1846"/>
                <a:gd name="T20" fmla="*/ 1641 w 2924"/>
                <a:gd name="T21" fmla="*/ 108 h 1846"/>
                <a:gd name="T22" fmla="*/ 2027 w 2924"/>
                <a:gd name="T23" fmla="*/ 180 h 1846"/>
                <a:gd name="T24" fmla="*/ 2347 w 2924"/>
                <a:gd name="T25" fmla="*/ 264 h 1846"/>
                <a:gd name="T26" fmla="*/ 2595 w 2924"/>
                <a:gd name="T27" fmla="*/ 360 h 1846"/>
                <a:gd name="T28" fmla="*/ 2775 w 2924"/>
                <a:gd name="T29" fmla="*/ 468 h 1846"/>
                <a:gd name="T30" fmla="*/ 2873 w 2924"/>
                <a:gd name="T31" fmla="*/ 587 h 1846"/>
                <a:gd name="T32" fmla="*/ 2891 w 2924"/>
                <a:gd name="T33" fmla="*/ 713 h 1846"/>
                <a:gd name="T34" fmla="*/ 2867 w 2924"/>
                <a:gd name="T35" fmla="*/ 785 h 1846"/>
                <a:gd name="T36" fmla="*/ 2819 w 2924"/>
                <a:gd name="T37" fmla="*/ 857 h 1846"/>
                <a:gd name="T38" fmla="*/ 2649 w 2924"/>
                <a:gd name="T39" fmla="*/ 1001 h 1846"/>
                <a:gd name="T40" fmla="*/ 2389 w 2924"/>
                <a:gd name="T41" fmla="*/ 1145 h 1846"/>
                <a:gd name="T42" fmla="*/ 2051 w 2924"/>
                <a:gd name="T43" fmla="*/ 1289 h 1846"/>
                <a:gd name="T44" fmla="*/ 1641 w 2924"/>
                <a:gd name="T45" fmla="*/ 1433 h 1846"/>
                <a:gd name="T46" fmla="*/ 1154 w 2924"/>
                <a:gd name="T47" fmla="*/ 1571 h 1846"/>
                <a:gd name="T48" fmla="*/ 610 w 2924"/>
                <a:gd name="T49" fmla="*/ 1702 h 1846"/>
                <a:gd name="T50" fmla="*/ 0 w 2924"/>
                <a:gd name="T51" fmla="*/ 1828 h 1846"/>
                <a:gd name="T52" fmla="*/ 314 w 2924"/>
                <a:gd name="T53" fmla="*/ 1780 h 1846"/>
                <a:gd name="T54" fmla="*/ 906 w 2924"/>
                <a:gd name="T55" fmla="*/ 1648 h 1846"/>
                <a:gd name="T56" fmla="*/ 1429 w 2924"/>
                <a:gd name="T57" fmla="*/ 1511 h 1846"/>
                <a:gd name="T58" fmla="*/ 1889 w 2924"/>
                <a:gd name="T59" fmla="*/ 1367 h 1846"/>
                <a:gd name="T60" fmla="*/ 2275 w 2924"/>
                <a:gd name="T61" fmla="*/ 1223 h 1846"/>
                <a:gd name="T62" fmla="*/ 2583 w 2924"/>
                <a:gd name="T63" fmla="*/ 1079 h 1846"/>
                <a:gd name="T64" fmla="*/ 2801 w 2924"/>
                <a:gd name="T65" fmla="*/ 929 h 1846"/>
                <a:gd name="T66" fmla="*/ 2903 w 2924"/>
                <a:gd name="T67" fmla="*/ 815 h 1846"/>
                <a:gd name="T68" fmla="*/ 2939 w 2924"/>
                <a:gd name="T69" fmla="*/ 743 h 1846"/>
                <a:gd name="T70" fmla="*/ 2951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1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03 w 1488"/>
                <a:gd name="T7" fmla="*/ 186 h 204"/>
                <a:gd name="T8" fmla="*/ 1414 w 1488"/>
                <a:gd name="T9" fmla="*/ 204 h 204"/>
                <a:gd name="T10" fmla="*/ 141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6 w 323"/>
                  <a:gd name="T13" fmla="*/ 18 h 162"/>
                  <a:gd name="T14" fmla="*/ 242 w 323"/>
                  <a:gd name="T15" fmla="*/ 54 h 162"/>
                  <a:gd name="T16" fmla="*/ 290 w 323"/>
                  <a:gd name="T17" fmla="*/ 90 h 162"/>
                  <a:gd name="T18" fmla="*/ 320 w 323"/>
                  <a:gd name="T19" fmla="*/ 114 h 162"/>
                  <a:gd name="T20" fmla="*/ 326 w 323"/>
                  <a:gd name="T21" fmla="*/ 126 h 162"/>
                  <a:gd name="T22" fmla="*/ 326 w 323"/>
                  <a:gd name="T23" fmla="*/ 126 h 162"/>
                  <a:gd name="T24" fmla="*/ 224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8 w 1250"/>
                  <a:gd name="T1" fmla="*/ 641 h 923"/>
                  <a:gd name="T2" fmla="*/ 1178 w 1250"/>
                  <a:gd name="T3" fmla="*/ 473 h 923"/>
                  <a:gd name="T4" fmla="*/ 1148 w 1250"/>
                  <a:gd name="T5" fmla="*/ 384 h 923"/>
                  <a:gd name="T6" fmla="*/ 1124 w 1250"/>
                  <a:gd name="T7" fmla="*/ 288 h 923"/>
                  <a:gd name="T8" fmla="*/ 1062 w 1250"/>
                  <a:gd name="T9" fmla="*/ 174 h 923"/>
                  <a:gd name="T10" fmla="*/ 990 w 1250"/>
                  <a:gd name="T11" fmla="*/ 96 h 923"/>
                  <a:gd name="T12" fmla="*/ 972 w 1250"/>
                  <a:gd name="T13" fmla="*/ 72 h 923"/>
                  <a:gd name="T14" fmla="*/ 900 w 1250"/>
                  <a:gd name="T15" fmla="*/ 18 h 923"/>
                  <a:gd name="T16" fmla="*/ 828 w 1250"/>
                  <a:gd name="T17" fmla="*/ 6 h 923"/>
                  <a:gd name="T18" fmla="*/ 718 w 1250"/>
                  <a:gd name="T19" fmla="*/ 24 h 923"/>
                  <a:gd name="T20" fmla="*/ 670 w 1250"/>
                  <a:gd name="T21" fmla="*/ 42 h 923"/>
                  <a:gd name="T22" fmla="*/ 574 w 1250"/>
                  <a:gd name="T23" fmla="*/ 120 h 923"/>
                  <a:gd name="T24" fmla="*/ 538 w 1250"/>
                  <a:gd name="T25" fmla="*/ 228 h 923"/>
                  <a:gd name="T26" fmla="*/ 515 w 1250"/>
                  <a:gd name="T27" fmla="*/ 348 h 923"/>
                  <a:gd name="T28" fmla="*/ 434 w 1250"/>
                  <a:gd name="T29" fmla="*/ 479 h 923"/>
                  <a:gd name="T30" fmla="*/ 416 w 1250"/>
                  <a:gd name="T31" fmla="*/ 539 h 923"/>
                  <a:gd name="T32" fmla="*/ 356 w 1250"/>
                  <a:gd name="T33" fmla="*/ 599 h 923"/>
                  <a:gd name="T34" fmla="*/ 308 w 1250"/>
                  <a:gd name="T35" fmla="*/ 629 h 923"/>
                  <a:gd name="T36" fmla="*/ 296 w 1250"/>
                  <a:gd name="T37" fmla="*/ 635 h 923"/>
                  <a:gd name="T38" fmla="*/ 260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3 w 1250"/>
                  <a:gd name="T47" fmla="*/ 869 h 923"/>
                  <a:gd name="T48" fmla="*/ 646 w 1250"/>
                  <a:gd name="T49" fmla="*/ 827 h 923"/>
                  <a:gd name="T50" fmla="*/ 706 w 1250"/>
                  <a:gd name="T51" fmla="*/ 725 h 923"/>
                  <a:gd name="T52" fmla="*/ 700 w 1250"/>
                  <a:gd name="T53" fmla="*/ 611 h 923"/>
                  <a:gd name="T54" fmla="*/ 785 w 1250"/>
                  <a:gd name="T55" fmla="*/ 551 h 923"/>
                  <a:gd name="T56" fmla="*/ 888 w 1250"/>
                  <a:gd name="T57" fmla="*/ 449 h 923"/>
                  <a:gd name="T58" fmla="*/ 918 w 1250"/>
                  <a:gd name="T59" fmla="*/ 414 h 923"/>
                  <a:gd name="T60" fmla="*/ 984 w 1250"/>
                  <a:gd name="T61" fmla="*/ 318 h 923"/>
                  <a:gd name="T62" fmla="*/ 1032 w 1250"/>
                  <a:gd name="T63" fmla="*/ 336 h 923"/>
                  <a:gd name="T64" fmla="*/ 1130 w 1250"/>
                  <a:gd name="T65" fmla="*/ 617 h 923"/>
                  <a:gd name="T66" fmla="*/ 1124 w 1250"/>
                  <a:gd name="T67" fmla="*/ 689 h 923"/>
                  <a:gd name="T68" fmla="*/ 1160 w 1250"/>
                  <a:gd name="T69" fmla="*/ 749 h 923"/>
                  <a:gd name="T70" fmla="*/ 1214 w 1250"/>
                  <a:gd name="T71" fmla="*/ 713 h 923"/>
                  <a:gd name="T72" fmla="*/ 1250 w 1250"/>
                  <a:gd name="T73" fmla="*/ 749 h 923"/>
                  <a:gd name="T74" fmla="*/ 1262 w 1250"/>
                  <a:gd name="T75" fmla="*/ 743 h 923"/>
                  <a:gd name="T76" fmla="*/ 700 w 1250"/>
                  <a:gd name="T77" fmla="*/ 264 h 923"/>
                  <a:gd name="T78" fmla="*/ 793 w 1250"/>
                  <a:gd name="T79" fmla="*/ 372 h 923"/>
                  <a:gd name="T80" fmla="*/ 772 w 1250"/>
                  <a:gd name="T81" fmla="*/ 443 h 923"/>
                  <a:gd name="T82" fmla="*/ 712 w 1250"/>
                  <a:gd name="T83" fmla="*/ 515 h 923"/>
                  <a:gd name="T84" fmla="*/ 664 w 1250"/>
                  <a:gd name="T85" fmla="*/ 569 h 923"/>
                  <a:gd name="T86" fmla="*/ 622 w 1250"/>
                  <a:gd name="T87" fmla="*/ 593 h 923"/>
                  <a:gd name="T88" fmla="*/ 580 w 1250"/>
                  <a:gd name="T89" fmla="*/ 617 h 923"/>
                  <a:gd name="T90" fmla="*/ 568 w 1250"/>
                  <a:gd name="T91" fmla="*/ 707 h 923"/>
                  <a:gd name="T92" fmla="*/ 356 w 1250"/>
                  <a:gd name="T93" fmla="*/ 755 h 923"/>
                  <a:gd name="T94" fmla="*/ 392 w 1250"/>
                  <a:gd name="T95" fmla="*/ 641 h 923"/>
                  <a:gd name="T96" fmla="*/ 428 w 1250"/>
                  <a:gd name="T97" fmla="*/ 647 h 923"/>
                  <a:gd name="T98" fmla="*/ 446 w 1250"/>
                  <a:gd name="T99" fmla="*/ 617 h 923"/>
                  <a:gd name="T100" fmla="*/ 574 w 1250"/>
                  <a:gd name="T101" fmla="*/ 515 h 923"/>
                  <a:gd name="T102" fmla="*/ 622 w 1250"/>
                  <a:gd name="T103" fmla="*/ 473 h 923"/>
                  <a:gd name="T104" fmla="*/ 646 w 1250"/>
                  <a:gd name="T105" fmla="*/ 396 h 923"/>
                  <a:gd name="T106" fmla="*/ 646 w 1250"/>
                  <a:gd name="T107" fmla="*/ 378 h 923"/>
                  <a:gd name="T108" fmla="*/ 670 w 1250"/>
                  <a:gd name="T109" fmla="*/ 270 h 923"/>
                  <a:gd name="T110" fmla="*/ 688 w 1250"/>
                  <a:gd name="T111" fmla="*/ 192 h 923"/>
                  <a:gd name="T112" fmla="*/ 700 w 1250"/>
                  <a:gd name="T113" fmla="*/ 264 h 923"/>
                  <a:gd name="T114" fmla="*/ 538 w 1250"/>
                  <a:gd name="T115" fmla="*/ 455 h 923"/>
                  <a:gd name="T116" fmla="*/ 640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1 w 72"/>
                  <a:gd name="T3" fmla="*/ 24 h 54"/>
                  <a:gd name="T4" fmla="*/ 63 w 72"/>
                  <a:gd name="T5" fmla="*/ 12 h 54"/>
                  <a:gd name="T6" fmla="*/ 69 w 72"/>
                  <a:gd name="T7" fmla="*/ 6 h 54"/>
                  <a:gd name="T8" fmla="*/ 75 w 72"/>
                  <a:gd name="T9" fmla="*/ 0 h 54"/>
                  <a:gd name="T10" fmla="*/ 45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90 w 287"/>
                  <a:gd name="T1" fmla="*/ 0 h 84"/>
                  <a:gd name="T2" fmla="*/ 0 w 287"/>
                  <a:gd name="T3" fmla="*/ 84 h 84"/>
                  <a:gd name="T4" fmla="*/ 171 w 287"/>
                  <a:gd name="T5" fmla="*/ 36 h 84"/>
                  <a:gd name="T6" fmla="*/ 114 w 287"/>
                  <a:gd name="T7" fmla="*/ 60 h 84"/>
                  <a:gd name="T8" fmla="*/ 279 w 287"/>
                  <a:gd name="T9" fmla="*/ 18 h 84"/>
                  <a:gd name="T10" fmla="*/ 290 w 287"/>
                  <a:gd name="T11" fmla="*/ 0 h 84"/>
                  <a:gd name="T12" fmla="*/ 290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2265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66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67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68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69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53F6986-276D-4AFE-8E5E-85771CF7D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Critical Thinking- Analysis of an Argument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6858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G.P. Taylor, Ph.D.</a:t>
            </a:r>
          </a:p>
          <a:p>
            <a:pPr eaLnBrk="1" hangingPunct="1">
              <a:defRPr/>
            </a:pPr>
            <a:r>
              <a:rPr lang="en-US" smtClean="0"/>
              <a:t>University of Texas at San Antonio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Confusing Cause and Effect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Ice cream consumption leads to criminal behavior…</a:t>
            </a:r>
          </a:p>
          <a:p>
            <a:pPr lvl="1" eaLnBrk="1" hangingPunct="1">
              <a:defRPr/>
            </a:pPr>
            <a:r>
              <a:rPr lang="en-US" smtClean="0"/>
              <a:t>Other factors:  Summer heat, out of school, etc…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Necessary and Sufficient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Necessary- No other ways of getting effect</a:t>
            </a:r>
          </a:p>
          <a:p>
            <a:pPr eaLnBrk="1" hangingPunct="1">
              <a:defRPr/>
            </a:pPr>
            <a:r>
              <a:rPr lang="en-US" dirty="0" smtClean="0"/>
              <a:t>Sufficient- Can cause effect</a:t>
            </a:r>
          </a:p>
          <a:p>
            <a:pPr eaLnBrk="1" hangingPunct="1">
              <a:defRPr/>
            </a:pPr>
            <a:endParaRPr lang="en-US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Unrepresentative Statistics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Sample large enough</a:t>
            </a:r>
          </a:p>
          <a:p>
            <a:pPr eaLnBrk="1" hangingPunct="1">
              <a:defRPr/>
            </a:pPr>
            <a:r>
              <a:rPr lang="en-US" smtClean="0"/>
              <a:t>Sample representative of overall population in relevant characteristics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How many are needed?</a:t>
            </a:r>
          </a:p>
          <a:p>
            <a:pPr eaLnBrk="1" hangingPunct="1">
              <a:defRPr/>
            </a:pPr>
            <a:r>
              <a:rPr lang="en-US" smtClean="0"/>
              <a:t>What works there…does it here?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Assuming no change over time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Old stats may not been representative of today…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Narrow Either-Or Reasoning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Must choose only one path…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Perhaps both courses of action are okay?</a:t>
            </a:r>
          </a:p>
          <a:p>
            <a:pPr eaLnBrk="1" hangingPunct="1">
              <a:defRPr/>
            </a:pPr>
            <a:r>
              <a:rPr lang="en-US" smtClean="0"/>
              <a:t>Are other courses of action feasible?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Directions:</a:t>
            </a:r>
            <a:endParaRPr lang="en-US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Identify conclusion</a:t>
            </a:r>
          </a:p>
          <a:p>
            <a:pPr eaLnBrk="1" hangingPunct="1">
              <a:defRPr/>
            </a:pPr>
            <a:r>
              <a:rPr lang="en-US" dirty="0" smtClean="0"/>
              <a:t>Identify supporting evidence</a:t>
            </a:r>
          </a:p>
          <a:p>
            <a:pPr eaLnBrk="1" hangingPunct="1">
              <a:defRPr/>
            </a:pPr>
            <a:r>
              <a:rPr lang="en-US" dirty="0" smtClean="0"/>
              <a:t>Brainstorm and identify three or four discrete flaws (see prior slides), plus any others that you note.</a:t>
            </a:r>
          </a:p>
          <a:p>
            <a:pPr eaLnBrk="1" hangingPunct="1">
              <a:defRPr/>
            </a:pPr>
            <a:r>
              <a:rPr lang="en-US" dirty="0" smtClean="0"/>
              <a:t>How to strengthen argument? (What additional info is needed)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6794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Example: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Last year the local television news program In Focus reported in its annual car-and-truck safety survey that over the course of the last 10 years, United Motors vehicles were in involved in at least 30% fewer fatal accidents to drivers than vehicles built by any other single manufacturer.  Now, United is developing a one-of-a-kind kind computerized crash warning system for all its trucks.  Clearly, anyone concerned with safety who is in the market for a new truck this year should buy a United Motors truck.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Conclusion:  Truck buyers should favor the UM truck over others…</a:t>
            </a:r>
          </a:p>
          <a:p>
            <a:pPr eaLnBrk="1" hangingPunct="1">
              <a:defRPr/>
            </a:pPr>
            <a:r>
              <a:rPr lang="en-US" smtClean="0"/>
              <a:t>Evidence Presented: </a:t>
            </a:r>
          </a:p>
          <a:p>
            <a:pPr lvl="1" eaLnBrk="1" hangingPunct="1">
              <a:defRPr/>
            </a:pPr>
            <a:r>
              <a:rPr lang="en-US" smtClean="0"/>
              <a:t>Compiled TV station-calculated 10 year fatality rate on all UM vehicles</a:t>
            </a:r>
          </a:p>
          <a:p>
            <a:pPr lvl="1" eaLnBrk="1" hangingPunct="1">
              <a:defRPr/>
            </a:pPr>
            <a:r>
              <a:rPr lang="en-US" smtClean="0"/>
              <a:t>Development of new truck safety system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Logic Problems: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Survey: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General Problems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30%...total accidents or per vehicle sold??? </a:t>
            </a:r>
            <a:r>
              <a:rPr lang="en-US" sz="1800" dirty="0"/>
              <a:t>(not percentage data, but seems to be actual numbers)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what % fatal accidents included?  Where is data from?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30% of all </a:t>
            </a:r>
            <a:r>
              <a:rPr lang="en-US" sz="1800" dirty="0"/>
              <a:t>vehicles, not trucks alone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Non-fatal also relevant to safety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Geographic effects (fewer AM vehicles; In Focus local?)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Was safety consistent?  No </a:t>
            </a:r>
            <a:r>
              <a:rPr lang="en-US" sz="1800" dirty="0"/>
              <a:t>changes in </a:t>
            </a:r>
            <a:r>
              <a:rPr lang="en-US" sz="1800" dirty="0" smtClean="0"/>
              <a:t>trucks over </a:t>
            </a:r>
            <a:r>
              <a:rPr lang="en-US" sz="1800" dirty="0"/>
              <a:t>10 </a:t>
            </a:r>
            <a:r>
              <a:rPr lang="en-US" sz="1800" dirty="0" smtClean="0"/>
              <a:t>years?</a:t>
            </a:r>
            <a:endParaRPr lang="en-US" sz="1800" dirty="0"/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/>
              <a:t>Maybe UM worse…why new </a:t>
            </a:r>
            <a:r>
              <a:rPr lang="en-US" sz="1600" dirty="0" smtClean="0"/>
              <a:t>system needed?</a:t>
            </a:r>
            <a:endParaRPr lang="en-US" sz="16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The new safety </a:t>
            </a:r>
            <a:r>
              <a:rPr lang="en-US" sz="1800" dirty="0" smtClean="0"/>
              <a:t>feature </a:t>
            </a:r>
            <a:r>
              <a:rPr lang="en-US" sz="1600" dirty="0"/>
              <a:t>i</a:t>
            </a:r>
            <a:r>
              <a:rPr lang="en-US" sz="1600" dirty="0" smtClean="0"/>
              <a:t>s </a:t>
            </a:r>
            <a:r>
              <a:rPr lang="en-US" sz="1600" dirty="0"/>
              <a:t>effective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New system not yet included- irrelevant to current purchases</a:t>
            </a:r>
            <a:endParaRPr lang="en-US" sz="1800" dirty="0"/>
          </a:p>
          <a:p>
            <a:pPr lvl="2" eaLnBrk="1" hangingPunct="1">
              <a:lnSpc>
                <a:spcPct val="9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1258888"/>
          </a:xfrm>
        </p:spPr>
        <p:txBody>
          <a:bodyPr/>
          <a:lstStyle/>
          <a:p>
            <a:r>
              <a:rPr lang="en-US" dirty="0" smtClean="0"/>
              <a:t>How would you strengthen Argument??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7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Critical Thinking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Deciding rationally what to or what not to believe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z="1800" smtClean="0"/>
              <a:t>Norris, Stephen P. "Synthesis of Research on Critical Thinking. </a:t>
            </a:r>
            <a:r>
              <a:rPr lang="en-US" sz="1800" i="1" smtClean="0"/>
              <a:t>Educational Leadership</a:t>
            </a:r>
            <a:r>
              <a:rPr lang="en-US" sz="1800" smtClean="0"/>
              <a:t>, v 42 n 8 May 1985. 40-45. </a:t>
            </a:r>
          </a:p>
          <a:p>
            <a:pPr eaLnBrk="1" hangingPunct="1">
              <a:defRPr/>
            </a:pPr>
            <a:endParaRPr lang="en-US" sz="18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 Strengthen the Argument: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Accident sample information</a:t>
            </a:r>
          </a:p>
          <a:p>
            <a:pPr eaLnBrk="1" hangingPunct="1">
              <a:defRPr/>
            </a:pPr>
            <a:r>
              <a:rPr lang="en-US" dirty="0"/>
              <a:t>Trucks instead of </a:t>
            </a:r>
            <a:r>
              <a:rPr lang="en-US" dirty="0" smtClean="0"/>
              <a:t>vehicles analyzed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Other measures of safety (non-fatal)</a:t>
            </a:r>
          </a:p>
          <a:p>
            <a:pPr eaLnBrk="1" hangingPunct="1">
              <a:defRPr/>
            </a:pPr>
            <a:r>
              <a:rPr lang="en-US" dirty="0" smtClean="0"/>
              <a:t>Safety was consistent over time</a:t>
            </a:r>
          </a:p>
          <a:p>
            <a:pPr eaLnBrk="1" hangingPunct="1">
              <a:defRPr/>
            </a:pPr>
            <a:r>
              <a:rPr lang="en-US" dirty="0" smtClean="0"/>
              <a:t>New safety features included and effective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Critical Thinking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Careful and deliberate determination of whether to accept, reject, or suspend judgment.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z="1800" smtClean="0"/>
              <a:t>Moore and Parker, 1994. </a:t>
            </a:r>
          </a:p>
          <a:p>
            <a:pPr eaLnBrk="1" hangingPunct="1">
              <a:defRPr/>
            </a:pPr>
            <a:endParaRPr lang="en-US" sz="1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In Science, Critical Thinking is used when you…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Observe problem/phenomenon/conceive ideas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Develop a hypothesis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Make predictions: Formulate experiments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Test Predictions:  Carry out experiments/analyze data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Draw conclusions from results, modify hypothesis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Modify as needed and do again.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Reject or confirm hypothesis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The Scientific Method itself involves critical thinking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VITAL for a scientist.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Impressive for a science student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Need to have time to read and think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Scientists are Natural Skeptics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Big thing to learn during Grad school:</a:t>
            </a:r>
          </a:p>
          <a:p>
            <a:pPr lvl="1" eaLnBrk="1" hangingPunct="1">
              <a:defRPr/>
            </a:pPr>
            <a:r>
              <a:rPr lang="en-US" dirty="0" smtClean="0"/>
              <a:t>Be critical of everything!</a:t>
            </a:r>
          </a:p>
          <a:p>
            <a:pPr lvl="1" eaLnBrk="1" hangingPunct="1">
              <a:defRPr/>
            </a:pPr>
            <a:r>
              <a:rPr lang="en-US" dirty="0" smtClean="0"/>
              <a:t>What can you doubt about a scientific paper?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Possible Doubts for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2" eaLnBrk="1" hangingPunct="1">
              <a:defRPr/>
            </a:pPr>
            <a:r>
              <a:rPr lang="en-US" dirty="0" smtClean="0"/>
              <a:t> Are </a:t>
            </a:r>
            <a:r>
              <a:rPr lang="en-US" dirty="0"/>
              <a:t>their ideas supported by </a:t>
            </a:r>
            <a:r>
              <a:rPr lang="en-US" dirty="0" smtClean="0"/>
              <a:t>prior findings?</a:t>
            </a:r>
            <a:endParaRPr lang="en-US" dirty="0"/>
          </a:p>
          <a:p>
            <a:pPr marL="228600" lvl="2" eaLnBrk="1" hangingPunct="1">
              <a:defRPr/>
            </a:pPr>
            <a:r>
              <a:rPr lang="en-US" dirty="0" smtClean="0"/>
              <a:t> Are </a:t>
            </a:r>
            <a:r>
              <a:rPr lang="en-US" dirty="0"/>
              <a:t>their techniques correct</a:t>
            </a:r>
            <a:r>
              <a:rPr lang="en-US" dirty="0" smtClean="0"/>
              <a:t>?</a:t>
            </a:r>
          </a:p>
          <a:p>
            <a:pPr marL="228600" lvl="2" eaLnBrk="1" hangingPunct="1">
              <a:defRPr/>
            </a:pPr>
            <a:r>
              <a:rPr lang="en-US" dirty="0"/>
              <a:t> </a:t>
            </a:r>
            <a:r>
              <a:rPr lang="en-US" dirty="0" smtClean="0"/>
              <a:t>Why did they choose the techniques they chose?</a:t>
            </a:r>
          </a:p>
          <a:p>
            <a:pPr marL="228600" lvl="2" eaLnBrk="1" hangingPunct="1">
              <a:defRPr/>
            </a:pPr>
            <a:r>
              <a:rPr lang="en-US" dirty="0"/>
              <a:t> Can their machines measure what they say?</a:t>
            </a:r>
          </a:p>
          <a:p>
            <a:pPr marL="228600" lvl="2" eaLnBrk="1" hangingPunct="1">
              <a:defRPr/>
            </a:pPr>
            <a:r>
              <a:rPr lang="en-US" dirty="0" smtClean="0"/>
              <a:t> Did they do the correct controls (could the effect arise from some other factor??)</a:t>
            </a:r>
          </a:p>
          <a:p>
            <a:pPr marL="228600" lvl="2" eaLnBrk="1" hangingPunct="1">
              <a:defRPr/>
            </a:pPr>
            <a:r>
              <a:rPr lang="en-US" dirty="0" smtClean="0"/>
              <a:t> Does </a:t>
            </a:r>
            <a:r>
              <a:rPr lang="en-US" dirty="0"/>
              <a:t>their data look “random” enough</a:t>
            </a:r>
            <a:r>
              <a:rPr lang="en-US" dirty="0" smtClean="0"/>
              <a:t>?</a:t>
            </a:r>
          </a:p>
          <a:p>
            <a:pPr marL="228600" lvl="2" eaLnBrk="1" hangingPunct="1">
              <a:defRPr/>
            </a:pPr>
            <a:r>
              <a:rPr lang="en-US" dirty="0"/>
              <a:t> </a:t>
            </a:r>
            <a:r>
              <a:rPr lang="en-US" dirty="0" smtClean="0"/>
              <a:t>Did they analyze their data correctly?</a:t>
            </a:r>
          </a:p>
          <a:p>
            <a:pPr marL="228600" lvl="2" eaLnBrk="1" hangingPunct="1">
              <a:defRPr/>
            </a:pPr>
            <a:r>
              <a:rPr lang="en-US" dirty="0"/>
              <a:t> </a:t>
            </a:r>
            <a:r>
              <a:rPr lang="en-US" dirty="0" smtClean="0"/>
              <a:t>Did they use correct statistical techniques?</a:t>
            </a:r>
          </a:p>
          <a:p>
            <a:pPr marL="228600" lvl="2" eaLnBrk="1" hangingPunct="1">
              <a:defRPr/>
            </a:pPr>
            <a:r>
              <a:rPr lang="en-US" dirty="0"/>
              <a:t> </a:t>
            </a:r>
            <a:r>
              <a:rPr lang="en-US" dirty="0" smtClean="0"/>
              <a:t>Did they interpret their data correctly</a:t>
            </a:r>
            <a:r>
              <a:rPr lang="en-US" dirty="0" smtClean="0"/>
              <a:t>?</a:t>
            </a:r>
            <a:endParaRPr lang="en-US" dirty="0" smtClean="0"/>
          </a:p>
          <a:p>
            <a:pPr marL="228600" lvl="2" eaLnBrk="1" hangingPunct="1">
              <a:defRPr/>
            </a:pPr>
            <a:r>
              <a:rPr lang="en-US" dirty="0" smtClean="0"/>
              <a:t>Are </a:t>
            </a:r>
            <a:r>
              <a:rPr lang="en-US" dirty="0"/>
              <a:t>their conclusions supported by the data?</a:t>
            </a:r>
          </a:p>
          <a:p>
            <a:pPr>
              <a:defRPr/>
            </a:pP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Here, we’ll practice being critical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Analyze during class.</a:t>
            </a:r>
          </a:p>
          <a:p>
            <a:pPr eaLnBrk="1" hangingPunct="1">
              <a:defRPr/>
            </a:pPr>
            <a:r>
              <a:rPr lang="en-US" sz="2800" dirty="0"/>
              <a:t>1</a:t>
            </a:r>
            <a:r>
              <a:rPr lang="en-US" sz="2800" dirty="0" smtClean="0"/>
              <a:t> exercise </a:t>
            </a:r>
            <a:r>
              <a:rPr lang="en-US" sz="2800" dirty="0" smtClean="0"/>
              <a:t>from the GRE questions pool</a:t>
            </a:r>
          </a:p>
          <a:p>
            <a:pPr lvl="1" eaLnBrk="1" hangingPunct="1">
              <a:defRPr/>
            </a:pPr>
            <a:r>
              <a:rPr lang="en-US" sz="2400" dirty="0" smtClean="0"/>
              <a:t>Identify major problems with given argument</a:t>
            </a:r>
            <a:r>
              <a:rPr lang="en-US" dirty="0"/>
              <a:t>s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016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How to Approach?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Given:  There are flaws?  What are they?</a:t>
            </a:r>
          </a:p>
          <a:p>
            <a:pPr eaLnBrk="1" hangingPunct="1">
              <a:defRPr/>
            </a:pPr>
            <a:r>
              <a:rPr lang="en-US" sz="2800" dirty="0" smtClean="0"/>
              <a:t>Where are the problems?</a:t>
            </a:r>
          </a:p>
          <a:p>
            <a:pPr eaLnBrk="1" hangingPunct="1">
              <a:defRPr/>
            </a:pPr>
            <a:r>
              <a:rPr lang="en-US" sz="2800" dirty="0" smtClean="0"/>
              <a:t>Analyze line of reasoning</a:t>
            </a:r>
          </a:p>
          <a:p>
            <a:pPr eaLnBrk="1" hangingPunct="1">
              <a:defRPr/>
            </a:pPr>
            <a:r>
              <a:rPr lang="en-US" sz="2800" dirty="0" smtClean="0"/>
              <a:t>Consider questionable assumptions</a:t>
            </a:r>
          </a:p>
          <a:p>
            <a:pPr eaLnBrk="1" hangingPunct="1">
              <a:defRPr/>
            </a:pPr>
            <a:r>
              <a:rPr lang="en-US" sz="2800" dirty="0" smtClean="0"/>
              <a:t>Does evidence support the conclusion?</a:t>
            </a:r>
          </a:p>
          <a:p>
            <a:pPr eaLnBrk="1" hangingPunct="1">
              <a:defRPr/>
            </a:pPr>
            <a:r>
              <a:rPr lang="en-US" sz="2800" dirty="0" smtClean="0"/>
              <a:t>What additional evidence is needed to strengthen or weaken argument?</a:t>
            </a:r>
          </a:p>
          <a:p>
            <a:pPr eaLnBrk="1" hangingPunct="1">
              <a:defRPr/>
            </a:pPr>
            <a:r>
              <a:rPr lang="en-US" sz="2800" dirty="0" smtClean="0"/>
              <a:t>What other info is needed to evaluate the conclusion?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Weak Analogy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Conclusion about one thing, based on success or failure of another…with many other variables present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Ex:  A biotechnology company is doing well in SA…I’ll open one as well…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5C1F00"/>
      </a:dk1>
      <a:lt1>
        <a:srgbClr val="FFFFFF"/>
      </a:lt1>
      <a:dk2>
        <a:srgbClr val="990000"/>
      </a:dk2>
      <a:lt2>
        <a:srgbClr val="FFF9BB"/>
      </a:lt2>
      <a:accent1>
        <a:srgbClr val="FF3300"/>
      </a:accent1>
      <a:accent2>
        <a:srgbClr val="B86D52"/>
      </a:accent2>
      <a:accent3>
        <a:srgbClr val="CAAAAA"/>
      </a:accent3>
      <a:accent4>
        <a:srgbClr val="DADADA"/>
      </a:accent4>
      <a:accent5>
        <a:srgbClr val="FFADAA"/>
      </a:accent5>
      <a:accent6>
        <a:srgbClr val="A66249"/>
      </a:accent6>
      <a:hlink>
        <a:srgbClr val="FF9900"/>
      </a:hlink>
      <a:folHlink>
        <a:srgbClr val="FFCC66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199</TotalTime>
  <Words>799</Words>
  <Application>Microsoft Office PowerPoint</Application>
  <PresentationFormat>On-screen Show (4:3)</PresentationFormat>
  <Paragraphs>125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Verdana</vt:lpstr>
      <vt:lpstr>Arial</vt:lpstr>
      <vt:lpstr>Wingdings</vt:lpstr>
      <vt:lpstr>Competition</vt:lpstr>
      <vt:lpstr>Critical Thinking- Analysis of an Argument</vt:lpstr>
      <vt:lpstr>Critical Thinking</vt:lpstr>
      <vt:lpstr>Critical Thinking</vt:lpstr>
      <vt:lpstr>In Science, Critical Thinking is used when you…  </vt:lpstr>
      <vt:lpstr>Scientists are Natural Skeptics</vt:lpstr>
      <vt:lpstr>Possible Doubts for Paper</vt:lpstr>
      <vt:lpstr>Here, we’ll practice being critical</vt:lpstr>
      <vt:lpstr>How to Approach?</vt:lpstr>
      <vt:lpstr>Weak Analogy</vt:lpstr>
      <vt:lpstr>Confusing Cause and Effect</vt:lpstr>
      <vt:lpstr>Necessary and Sufficient</vt:lpstr>
      <vt:lpstr>Unrepresentative Statistics</vt:lpstr>
      <vt:lpstr>Assuming no change over time</vt:lpstr>
      <vt:lpstr>Narrow Either-Or Reasoning</vt:lpstr>
      <vt:lpstr>Directions:</vt:lpstr>
      <vt:lpstr>Example:</vt:lpstr>
      <vt:lpstr>Example</vt:lpstr>
      <vt:lpstr>Logic Problems:</vt:lpstr>
      <vt:lpstr>How would you strengthen Argument??</vt:lpstr>
      <vt:lpstr>To Strengthen the Argument:</vt:lpstr>
    </vt:vector>
  </TitlesOfParts>
  <Company>The University of Texas at San Antonio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Thinking- Analysis of an Argument</dc:title>
  <dc:creator>GPTAYLOR</dc:creator>
  <cp:lastModifiedBy>Gail Taylor</cp:lastModifiedBy>
  <cp:revision>26</cp:revision>
  <dcterms:created xsi:type="dcterms:W3CDTF">2005-06-02T14:59:23Z</dcterms:created>
  <dcterms:modified xsi:type="dcterms:W3CDTF">2016-10-28T19:50:59Z</dcterms:modified>
</cp:coreProperties>
</file>