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  <p:sldMasterId id="2147483671" r:id="rId5"/>
  </p:sldMasterIdLst>
  <p:notesMasterIdLst>
    <p:notesMasterId r:id="rId12"/>
  </p:notesMasterIdLst>
  <p:handoutMasterIdLst>
    <p:handoutMasterId r:id="rId13"/>
  </p:handoutMasterIdLst>
  <p:sldIdLst>
    <p:sldId id="287" r:id="rId6"/>
    <p:sldId id="300" r:id="rId7"/>
    <p:sldId id="289" r:id="rId8"/>
    <p:sldId id="299" r:id="rId9"/>
    <p:sldId id="295" r:id="rId10"/>
    <p:sldId id="294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PXFm7pPPwrqKPlyK+Q5lOw==" hashData="cIZjAW7iYqKkr2F44/ct16H3TOwV3VMUekdmYQMzqQrTyKN3zbduPb2pMubBeywTMtKD05Zc7HR6KhWG3l/EJw=="/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lian Man" initials="LM" lastIdx="10" clrIdx="0">
    <p:extLst>
      <p:ext uri="{19B8F6BF-5375-455C-9EA6-DF929625EA0E}">
        <p15:presenceInfo xmlns:p15="http://schemas.microsoft.com/office/powerpoint/2012/main" userId="S-1-5-21-1922958001-1748050809-1695950106-1113120" providerId="AD"/>
      </p:ext>
    </p:extLst>
  </p:cmAuthor>
  <p:cmAuthor id="2" name="Raina Perez" initials="RP" lastIdx="3" clrIdx="1">
    <p:extLst>
      <p:ext uri="{19B8F6BF-5375-455C-9EA6-DF929625EA0E}">
        <p15:presenceInfo xmlns:p15="http://schemas.microsoft.com/office/powerpoint/2012/main" userId="S::raina.perez@utsa.edu::b34261a2-0dcf-4ef8-9bec-a7e31cb3f5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C2340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F79082-CF66-4472-B497-68915AF5CFAC}" v="1" dt="2023-12-22T14:29:37.116"/>
    <p1510:client id="{3593AB33-A98D-49D5-A780-9AF018BA8EC8}" v="1" dt="2023-11-15T01:06:26.4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62" autoAdjust="0"/>
    <p:restoredTop sz="86423"/>
  </p:normalViewPr>
  <p:slideViewPr>
    <p:cSldViewPr snapToGrid="0" snapToObjects="1">
      <p:cViewPr varScale="1">
        <p:scale>
          <a:sx n="95" d="100"/>
          <a:sy n="95" d="100"/>
        </p:scale>
        <p:origin x="188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23C432-4827-E359-81F5-68A79BFE61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423B7D-9DC8-BFEE-DC74-93B68330D8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7921A-87BC-1441-AE21-75D65484AF6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FBF3A1-385E-B591-30E6-D0A825283B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E92E2-726B-06E0-B599-9375E0DABB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EDFA6-7D13-4749-9E11-DF2B97E2A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23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6171C-6C02-41F2-841A-16E3B7C9FAF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08A04-4F30-4D14-A4A3-903948F17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2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D3B46-FD10-4E36-BB1E-3C8249124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AAC551-1974-5257-64F8-7C0C91E6E8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AEDE48-5350-FAEC-86A8-88FB0B3C54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3ADA24-6A39-E336-1039-0AF331BB68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08A04-4F30-4D14-A4A3-903948F178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76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08A04-4F30-4D14-A4A3-903948F1786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8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7B6922-DA20-46AA-A0DA-C59E14B1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16152"/>
            <a:ext cx="9144000" cy="132556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931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FBB81-A081-4840-9EA6-E4B3594D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38328"/>
            <a:ext cx="8677656" cy="1060704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08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53CF-D45F-479B-8F0D-5858610CB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05256"/>
            <a:ext cx="3644616" cy="154533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65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26926"/>
            <a:ext cx="9144000" cy="431074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33549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8592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20395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47656" y="173479"/>
            <a:ext cx="2232095" cy="2865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39B91E6-360D-0BB6-A734-1B68D050DCC9}"/>
              </a:ext>
            </a:extLst>
          </p:cNvPr>
          <p:cNvSpPr/>
          <p:nvPr userDrawn="1"/>
        </p:nvSpPr>
        <p:spPr>
          <a:xfrm>
            <a:off x="0" y="6426926"/>
            <a:ext cx="9144000" cy="431074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34F6B1-2D1B-3B97-B493-8436D96EFA0E}"/>
              </a:ext>
            </a:extLst>
          </p:cNvPr>
          <p:cNvSpPr/>
          <p:nvPr userDrawn="1"/>
        </p:nvSpPr>
        <p:spPr>
          <a:xfrm>
            <a:off x="0" y="0"/>
            <a:ext cx="9144000" cy="633549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12B026B-EB00-8C3E-3E1B-E737A7DA1A43}"/>
              </a:ext>
            </a:extLst>
          </p:cNvPr>
          <p:cNvCxnSpPr/>
          <p:nvPr userDrawn="1"/>
        </p:nvCxnSpPr>
        <p:spPr>
          <a:xfrm>
            <a:off x="0" y="638592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12743E2-B29E-362A-98A7-F207EB6825E6}"/>
              </a:ext>
            </a:extLst>
          </p:cNvPr>
          <p:cNvCxnSpPr/>
          <p:nvPr userDrawn="1"/>
        </p:nvCxnSpPr>
        <p:spPr>
          <a:xfrm>
            <a:off x="0" y="6420395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CFB2C1B-D12E-CECB-0EAA-8986ED614F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247656" y="173479"/>
            <a:ext cx="2232095" cy="286590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109683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1320800" y="6420395"/>
            <a:ext cx="7823200" cy="0"/>
          </a:xfrm>
          <a:prstGeom prst="line">
            <a:avLst/>
          </a:prstGeom>
          <a:ln w="127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214568" y="5429973"/>
            <a:ext cx="1106232" cy="1106232"/>
          </a:xfrm>
          <a:prstGeom prst="rect">
            <a:avLst/>
          </a:prstGeom>
        </p:spPr>
      </p:pic>
    </p:spTree>
    <p:custDataLst>
      <p:tags r:id="rId4"/>
    </p:custDataLst>
    <p:extLst>
      <p:ext uri="{BB962C8B-B14F-4D97-AF65-F5344CB8AC3E}">
        <p14:creationId xmlns:p14="http://schemas.microsoft.com/office/powerpoint/2010/main" val="354634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tsa.edu/financialaffairs/services/payroll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hyperlink" Target="mailto:payroll@utsa.ed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5" Type="http://schemas.openxmlformats.org/officeDocument/2006/relationships/image" Target="../media/image6.png"/><Relationship Id="rId4" Type="http://schemas.openxmlformats.org/officeDocument/2006/relationships/hyperlink" Target="https://www.utsa.edu/financialaffai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B3C3A-0EDF-49E9-99B5-91A3DA0E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my employee classification</a:t>
            </a:r>
          </a:p>
        </p:txBody>
      </p:sp>
      <p:sp>
        <p:nvSpPr>
          <p:cNvPr id="4" name="Subtitle">
            <a:extLst>
              <a:ext uri="{FF2B5EF4-FFF2-40B4-BE49-F238E27FC236}">
                <a16:creationId xmlns:a16="http://schemas.microsoft.com/office/drawing/2014/main" id="{EFA71AA4-B2DB-B3CD-9850-1C08A2D95FDE}"/>
              </a:ext>
            </a:extLst>
          </p:cNvPr>
          <p:cNvSpPr txBox="1">
            <a:spLocks/>
          </p:cNvSpPr>
          <p:nvPr/>
        </p:nvSpPr>
        <p:spPr>
          <a:xfrm>
            <a:off x="704850" y="2468563"/>
            <a:ext cx="7734300" cy="6921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F15A22"/>
                </a:solidFill>
                <a:latin typeface="+mj-lt"/>
              </a:rPr>
              <a:t>Your employee classification determines the type of timesheet you need to submit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9CF931-8722-42F5-AA85-3BD1DD768901}"/>
              </a:ext>
            </a:extLst>
          </p:cNvPr>
          <p:cNvSpPr txBox="1"/>
          <p:nvPr/>
        </p:nvSpPr>
        <p:spPr>
          <a:xfrm>
            <a:off x="37086" y="6448927"/>
            <a:ext cx="3445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Payroll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6E6D931F-E475-43D8-B886-7569708D6CB0}"/>
              </a:ext>
            </a:extLst>
          </p:cNvPr>
          <p:cNvSpPr txBox="1"/>
          <p:nvPr/>
        </p:nvSpPr>
        <p:spPr>
          <a:xfrm>
            <a:off x="6150543" y="6448927"/>
            <a:ext cx="2956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Revised 05/20/2025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202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F9FD9-D3C5-BF30-9196-3228656AC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DD1D8A1-536D-4670-F90C-1FB959565CA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ln>
            <a:noFill/>
          </a:ln>
        </p:spPr>
        <p:txBody>
          <a:bodyPr/>
          <a:lstStyle/>
          <a:p>
            <a:r>
              <a:rPr lang="en-US" sz="4000" dirty="0">
                <a:solidFill>
                  <a:srgbClr val="0C2340"/>
                </a:solidFill>
              </a:rPr>
              <a:t>Important note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611909A-C245-5B41-A7B5-FBDD949C0DDC}"/>
              </a:ext>
            </a:extLst>
          </p:cNvPr>
          <p:cNvSpPr txBox="1">
            <a:spLocks/>
          </p:cNvSpPr>
          <p:nvPr/>
        </p:nvSpPr>
        <p:spPr>
          <a:xfrm>
            <a:off x="466344" y="1399031"/>
            <a:ext cx="8211312" cy="3914113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0C2340"/>
                </a:solidFill>
              </a:rPr>
              <a:t>To ensure you have the most current information, please get this job aid from the website rather than referring to a locally-saved version.</a:t>
            </a:r>
          </a:p>
          <a:p>
            <a:pPr marL="0" indent="0"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endParaRPr lang="en-US" sz="1800" dirty="0">
              <a:solidFill>
                <a:srgbClr val="0C2340"/>
              </a:solidFill>
              <a:latin typeface="MetaPro-Norm" panose="020B0504030101020102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531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PeopleSoft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6"/>
            <a:ext cx="8211312" cy="13551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Log into Peoplesoft: Go to my.utsa.edu, select UTShare/PeopleSoft, select UTSA if prompted, log in with your </a:t>
            </a:r>
            <a:r>
              <a:rPr lang="en-US" dirty="0" err="1">
                <a:solidFill>
                  <a:srgbClr val="0C2340"/>
                </a:solidFill>
              </a:rPr>
              <a:t>myUTSA</a:t>
            </a:r>
            <a:r>
              <a:rPr lang="en-US" dirty="0">
                <a:solidFill>
                  <a:srgbClr val="0C2340"/>
                </a:solidFill>
              </a:rPr>
              <a:t> ID.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Under Employee Self Service, select the Time and Attendance tile, then select the Enter Time tile.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6FEF57-C7E1-B983-FD29-4A52DE3E0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226" y="3019245"/>
            <a:ext cx="2340908" cy="185658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B6A096-C4CC-E162-2CE1-346DDB582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5404" y="3019245"/>
            <a:ext cx="2340908" cy="18407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5590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 Employee Classification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6"/>
            <a:ext cx="8211312" cy="43342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This takes you to the Enter Time view, which shows the following information: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AutoNum type="arabicPeriod"/>
            </a:pPr>
            <a:r>
              <a:rPr lang="en-US" dirty="0">
                <a:solidFill>
                  <a:srgbClr val="0C2340"/>
                </a:solidFill>
              </a:rPr>
              <a:t>Your Employee Type is either Salaried or Hourly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AutoNum type="arabicPeriod"/>
            </a:pPr>
            <a:r>
              <a:rPr lang="en-US" dirty="0">
                <a:solidFill>
                  <a:srgbClr val="0C2340"/>
                </a:solidFill>
              </a:rPr>
              <a:t>Your FLSA Status is either Exempt or Nonexempt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AutoNum type="arabicPeriod"/>
            </a:pPr>
            <a:r>
              <a:rPr lang="en-US" dirty="0">
                <a:solidFill>
                  <a:srgbClr val="0C2340"/>
                </a:solidFill>
              </a:rPr>
              <a:t>Your Employee Classification is either Administrative and Professional (A&amp;P), Classified or Student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endParaRPr lang="en-US" dirty="0">
              <a:solidFill>
                <a:srgbClr val="0C234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AutoNum type="arabicPeriod"/>
            </a:pP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866FF5-1B7C-3659-19B9-42FF87D18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5313" y="3704337"/>
            <a:ext cx="5409524" cy="2038095"/>
          </a:xfrm>
          <a:prstGeom prst="rect">
            <a:avLst/>
          </a:prstGeom>
        </p:spPr>
      </p:pic>
      <p:sp>
        <p:nvSpPr>
          <p:cNvPr id="9" name="UTSA orange rectangle border">
            <a:extLst>
              <a:ext uri="{FF2B5EF4-FFF2-40B4-BE49-F238E27FC236}">
                <a16:creationId xmlns:a16="http://schemas.microsoft.com/office/drawing/2014/main" id="{86AF318C-6090-1D18-761A-3322F4244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05312" y="5034529"/>
            <a:ext cx="1304587" cy="224790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UTSA orange rectangle border">
            <a:extLst>
              <a:ext uri="{FF2B5EF4-FFF2-40B4-BE49-F238E27FC236}">
                <a16:creationId xmlns:a16="http://schemas.microsoft.com/office/drawing/2014/main" id="{EBDB948F-45D2-DB84-6CCC-C562BC3FB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29213" y="4786080"/>
            <a:ext cx="1218937" cy="210312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UTSA orange rectangle border">
            <a:extLst>
              <a:ext uri="{FF2B5EF4-FFF2-40B4-BE49-F238E27FC236}">
                <a16:creationId xmlns:a16="http://schemas.microsoft.com/office/drawing/2014/main" id="{EB56A40D-6D56-4A14-CC39-7AC9279B5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29213" y="4547193"/>
            <a:ext cx="1218937" cy="210312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1 (UTSA orange circle label)">
            <a:extLst>
              <a:ext uri="{FF2B5EF4-FFF2-40B4-BE49-F238E27FC236}">
                <a16:creationId xmlns:a16="http://schemas.microsoft.com/office/drawing/2014/main" id="{2F13B777-45B9-2F31-83D1-71C23FB98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231906" y="4285581"/>
            <a:ext cx="447225" cy="457200"/>
          </a:xfrm>
          <a:prstGeom prst="ellipse">
            <a:avLst/>
          </a:prstGeom>
          <a:solidFill>
            <a:srgbClr val="F15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C2340"/>
                </a:solidFill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" name="2 (UTSA orange circle label)">
            <a:extLst>
              <a:ext uri="{FF2B5EF4-FFF2-40B4-BE49-F238E27FC236}">
                <a16:creationId xmlns:a16="http://schemas.microsoft.com/office/drawing/2014/main" id="{D63C202C-2529-BAC1-4E7A-8C9B7BCF4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241753" y="4801445"/>
            <a:ext cx="447225" cy="457200"/>
          </a:xfrm>
          <a:prstGeom prst="ellipse">
            <a:avLst/>
          </a:prstGeom>
          <a:solidFill>
            <a:srgbClr val="F15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C2340"/>
                </a:solidFill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" name="3 (UTSA orange circle label)">
            <a:extLst>
              <a:ext uri="{FF2B5EF4-FFF2-40B4-BE49-F238E27FC236}">
                <a16:creationId xmlns:a16="http://schemas.microsoft.com/office/drawing/2014/main" id="{0710FD0D-7242-87AE-8716-F010DA1A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294427" y="4918324"/>
            <a:ext cx="447225" cy="457200"/>
          </a:xfrm>
          <a:prstGeom prst="ellipse">
            <a:avLst/>
          </a:prstGeom>
          <a:solidFill>
            <a:srgbClr val="F15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C2340"/>
                </a:solidFill>
                <a:cs typeface="Times New Roman" panose="02020603050405020304" pitchFamily="18" charset="0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140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F8ED-C649-41CC-AD1C-7388CB106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18BA6E-F15A-4F31-B499-31A67774D961}"/>
              </a:ext>
            </a:extLst>
          </p:cNvPr>
          <p:cNvSpPr txBox="1"/>
          <p:nvPr/>
        </p:nvSpPr>
        <p:spPr>
          <a:xfrm>
            <a:off x="466344" y="1408176"/>
            <a:ext cx="8211312" cy="43342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If you have questions about this job aid, you can contact us at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b="1" dirty="0">
                <a:solidFill>
                  <a:srgbClr val="0C2340"/>
                </a:solidFill>
              </a:rPr>
              <a:t>Payroll Management Services</a:t>
            </a: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  <a:hlinkClick r:id="rId3"/>
              </a:rPr>
              <a:t>Payroll Management Services website</a:t>
            </a: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Email:  </a:t>
            </a:r>
            <a:r>
              <a:rPr lang="en-US" dirty="0">
                <a:solidFill>
                  <a:srgbClr val="0C2340"/>
                </a:solidFill>
                <a:hlinkClick r:id="rId4"/>
              </a:rPr>
              <a:t>payroll@utsa.edu</a:t>
            </a: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Phone: (210) 458-4280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4942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2E27DF-1FA9-4B37-A3C2-5C7C79FDC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utsa.edu/financialaffairs">
            <a:extLst>
              <a:ext uri="{FF2B5EF4-FFF2-40B4-BE49-F238E27FC236}">
                <a16:creationId xmlns:a16="http://schemas.microsoft.com/office/drawing/2014/main" id="{18D42C02-CD83-4940-BF9B-D0AA3AA16754}"/>
              </a:ext>
            </a:extLst>
          </p:cNvPr>
          <p:cNvSpPr txBox="1">
            <a:spLocks/>
          </p:cNvSpPr>
          <p:nvPr/>
        </p:nvSpPr>
        <p:spPr>
          <a:xfrm>
            <a:off x="1143000" y="4851698"/>
            <a:ext cx="6858000" cy="4061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0C2340"/>
                </a:solidFill>
                <a:hlinkClick r:id="rId4"/>
              </a:rPr>
              <a:t>https://www.utsa.edu/financialaffairs/</a:t>
            </a:r>
            <a:endParaRPr lang="en-US" sz="2000" dirty="0">
              <a:solidFill>
                <a:srgbClr val="0C2340"/>
              </a:solidFill>
            </a:endParaRPr>
          </a:p>
        </p:txBody>
      </p:sp>
      <p:pic>
        <p:nvPicPr>
          <p:cNvPr id="5" name="UTSA Financial Affairs Logo">
            <a:extLst>
              <a:ext uri="{FF2B5EF4-FFF2-40B4-BE49-F238E27FC236}">
                <a16:creationId xmlns:a16="http://schemas.microsoft.com/office/drawing/2014/main" id="{B1605727-5385-4FB8-95EC-9466543B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7244" y="2627484"/>
            <a:ext cx="6169511" cy="8007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63205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1_OFFICE THEME" val="OYvchuAD"/>
  <p:tag name="ARTICULATE_DESIGN_ID_UTSA FINANCIAL AFFAIRS" val="NuKOzqX4"/>
  <p:tag name="ARTICULATE_SLIDE_THUMBNAIL_REFRESH" val="1"/>
  <p:tag name="ARTICULATE_SLIDE_COUNT" val="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UTSA Financial Affair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C2340"/>
      </a:accent1>
      <a:accent2>
        <a:srgbClr val="ED7D31"/>
      </a:accent2>
      <a:accent3>
        <a:srgbClr val="DBDEE3"/>
      </a:accent3>
      <a:accent4>
        <a:srgbClr val="495970"/>
      </a:accent4>
      <a:accent5>
        <a:srgbClr val="D3430D"/>
      </a:accent5>
      <a:accent6>
        <a:srgbClr val="70ADC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SA Financial Affairs" id="{A9460F9B-56FE-9844-9241-E04AB81C297D}" vid="{736B3360-3717-7742-ADD2-1004263183C0}"/>
    </a:ext>
  </a:extLst>
</a:theme>
</file>

<file path=ppt/theme/theme2.xml><?xml version="1.0" encoding="utf-8"?>
<a:theme xmlns:a="http://schemas.openxmlformats.org/drawingml/2006/main" name="1_Office Theme">
  <a:themeElements>
    <a:clrScheme name="UTSA Financial Affai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C2340"/>
      </a:accent1>
      <a:accent2>
        <a:srgbClr val="ED7D31"/>
      </a:accent2>
      <a:accent3>
        <a:srgbClr val="DBDEE3"/>
      </a:accent3>
      <a:accent4>
        <a:srgbClr val="495970"/>
      </a:accent4>
      <a:accent5>
        <a:srgbClr val="D3430D"/>
      </a:accent5>
      <a:accent6>
        <a:srgbClr val="70ADC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 Template WHITE BACKGROUND" id="{3B7CB4D1-D596-4D52-A98F-8F0EFDACFF36}" vid="{6AD70FCA-46FA-461D-B7DB-811143A69B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37262c-9aef-49c9-8d9d-adfb91bf7ad0" xsi:nil="true"/>
    <lcf76f155ced4ddcb4097134ff3c332f xmlns="05bb6f57-22ef-4124-a5d6-f303018bee47">
      <Terms xmlns="http://schemas.microsoft.com/office/infopath/2007/PartnerControls"/>
    </lcf76f155ced4ddcb4097134ff3c332f>
    <Notes xmlns="05bb6f57-22ef-4124-a5d6-f303018bee4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1B751240B034A99C1ECCCCE1A69CA" ma:contentTypeVersion="20" ma:contentTypeDescription="Create a new document." ma:contentTypeScope="" ma:versionID="5ce6811ecb4349e956ef41038efa3a7e">
  <xsd:schema xmlns:xsd="http://www.w3.org/2001/XMLSchema" xmlns:xs="http://www.w3.org/2001/XMLSchema" xmlns:p="http://schemas.microsoft.com/office/2006/metadata/properties" xmlns:ns2="05bb6f57-22ef-4124-a5d6-f303018bee47" xmlns:ns3="e737262c-9aef-49c9-8d9d-adfb91bf7ad0" targetNamespace="http://schemas.microsoft.com/office/2006/metadata/properties" ma:root="true" ma:fieldsID="eec2e40764205196988f1bed28df2483" ns2:_="" ns3:_="">
    <xsd:import namespace="05bb6f57-22ef-4124-a5d6-f303018bee47"/>
    <xsd:import namespace="e737262c-9aef-49c9-8d9d-adfb91bf7a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Not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bb6f57-22ef-4124-a5d6-f303018bee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e2460c1-68ac-49f9-8926-f1c18bc8cf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" ma:index="26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7262c-9aef-49c9-8d9d-adfb91bf7ad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c0554bc-fc13-4c68-83e0-00de2d2e3bf7}" ma:internalName="TaxCatchAll" ma:showField="CatchAllData" ma:web="e737262c-9aef-49c9-8d9d-adfb91bf7a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9B1B57-8C5B-4C63-9792-80EE0AB7339A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64da0643-1f44-483d-9178-6d5286517809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e169eced-ff45-4c8c-a4f1-3aa07b3def6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FD006E7-4479-4F70-8AAD-A3B3B08317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BA163B-535F-4E3F-8BF3-8C142C14393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8277</TotalTime>
  <Words>200</Words>
  <Application>Microsoft Office PowerPoint</Application>
  <PresentationFormat>On-screen Show (4:3)</PresentationFormat>
  <Paragraphs>31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MetaPro-Norm</vt:lpstr>
      <vt:lpstr>Times New Roman</vt:lpstr>
      <vt:lpstr>UTSA Financial Affairs</vt:lpstr>
      <vt:lpstr>1_Office Theme</vt:lpstr>
      <vt:lpstr>Find my employee classification</vt:lpstr>
      <vt:lpstr>Important note</vt:lpstr>
      <vt:lpstr>Access PeopleSoft</vt:lpstr>
      <vt:lpstr>See Employee Classification</vt:lpstr>
      <vt:lpstr>Contact Us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 my employee classification</dc:title>
  <dc:creator>Financial Affairs</dc:creator>
  <cp:lastModifiedBy>Lilian Man</cp:lastModifiedBy>
  <cp:revision>182</cp:revision>
  <cp:lastPrinted>2023-01-13T17:24:40Z</cp:lastPrinted>
  <dcterms:created xsi:type="dcterms:W3CDTF">2023-01-12T18:12:27Z</dcterms:created>
  <dcterms:modified xsi:type="dcterms:W3CDTF">2025-05-28T19:36:02Z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31EC41A2-9BAD-4D4E-9877-357864651C1C</vt:lpwstr>
  </property>
  <property fmtid="{D5CDD505-2E9C-101B-9397-08002B2CF9AE}" pid="3" name="ArticulatePath">
    <vt:lpwstr>Financial Affairs Master V3</vt:lpwstr>
  </property>
  <property fmtid="{D5CDD505-2E9C-101B-9397-08002B2CF9AE}" pid="4" name="ContentTypeId">
    <vt:lpwstr>0x0101007511B751240B034A99C1ECCCCE1A69CA</vt:lpwstr>
  </property>
</Properties>
</file>