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49"/>
  </p:notesMasterIdLst>
  <p:handoutMasterIdLst>
    <p:handoutMasterId r:id="rId50"/>
  </p:handoutMasterIdLst>
  <p:sldIdLst>
    <p:sldId id="660" r:id="rId2"/>
    <p:sldId id="731" r:id="rId3"/>
    <p:sldId id="730" r:id="rId4"/>
    <p:sldId id="733" r:id="rId5"/>
    <p:sldId id="676" r:id="rId6"/>
    <p:sldId id="430" r:id="rId7"/>
    <p:sldId id="702" r:id="rId8"/>
    <p:sldId id="735" r:id="rId9"/>
    <p:sldId id="682" r:id="rId10"/>
    <p:sldId id="685" r:id="rId11"/>
    <p:sldId id="686" r:id="rId12"/>
    <p:sldId id="728" r:id="rId13"/>
    <p:sldId id="687" r:id="rId14"/>
    <p:sldId id="729" r:id="rId15"/>
    <p:sldId id="743" r:id="rId16"/>
    <p:sldId id="693" r:id="rId17"/>
    <p:sldId id="681" r:id="rId18"/>
    <p:sldId id="422" r:id="rId19"/>
    <p:sldId id="594" r:id="rId20"/>
    <p:sldId id="712" r:id="rId21"/>
    <p:sldId id="703" r:id="rId22"/>
    <p:sldId id="624" r:id="rId23"/>
    <p:sldId id="434" r:id="rId24"/>
    <p:sldId id="582" r:id="rId25"/>
    <p:sldId id="741" r:id="rId26"/>
    <p:sldId id="586" r:id="rId27"/>
    <p:sldId id="406" r:id="rId28"/>
    <p:sldId id="705" r:id="rId29"/>
    <p:sldId id="680" r:id="rId30"/>
    <p:sldId id="739" r:id="rId31"/>
    <p:sldId id="555" r:id="rId32"/>
    <p:sldId id="708" r:id="rId33"/>
    <p:sldId id="706" r:id="rId34"/>
    <p:sldId id="707" r:id="rId35"/>
    <p:sldId id="710" r:id="rId36"/>
    <p:sldId id="726" r:id="rId37"/>
    <p:sldId id="338" r:id="rId38"/>
    <p:sldId id="688" r:id="rId39"/>
    <p:sldId id="689" r:id="rId40"/>
    <p:sldId id="691" r:id="rId41"/>
    <p:sldId id="692" r:id="rId42"/>
    <p:sldId id="738" r:id="rId43"/>
    <p:sldId id="747" r:id="rId44"/>
    <p:sldId id="745" r:id="rId45"/>
    <p:sldId id="684" r:id="rId46"/>
    <p:sldId id="742" r:id="rId47"/>
    <p:sldId id="427" r:id="rId48"/>
  </p:sldIdLst>
  <p:sldSz cx="10287000" cy="6858000" type="35mm"/>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56">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CC33"/>
    <a:srgbClr val="CCECFF"/>
    <a:srgbClr val="FFCC01"/>
    <a:srgbClr val="33CCFF"/>
    <a:srgbClr val="0099FF"/>
    <a:srgbClr val="0000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30" y="-58"/>
      </p:cViewPr>
      <p:guideLst>
        <p:guide orient="horz" pos="3456"/>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62" y="-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lvl1pPr defTabSz="930275">
              <a:defRPr sz="1300">
                <a:latin typeface="Times New Roman" pitchFamily="18" charset="0"/>
                <a:ea typeface="+mn-ea"/>
                <a:cs typeface="+mn-cs"/>
              </a:defRPr>
            </a:lvl1pPr>
          </a:lstStyle>
          <a:p>
            <a:pPr>
              <a:defRPr/>
            </a:pPr>
            <a:endParaRPr lang="en-US"/>
          </a:p>
        </p:txBody>
      </p:sp>
      <p:sp>
        <p:nvSpPr>
          <p:cNvPr id="51203"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lvl1pPr algn="r" defTabSz="930275">
              <a:defRPr sz="1300">
                <a:latin typeface="Times New Roman" pitchFamily="18" charset="0"/>
                <a:ea typeface="+mn-ea"/>
                <a:cs typeface="+mn-cs"/>
              </a:defRPr>
            </a:lvl1pPr>
          </a:lstStyle>
          <a:p>
            <a:pPr>
              <a:defRPr/>
            </a:pPr>
            <a:endParaRPr lang="en-US"/>
          </a:p>
        </p:txBody>
      </p:sp>
      <p:sp>
        <p:nvSpPr>
          <p:cNvPr id="51204"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41" tIns="46571" rIns="93141" bIns="46571" numCol="1" anchor="b" anchorCtr="0" compatLnSpc="1">
            <a:prstTxWarp prst="textNoShape">
              <a:avLst/>
            </a:prstTxWarp>
          </a:bodyPr>
          <a:lstStyle>
            <a:lvl1pPr defTabSz="930275">
              <a:defRPr sz="1300">
                <a:latin typeface="Times New Roman" pitchFamily="18" charset="0"/>
                <a:ea typeface="+mn-ea"/>
                <a:cs typeface="+mn-cs"/>
              </a:defRPr>
            </a:lvl1pPr>
          </a:lstStyle>
          <a:p>
            <a:pPr>
              <a:defRPr/>
            </a:pPr>
            <a:endParaRPr lang="en-US"/>
          </a:p>
        </p:txBody>
      </p:sp>
      <p:sp>
        <p:nvSpPr>
          <p:cNvPr id="51205"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41" tIns="46571" rIns="93141" bIns="46571" numCol="1" anchor="b" anchorCtr="0" compatLnSpc="1">
            <a:prstTxWarp prst="textNoShape">
              <a:avLst/>
            </a:prstTxWarp>
          </a:bodyPr>
          <a:lstStyle>
            <a:lvl1pPr algn="r" defTabSz="930275">
              <a:defRPr sz="1300">
                <a:latin typeface="Times New Roman" panose="02020603050405020304" pitchFamily="18" charset="0"/>
              </a:defRPr>
            </a:lvl1pPr>
          </a:lstStyle>
          <a:p>
            <a:fld id="{44547ED6-5BD8-472B-9464-0FBEBBB32786}" type="slidenum">
              <a:rPr lang="en-US" altLang="en-US"/>
              <a:pPr/>
              <a:t>‹#›</a:t>
            </a:fld>
            <a:endParaRPr lang="en-US" altLang="en-US"/>
          </a:p>
        </p:txBody>
      </p:sp>
    </p:spTree>
    <p:extLst>
      <p:ext uri="{BB962C8B-B14F-4D97-AF65-F5344CB8AC3E}">
        <p14:creationId xmlns:p14="http://schemas.microsoft.com/office/powerpoint/2010/main" val="106814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lvl1pPr defTabSz="930275">
              <a:defRPr sz="1300">
                <a:latin typeface="Times New Roman" pitchFamily="18" charset="0"/>
                <a:ea typeface="+mn-ea"/>
                <a:cs typeface="+mn-cs"/>
              </a:defRPr>
            </a:lvl1pPr>
          </a:lstStyle>
          <a:p>
            <a:pPr>
              <a:defRPr/>
            </a:pPr>
            <a:endParaRPr lang="en-US"/>
          </a:p>
        </p:txBody>
      </p:sp>
      <p:sp>
        <p:nvSpPr>
          <p:cNvPr id="19558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lvl1pPr algn="r" defTabSz="930275">
              <a:defRPr sz="1300">
                <a:latin typeface="Times New Roman" pitchFamily="18" charset="0"/>
                <a:ea typeface="+mn-ea"/>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890588" y="696913"/>
            <a:ext cx="522922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33450" y="4413250"/>
            <a:ext cx="5143500" cy="4183063"/>
          </a:xfrm>
          <a:prstGeom prst="rect">
            <a:avLst/>
          </a:prstGeom>
          <a:noFill/>
          <a:ln w="9525">
            <a:noFill/>
            <a:miter lim="800000"/>
            <a:headEnd/>
            <a:tailEnd/>
          </a:ln>
          <a:effectLst/>
        </p:spPr>
        <p:txBody>
          <a:bodyPr vert="horz" wrap="square" lIns="93141" tIns="46571" rIns="93141" bIns="465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5590" name="Rectangle 6"/>
          <p:cNvSpPr>
            <a:spLocks noGrp="1" noChangeArrowheads="1"/>
          </p:cNvSpPr>
          <p:nvPr>
            <p:ph type="ftr" sz="quarter" idx="4"/>
          </p:nvPr>
        </p:nvSpPr>
        <p:spPr bwMode="auto">
          <a:xfrm>
            <a:off x="0" y="8829675"/>
            <a:ext cx="3038475" cy="463550"/>
          </a:xfrm>
          <a:prstGeom prst="rect">
            <a:avLst/>
          </a:prstGeom>
          <a:noFill/>
          <a:ln w="9525">
            <a:noFill/>
            <a:miter lim="800000"/>
            <a:headEnd/>
            <a:tailEnd/>
          </a:ln>
          <a:effectLst/>
        </p:spPr>
        <p:txBody>
          <a:bodyPr vert="horz" wrap="square" lIns="93141" tIns="46571" rIns="93141" bIns="46571" numCol="1" anchor="b" anchorCtr="0" compatLnSpc="1">
            <a:prstTxWarp prst="textNoShape">
              <a:avLst/>
            </a:prstTxWarp>
          </a:bodyPr>
          <a:lstStyle>
            <a:lvl1pPr defTabSz="930275">
              <a:defRPr sz="1300">
                <a:latin typeface="Times New Roman" pitchFamily="18" charset="0"/>
                <a:ea typeface="+mn-ea"/>
                <a:cs typeface="+mn-cs"/>
              </a:defRPr>
            </a:lvl1pPr>
          </a:lstStyle>
          <a:p>
            <a:pPr>
              <a:defRPr/>
            </a:pPr>
            <a:endParaRPr lang="en-US"/>
          </a:p>
        </p:txBody>
      </p:sp>
      <p:sp>
        <p:nvSpPr>
          <p:cNvPr id="195591" name="Rectangle 7"/>
          <p:cNvSpPr>
            <a:spLocks noGrp="1" noChangeArrowheads="1"/>
          </p:cNvSpPr>
          <p:nvPr>
            <p:ph type="sldNum" sz="quarter" idx="5"/>
          </p:nvPr>
        </p:nvSpPr>
        <p:spPr bwMode="auto">
          <a:xfrm>
            <a:off x="3971925" y="8829675"/>
            <a:ext cx="3038475" cy="463550"/>
          </a:xfrm>
          <a:prstGeom prst="rect">
            <a:avLst/>
          </a:prstGeom>
          <a:noFill/>
          <a:ln w="9525">
            <a:noFill/>
            <a:miter lim="800000"/>
            <a:headEnd/>
            <a:tailEnd/>
          </a:ln>
          <a:effectLst/>
        </p:spPr>
        <p:txBody>
          <a:bodyPr vert="horz" wrap="square" lIns="93141" tIns="46571" rIns="93141" bIns="46571" numCol="1" anchor="b" anchorCtr="0" compatLnSpc="1">
            <a:prstTxWarp prst="textNoShape">
              <a:avLst/>
            </a:prstTxWarp>
          </a:bodyPr>
          <a:lstStyle>
            <a:lvl1pPr algn="r" defTabSz="930275">
              <a:defRPr sz="1300">
                <a:latin typeface="Times New Roman" panose="02020603050405020304" pitchFamily="18" charset="0"/>
              </a:defRPr>
            </a:lvl1pPr>
          </a:lstStyle>
          <a:p>
            <a:fld id="{701A8E8C-B380-4C73-B4FF-39C3966E52E1}" type="slidenum">
              <a:rPr lang="en-US" altLang="en-US"/>
              <a:pPr/>
              <a:t>‹#›</a:t>
            </a:fld>
            <a:endParaRPr lang="en-US" altLang="en-US"/>
          </a:p>
        </p:txBody>
      </p:sp>
    </p:spTree>
    <p:extLst>
      <p:ext uri="{BB962C8B-B14F-4D97-AF65-F5344CB8AC3E}">
        <p14:creationId xmlns:p14="http://schemas.microsoft.com/office/powerpoint/2010/main" val="3489936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306F1A-8C98-4CD6-ACC5-E3778F57A486}"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3054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A6979B-FAB3-48B3-9EA6-0F4A7DA04CC2}"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890588" y="698500"/>
            <a:ext cx="5229225" cy="3486150"/>
          </a:xfrm>
          <a:ln/>
        </p:spPr>
      </p:sp>
      <p:sp>
        <p:nvSpPr>
          <p:cNvPr id="63492"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4511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FD5F78-F7DE-4101-82C9-D07200D04CC6}"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90037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7FE743-50E2-4639-A944-8DCFA9D5D1A7}"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890588" y="698500"/>
            <a:ext cx="5229225" cy="3486150"/>
          </a:xfrm>
          <a:ln/>
        </p:spPr>
      </p:sp>
      <p:sp>
        <p:nvSpPr>
          <p:cNvPr id="65540"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885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4AE86F-BA8E-4E6E-9E20-B12AE1A3C20C}"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24683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4AE86F-BA8E-4E6E-9E20-B12AE1A3C20C}"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3715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CB810A-9EC7-4CBB-A948-E833AEC82686}"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5233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5DCE10-825E-4B2B-A190-92CDC365B0D9}"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153428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CF84CA-F56F-4AA7-B82B-60DE5FB949CC}"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70659" name="Rectangle 2"/>
          <p:cNvSpPr>
            <a:spLocks noGrp="1" noChangeArrowheads="1"/>
          </p:cNvSpPr>
          <p:nvPr>
            <p:ph type="body" idx="1"/>
          </p:nvPr>
        </p:nvSpPr>
        <p:spPr>
          <a:xfrm>
            <a:off x="933450" y="4414838"/>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9" tIns="45286" rIns="92189" bIns="45286"/>
          <a:lstStyle/>
          <a:p>
            <a:endParaRPr lang="en-US" altLang="en-US" smtClean="0">
              <a:ea typeface="ＭＳ Ｐゴシック" panose="020B0600070205080204" pitchFamily="34" charset="-128"/>
            </a:endParaRPr>
          </a:p>
        </p:txBody>
      </p:sp>
      <p:sp>
        <p:nvSpPr>
          <p:cNvPr id="70660" name="Rectangle 3"/>
          <p:cNvSpPr>
            <a:spLocks noGrp="1" noRot="1" noChangeAspect="1" noChangeArrowheads="1" noTextEdit="1"/>
          </p:cNvSpPr>
          <p:nvPr>
            <p:ph type="sldImg"/>
          </p:nvPr>
        </p:nvSpPr>
        <p:spPr>
          <a:xfrm>
            <a:off x="898525" y="703263"/>
            <a:ext cx="5213350" cy="3475037"/>
          </a:xfrm>
          <a:ln w="12700" cap="flat">
            <a:solidFill>
              <a:schemeClr val="tx1"/>
            </a:solidFill>
          </a:ln>
        </p:spPr>
      </p:sp>
    </p:spTree>
    <p:extLst>
      <p:ext uri="{BB962C8B-B14F-4D97-AF65-F5344CB8AC3E}">
        <p14:creationId xmlns:p14="http://schemas.microsoft.com/office/powerpoint/2010/main" val="1594077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2980CC-8818-4062-BB11-D5E7D39F2D87}"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4494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920867-6A41-4592-8C31-DF614B1BDE97}"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0249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95754A-0AC1-42CE-B05E-6F7C43692FDF}"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40586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C3E739-9989-429D-AAA9-F9C93722D483}"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19671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682EE3-4AA4-4182-8782-50324C08E883}"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5128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430144-D4CE-4E87-A70A-FAE1A60EA9DD}"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6189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D50685-6E2A-4D1C-95D7-3F6E2EFA06CC}"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9145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95F584-3208-4813-A6F2-2365FE326F0D}"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73431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9A8265-A4DE-49B9-8822-67733F957655}"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63819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7E39E0-43D5-4A78-876A-0B0F79EEDFBA}"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5936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3BCE85-FE07-4E3C-BF80-1CECCCB65C95}"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76793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A3FB8C-2564-42C9-AE09-4EEB481C2AE1}"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47369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1E843B-32FC-4980-8E77-F344372B19D5}"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27744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52EF50-9EE6-4972-973F-9C9DD53109D8}"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60442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AEB7AB-C599-4359-856B-601CDD874638}"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xfrm>
            <a:off x="892175" y="696913"/>
            <a:ext cx="5226050" cy="3484562"/>
          </a:xfrm>
          <a:ln/>
        </p:spPr>
      </p:sp>
      <p:sp>
        <p:nvSpPr>
          <p:cNvPr id="83972" name="Rectangle 3"/>
          <p:cNvSpPr>
            <a:spLocks noGrp="1" noChangeArrowheads="1"/>
          </p:cNvSpPr>
          <p:nvPr>
            <p:ph type="body" idx="1"/>
          </p:nvPr>
        </p:nvSpPr>
        <p:spPr>
          <a:xfrm>
            <a:off x="935038" y="441325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Four things shown here:</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Acknowledge funding- conflicts of interest</a:t>
            </a:r>
          </a:p>
          <a:p>
            <a:r>
              <a:rPr lang="en-US" altLang="en-US" smtClean="0">
                <a:ea typeface="ＭＳ Ｐゴシック" panose="020B0600070205080204" pitchFamily="34" charset="-128"/>
              </a:rPr>
              <a:t>Prelim report:  Not duplicating your research or double-dipping</a:t>
            </a:r>
          </a:p>
          <a:p>
            <a:r>
              <a:rPr lang="en-US" altLang="en-US" smtClean="0">
                <a:ea typeface="ＭＳ Ｐゴシック" panose="020B0600070205080204" pitchFamily="34" charset="-128"/>
              </a:rPr>
              <a:t>Thanking people:</a:t>
            </a:r>
          </a:p>
          <a:p>
            <a:r>
              <a:rPr lang="en-US" altLang="en-US" smtClean="0">
                <a:ea typeface="ＭＳ Ｐゴシック" panose="020B0600070205080204" pitchFamily="34" charset="-128"/>
              </a:rPr>
              <a:t>Revealing possible conflicts of interest</a:t>
            </a:r>
          </a:p>
        </p:txBody>
      </p:sp>
    </p:spTree>
    <p:extLst>
      <p:ext uri="{BB962C8B-B14F-4D97-AF65-F5344CB8AC3E}">
        <p14:creationId xmlns:p14="http://schemas.microsoft.com/office/powerpoint/2010/main" val="4203121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11338A-203C-4097-8C5F-B70CFCD375C2}"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81461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F5C99A-0339-41B4-91FA-B42B3A3E049A}"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21954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B93B37-6B97-43AB-A012-60ECF0B2738C}"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31674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3AEA95-B6C6-4C6A-A025-0A9873F9A5AD}"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9788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6056F8-8807-49CF-A539-4FC9E8E4CFEA}"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891891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F3317C-3B87-4808-B817-C6130A466E9D}"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295725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CE0D47-822D-4394-A482-515345139F39}"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65313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80DD64-8CDA-4E9B-9ACA-5EAFBAD1798A}"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051323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17C13F-F05F-4F88-BBFB-40C8B524B70B}"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90592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DF4050-1A35-4570-8E17-4FB838415D1D}"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82842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5D5E3A-DC9D-4EEC-BC19-CB8CDFBBF19C}"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24482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6C45EE-06AE-4996-A6A3-63E65D481B92}"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13947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1140E0-263F-4B28-9D0E-E25DBFFF2084}"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59852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82A3E0-3A9B-4249-A2C9-1144C33DB60D}"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3598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C2AF2F-FFC7-4551-BFEB-D2F2234ECD22}"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0558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82BE69-80B3-4378-8D11-76E3E1DBBD00}"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890588" y="698500"/>
            <a:ext cx="5229225" cy="3486150"/>
          </a:xfrm>
          <a:ln/>
        </p:spPr>
      </p:sp>
      <p:sp>
        <p:nvSpPr>
          <p:cNvPr id="62468"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7999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E0000"/>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560388" y="1311275"/>
            <a:ext cx="11733213"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7" name="Rectangle 5"/>
            <p:cNvSpPr>
              <a:spLocks noChangeArrowheads="1"/>
            </p:cNvSpPr>
            <p:nvPr userDrawn="1"/>
          </p:nvSpPr>
          <p:spPr bwMode="hidden">
            <a:xfrm rot="20757421" flipV="1">
              <a:off x="-27" y="1198"/>
              <a:ext cx="2245"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1" name="Rectangle 9"/>
            <p:cNvSpPr>
              <a:spLocks noChangeArrowheads="1"/>
            </p:cNvSpPr>
            <p:nvPr userDrawn="1"/>
          </p:nvSpPr>
          <p:spPr bwMode="hidden">
            <a:xfrm rot="20466593" flipV="1">
              <a:off x="-93" y="1694"/>
              <a:ext cx="3405"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4" name="Rectangle 12"/>
            <p:cNvSpPr>
              <a:spLocks noChangeArrowheads="1"/>
            </p:cNvSpPr>
            <p:nvPr userDrawn="1"/>
          </p:nvSpPr>
          <p:spPr bwMode="hidden">
            <a:xfrm rot="20102912" flipV="1">
              <a:off x="-214" y="2289"/>
              <a:ext cx="4613"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19" name="Rectangle 17"/>
            <p:cNvSpPr>
              <a:spLocks noChangeArrowheads="1"/>
            </p:cNvSpPr>
            <p:nvPr userDrawn="1"/>
          </p:nvSpPr>
          <p:spPr bwMode="hidden">
            <a:xfrm rot="18603245" flipV="1">
              <a:off x="4053" y="3497"/>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a typeface="+mn-ea"/>
              </a:endParaRPr>
            </a:p>
          </p:txBody>
        </p:sp>
        <p:sp>
          <p:nvSpPr>
            <p:cNvPr id="20" name="Rectangle 18"/>
            <p:cNvSpPr>
              <a:spLocks noChangeArrowheads="1"/>
            </p:cNvSpPr>
            <p:nvPr userDrawn="1"/>
          </p:nvSpPr>
          <p:spPr bwMode="hidden">
            <a:xfrm rot="39991575" flipH="1" flipV="1">
              <a:off x="5370" y="4160"/>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a typeface="+mn-ea"/>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3" name="Rectangle 21"/>
            <p:cNvSpPr>
              <a:spLocks noChangeArrowheads="1"/>
            </p:cNvSpPr>
            <p:nvPr userDrawn="1"/>
          </p:nvSpPr>
          <p:spPr bwMode="hidden">
            <a:xfrm rot="1732981">
              <a:off x="-165" y="3624"/>
              <a:ext cx="2805"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5" name="Rectangle 23"/>
            <p:cNvSpPr>
              <a:spLocks noChangeArrowheads="1"/>
            </p:cNvSpPr>
            <p:nvPr userDrawn="1"/>
          </p:nvSpPr>
          <p:spPr bwMode="hidden">
            <a:xfrm rot="-20213826">
              <a:off x="-216" y="3221"/>
              <a:ext cx="5478"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30" name="Rectangle 28"/>
            <p:cNvSpPr>
              <a:spLocks noChangeArrowheads="1"/>
            </p:cNvSpPr>
            <p:nvPr userDrawn="1"/>
          </p:nvSpPr>
          <p:spPr bwMode="hidden">
            <a:xfrm rot="-42464612">
              <a:off x="1053" y="1476"/>
              <a:ext cx="4757"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ea typeface="+mn-ea"/>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34" name="Rectangle 32"/>
            <p:cNvSpPr>
              <a:spLocks noChangeArrowheads="1"/>
            </p:cNvSpPr>
            <p:nvPr userDrawn="1"/>
          </p:nvSpPr>
          <p:spPr bwMode="hidden">
            <a:xfrm rot="803987" flipV="1">
              <a:off x="611" y="1684"/>
              <a:ext cx="520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a typeface="+mn-ea"/>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4" name="Oval 52"/>
            <p:cNvSpPr>
              <a:spLocks noChangeArrowheads="1"/>
            </p:cNvSpPr>
            <p:nvPr/>
          </p:nvSpPr>
          <p:spPr bwMode="hidden">
            <a:xfrm>
              <a:off x="3277" y="2024"/>
              <a:ext cx="132"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8" name="Oval 56"/>
            <p:cNvSpPr>
              <a:spLocks noChangeArrowheads="1"/>
            </p:cNvSpPr>
            <p:nvPr/>
          </p:nvSpPr>
          <p:spPr bwMode="hidden">
            <a:xfrm>
              <a:off x="1513" y="2175"/>
              <a:ext cx="140"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 name="Oval 65"/>
            <p:cNvSpPr>
              <a:spLocks noChangeArrowheads="1"/>
            </p:cNvSpPr>
            <p:nvPr/>
          </p:nvSpPr>
          <p:spPr bwMode="hidden">
            <a:xfrm>
              <a:off x="68" y="2166"/>
              <a:ext cx="132"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5" name="Oval 73"/>
            <p:cNvSpPr>
              <a:spLocks noChangeArrowheads="1"/>
            </p:cNvSpPr>
            <p:nvPr/>
          </p:nvSpPr>
          <p:spPr bwMode="hidden">
            <a:xfrm>
              <a:off x="1457" y="1700"/>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6" name="Oval 74"/>
            <p:cNvSpPr>
              <a:spLocks noChangeArrowheads="1"/>
            </p:cNvSpPr>
            <p:nvPr/>
          </p:nvSpPr>
          <p:spPr bwMode="hidden">
            <a:xfrm>
              <a:off x="1747" y="1599"/>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7" name="Oval 75"/>
            <p:cNvSpPr>
              <a:spLocks noChangeArrowheads="1"/>
            </p:cNvSpPr>
            <p:nvPr/>
          </p:nvSpPr>
          <p:spPr bwMode="hidden">
            <a:xfrm>
              <a:off x="1385" y="1506"/>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0" name="Oval 78"/>
            <p:cNvSpPr>
              <a:spLocks noChangeArrowheads="1"/>
            </p:cNvSpPr>
            <p:nvPr/>
          </p:nvSpPr>
          <p:spPr bwMode="hidden">
            <a:xfrm>
              <a:off x="2011" y="1512"/>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2" name="Oval 80"/>
            <p:cNvSpPr>
              <a:spLocks noChangeArrowheads="1"/>
            </p:cNvSpPr>
            <p:nvPr/>
          </p:nvSpPr>
          <p:spPr bwMode="hidden">
            <a:xfrm>
              <a:off x="2345" y="1601"/>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2" name="Oval 90"/>
            <p:cNvSpPr>
              <a:spLocks noChangeArrowheads="1"/>
            </p:cNvSpPr>
            <p:nvPr/>
          </p:nvSpPr>
          <p:spPr bwMode="hidden">
            <a:xfrm>
              <a:off x="3651" y="1506"/>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4" name="Oval 112"/>
            <p:cNvSpPr>
              <a:spLocks noChangeArrowheads="1"/>
            </p:cNvSpPr>
            <p:nvPr/>
          </p:nvSpPr>
          <p:spPr bwMode="hidden">
            <a:xfrm>
              <a:off x="2972" y="1366"/>
              <a:ext cx="108"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0" name="Oval 118"/>
            <p:cNvSpPr>
              <a:spLocks noChangeArrowheads="1"/>
            </p:cNvSpPr>
            <p:nvPr/>
          </p:nvSpPr>
          <p:spPr bwMode="hidden">
            <a:xfrm>
              <a:off x="2228" y="1442"/>
              <a:ext cx="108"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1" name="Oval 129"/>
            <p:cNvSpPr>
              <a:spLocks noChangeArrowheads="1"/>
            </p:cNvSpPr>
            <p:nvPr/>
          </p:nvSpPr>
          <p:spPr bwMode="hidden">
            <a:xfrm>
              <a:off x="2859" y="1045"/>
              <a:ext cx="108"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4" name="Oval 132"/>
            <p:cNvSpPr>
              <a:spLocks noChangeArrowheads="1"/>
            </p:cNvSpPr>
            <p:nvPr/>
          </p:nvSpPr>
          <p:spPr bwMode="hidden">
            <a:xfrm>
              <a:off x="827" y="1350"/>
              <a:ext cx="108"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6" name="Oval 134"/>
            <p:cNvSpPr>
              <a:spLocks noChangeArrowheads="1"/>
            </p:cNvSpPr>
            <p:nvPr/>
          </p:nvSpPr>
          <p:spPr bwMode="hidden">
            <a:xfrm>
              <a:off x="635" y="1060"/>
              <a:ext cx="108"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5" name="Oval 163"/>
            <p:cNvSpPr>
              <a:spLocks noChangeArrowheads="1"/>
            </p:cNvSpPr>
            <p:nvPr/>
          </p:nvSpPr>
          <p:spPr bwMode="hidden">
            <a:xfrm>
              <a:off x="1341" y="1013"/>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0" name="Oval 168"/>
            <p:cNvSpPr>
              <a:spLocks noChangeArrowheads="1"/>
            </p:cNvSpPr>
            <p:nvPr/>
          </p:nvSpPr>
          <p:spPr bwMode="hidden">
            <a:xfrm>
              <a:off x="1667" y="1420"/>
              <a:ext cx="108"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7" name="Oval 175"/>
            <p:cNvSpPr>
              <a:spLocks noChangeArrowheads="1"/>
            </p:cNvSpPr>
            <p:nvPr/>
          </p:nvSpPr>
          <p:spPr bwMode="hidden">
            <a:xfrm>
              <a:off x="1650" y="824"/>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2" name="Oval 180"/>
            <p:cNvSpPr>
              <a:spLocks noChangeArrowheads="1"/>
            </p:cNvSpPr>
            <p:nvPr/>
          </p:nvSpPr>
          <p:spPr bwMode="hidden">
            <a:xfrm>
              <a:off x="1076" y="953"/>
              <a:ext cx="100"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6" name="Oval 184"/>
            <p:cNvSpPr>
              <a:spLocks noChangeArrowheads="1"/>
            </p:cNvSpPr>
            <p:nvPr/>
          </p:nvSpPr>
          <p:spPr bwMode="hidden">
            <a:xfrm>
              <a:off x="3550" y="2880"/>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7" name="Oval 185"/>
            <p:cNvSpPr>
              <a:spLocks noChangeArrowheads="1"/>
            </p:cNvSpPr>
            <p:nvPr/>
          </p:nvSpPr>
          <p:spPr bwMode="hidden">
            <a:xfrm>
              <a:off x="2892" y="3377"/>
              <a:ext cx="164"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8" name="Oval 186"/>
            <p:cNvSpPr>
              <a:spLocks noChangeArrowheads="1"/>
            </p:cNvSpPr>
            <p:nvPr/>
          </p:nvSpPr>
          <p:spPr bwMode="hidden">
            <a:xfrm>
              <a:off x="3869" y="2657"/>
              <a:ext cx="148"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2" name="Oval 210"/>
            <p:cNvSpPr>
              <a:spLocks noChangeArrowheads="1"/>
            </p:cNvSpPr>
            <p:nvPr/>
          </p:nvSpPr>
          <p:spPr bwMode="hidden">
            <a:xfrm>
              <a:off x="5318" y="2176"/>
              <a:ext cx="132"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grpSp>
      <p:sp>
        <p:nvSpPr>
          <p:cNvPr id="677082" name="Rectangle 218"/>
          <p:cNvSpPr>
            <a:spLocks noGrp="1" noChangeArrowheads="1"/>
          </p:cNvSpPr>
          <p:nvPr>
            <p:ph type="ctrTitle" sz="quarter"/>
          </p:nvPr>
        </p:nvSpPr>
        <p:spPr>
          <a:xfrm>
            <a:off x="771525" y="1844675"/>
            <a:ext cx="8743950" cy="1736725"/>
          </a:xfrm>
        </p:spPr>
        <p:txBody>
          <a:bodyPr anchor="b" anchorCtr="1"/>
          <a:lstStyle>
            <a:lvl1pPr>
              <a:defRPr sz="5400"/>
            </a:lvl1pPr>
          </a:lstStyle>
          <a:p>
            <a:r>
              <a:rPr lang="en-US"/>
              <a:t>Click to edit Master title style</a:t>
            </a:r>
          </a:p>
        </p:txBody>
      </p:sp>
      <p:sp>
        <p:nvSpPr>
          <p:cNvPr id="677083" name="Rectangle 219"/>
          <p:cNvSpPr>
            <a:spLocks noGrp="1" noChangeArrowheads="1"/>
          </p:cNvSpPr>
          <p:nvPr>
            <p:ph type="subTitle" sz="quarter" idx="1"/>
          </p:nvPr>
        </p:nvSpPr>
        <p:spPr>
          <a:xfrm>
            <a:off x="1543050" y="3886200"/>
            <a:ext cx="72009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514725" y="6248400"/>
            <a:ext cx="325755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fld id="{EA9D41FE-14CC-4AA1-9457-1B922A63E182}" type="slidenum">
              <a:rPr lang="en-US" altLang="en-US"/>
              <a:pPr/>
              <a:t>‹#›</a:t>
            </a:fld>
            <a:endParaRPr lang="en-US" altLang="en-US"/>
          </a:p>
        </p:txBody>
      </p:sp>
    </p:spTree>
    <p:extLst>
      <p:ext uri="{BB962C8B-B14F-4D97-AF65-F5344CB8AC3E}">
        <p14:creationId xmlns:p14="http://schemas.microsoft.com/office/powerpoint/2010/main" val="58700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fld id="{CBA95C73-77D0-4BBB-AE7C-5E8E8FB8742D}"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fld id="{92F78E58-CF5C-4385-B525-D0E405DB2BA7}"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914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fld id="{7F2B7613-1F99-4950-99B5-DC29FC77EB43}"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46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fld id="{EBE1F36E-2323-4FA5-BEE3-0890884C2B70}"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5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fld id="{E27E407C-B21B-4FCA-96D6-2DCC8A78F798}"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089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fld id="{4BCE4C3B-CF97-4474-AA3C-5FDFFB64018C}" type="slidenum">
              <a:rPr lang="en-US" altLang="en-US"/>
              <a:pPr/>
              <a:t>‹#›</a:t>
            </a:fld>
            <a:endParaRPr lang="en-US" alt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100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fld id="{EACDAA36-6826-48A0-9475-C21263180B71}" type="slidenum">
              <a:rPr lang="en-US" altLang="en-US"/>
              <a:pPr/>
              <a:t>‹#›</a:t>
            </a:fld>
            <a:endParaRPr lang="en-US" alt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14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CF15DF0E-8408-4DF3-A676-18B1A3BE96CB}" type="slidenum">
              <a:rPr lang="en-US" altLang="en-US"/>
              <a:pPr/>
              <a:t>‹#›</a:t>
            </a:fld>
            <a:endParaRPr lang="en-US" alt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852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BAFFC270-1F14-4320-B506-AEE49220EB42}"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379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97DA0365-5480-4D71-BDD2-185816DBBEC1}"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768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3B0000"/>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58800" y="1308100"/>
            <a:ext cx="11733213" cy="5908675"/>
            <a:chOff x="-313" y="824"/>
            <a:chExt cx="6570" cy="3722"/>
          </a:xfrm>
        </p:grpSpPr>
        <p:sp>
          <p:nvSpPr>
            <p:cNvPr id="6758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45" name="Rectangle 5"/>
            <p:cNvSpPr>
              <a:spLocks noChangeArrowheads="1"/>
            </p:cNvSpPr>
            <p:nvPr userDrawn="1"/>
          </p:nvSpPr>
          <p:spPr bwMode="hidden">
            <a:xfrm rot="20757421" flipV="1">
              <a:off x="-27" y="1198"/>
              <a:ext cx="2245"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49" name="Rectangle 9"/>
            <p:cNvSpPr>
              <a:spLocks noChangeArrowheads="1"/>
            </p:cNvSpPr>
            <p:nvPr userDrawn="1"/>
          </p:nvSpPr>
          <p:spPr bwMode="hidden">
            <a:xfrm rot="20466593" flipV="1">
              <a:off x="-93" y="1694"/>
              <a:ext cx="3405"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2" name="Rectangle 12"/>
            <p:cNvSpPr>
              <a:spLocks noChangeArrowheads="1"/>
            </p:cNvSpPr>
            <p:nvPr userDrawn="1"/>
          </p:nvSpPr>
          <p:spPr bwMode="hidden">
            <a:xfrm rot="20102912" flipV="1">
              <a:off x="-214" y="2289"/>
              <a:ext cx="4613"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7" name="Rectangle 17"/>
            <p:cNvSpPr>
              <a:spLocks noChangeArrowheads="1"/>
            </p:cNvSpPr>
            <p:nvPr userDrawn="1"/>
          </p:nvSpPr>
          <p:spPr bwMode="hidden">
            <a:xfrm rot="18603245" flipV="1">
              <a:off x="4053" y="3497"/>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8" name="Rectangle 18"/>
            <p:cNvSpPr>
              <a:spLocks noChangeArrowheads="1"/>
            </p:cNvSpPr>
            <p:nvPr userDrawn="1"/>
          </p:nvSpPr>
          <p:spPr bwMode="hidden">
            <a:xfrm rot="39991575" flipH="1" flipV="1">
              <a:off x="5370" y="4160"/>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1" name="Rectangle 21"/>
            <p:cNvSpPr>
              <a:spLocks noChangeArrowheads="1"/>
            </p:cNvSpPr>
            <p:nvPr userDrawn="1"/>
          </p:nvSpPr>
          <p:spPr bwMode="hidden">
            <a:xfrm rot="1732981">
              <a:off x="-165" y="3624"/>
              <a:ext cx="2805"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3" name="Rectangle 23"/>
            <p:cNvSpPr>
              <a:spLocks noChangeArrowheads="1"/>
            </p:cNvSpPr>
            <p:nvPr userDrawn="1"/>
          </p:nvSpPr>
          <p:spPr bwMode="hidden">
            <a:xfrm rot="-20213826">
              <a:off x="-216" y="3221"/>
              <a:ext cx="5478"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8" name="Rectangle 28"/>
            <p:cNvSpPr>
              <a:spLocks noChangeArrowheads="1"/>
            </p:cNvSpPr>
            <p:nvPr userDrawn="1"/>
          </p:nvSpPr>
          <p:spPr bwMode="hidden">
            <a:xfrm rot="-42464612">
              <a:off x="1053" y="1476"/>
              <a:ext cx="4757"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72" name="Rectangle 32"/>
            <p:cNvSpPr>
              <a:spLocks noChangeArrowheads="1"/>
            </p:cNvSpPr>
            <p:nvPr userDrawn="1"/>
          </p:nvSpPr>
          <p:spPr bwMode="hidden">
            <a:xfrm rot="803987" flipV="1">
              <a:off x="611" y="1684"/>
              <a:ext cx="520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a typeface="+mn-ea"/>
              </a:endParaRPr>
            </a:p>
          </p:txBody>
        </p:sp>
        <p:sp>
          <p:nvSpPr>
            <p:cNvPr id="6758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2" name="Oval 52"/>
            <p:cNvSpPr>
              <a:spLocks noChangeArrowheads="1"/>
            </p:cNvSpPr>
            <p:nvPr/>
          </p:nvSpPr>
          <p:spPr bwMode="hidden">
            <a:xfrm>
              <a:off x="3277" y="2024"/>
              <a:ext cx="132"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6" name="Oval 56"/>
            <p:cNvSpPr>
              <a:spLocks noChangeArrowheads="1"/>
            </p:cNvSpPr>
            <p:nvPr/>
          </p:nvSpPr>
          <p:spPr bwMode="hidden">
            <a:xfrm>
              <a:off x="1513" y="2175"/>
              <a:ext cx="140"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8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5" name="Oval 65"/>
            <p:cNvSpPr>
              <a:spLocks noChangeArrowheads="1"/>
            </p:cNvSpPr>
            <p:nvPr/>
          </p:nvSpPr>
          <p:spPr bwMode="hidden">
            <a:xfrm>
              <a:off x="68" y="2166"/>
              <a:ext cx="132"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3" name="Oval 73"/>
            <p:cNvSpPr>
              <a:spLocks noChangeArrowheads="1"/>
            </p:cNvSpPr>
            <p:nvPr/>
          </p:nvSpPr>
          <p:spPr bwMode="hidden">
            <a:xfrm>
              <a:off x="1457" y="1700"/>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4" name="Oval 74"/>
            <p:cNvSpPr>
              <a:spLocks noChangeArrowheads="1"/>
            </p:cNvSpPr>
            <p:nvPr/>
          </p:nvSpPr>
          <p:spPr bwMode="hidden">
            <a:xfrm>
              <a:off x="1747" y="1599"/>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5" name="Oval 75"/>
            <p:cNvSpPr>
              <a:spLocks noChangeArrowheads="1"/>
            </p:cNvSpPr>
            <p:nvPr/>
          </p:nvSpPr>
          <p:spPr bwMode="hidden">
            <a:xfrm>
              <a:off x="1385" y="1506"/>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8" name="Oval 78"/>
            <p:cNvSpPr>
              <a:spLocks noChangeArrowheads="1"/>
            </p:cNvSpPr>
            <p:nvPr/>
          </p:nvSpPr>
          <p:spPr bwMode="hidden">
            <a:xfrm>
              <a:off x="2011" y="1512"/>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0" name="Oval 80"/>
            <p:cNvSpPr>
              <a:spLocks noChangeArrowheads="1"/>
            </p:cNvSpPr>
            <p:nvPr/>
          </p:nvSpPr>
          <p:spPr bwMode="hidden">
            <a:xfrm>
              <a:off x="2345" y="1601"/>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0" name="Oval 90"/>
            <p:cNvSpPr>
              <a:spLocks noChangeArrowheads="1"/>
            </p:cNvSpPr>
            <p:nvPr/>
          </p:nvSpPr>
          <p:spPr bwMode="hidden">
            <a:xfrm>
              <a:off x="3651" y="1506"/>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2" name="Oval 112"/>
            <p:cNvSpPr>
              <a:spLocks noChangeArrowheads="1"/>
            </p:cNvSpPr>
            <p:nvPr/>
          </p:nvSpPr>
          <p:spPr bwMode="hidden">
            <a:xfrm>
              <a:off x="2972" y="1366"/>
              <a:ext cx="108"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8" name="Oval 118"/>
            <p:cNvSpPr>
              <a:spLocks noChangeArrowheads="1"/>
            </p:cNvSpPr>
            <p:nvPr/>
          </p:nvSpPr>
          <p:spPr bwMode="hidden">
            <a:xfrm>
              <a:off x="2228" y="1442"/>
              <a:ext cx="108"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69" name="Oval 129"/>
            <p:cNvSpPr>
              <a:spLocks noChangeArrowheads="1"/>
            </p:cNvSpPr>
            <p:nvPr/>
          </p:nvSpPr>
          <p:spPr bwMode="hidden">
            <a:xfrm>
              <a:off x="2859" y="1045"/>
              <a:ext cx="108"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2" name="Oval 132"/>
            <p:cNvSpPr>
              <a:spLocks noChangeArrowheads="1"/>
            </p:cNvSpPr>
            <p:nvPr/>
          </p:nvSpPr>
          <p:spPr bwMode="hidden">
            <a:xfrm>
              <a:off x="827" y="1350"/>
              <a:ext cx="108"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4" name="Oval 134"/>
            <p:cNvSpPr>
              <a:spLocks noChangeArrowheads="1"/>
            </p:cNvSpPr>
            <p:nvPr/>
          </p:nvSpPr>
          <p:spPr bwMode="hidden">
            <a:xfrm>
              <a:off x="635" y="1060"/>
              <a:ext cx="108"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59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3" name="Oval 163"/>
            <p:cNvSpPr>
              <a:spLocks noChangeArrowheads="1"/>
            </p:cNvSpPr>
            <p:nvPr/>
          </p:nvSpPr>
          <p:spPr bwMode="hidden">
            <a:xfrm>
              <a:off x="1341" y="1013"/>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8" name="Oval 168"/>
            <p:cNvSpPr>
              <a:spLocks noChangeArrowheads="1"/>
            </p:cNvSpPr>
            <p:nvPr/>
          </p:nvSpPr>
          <p:spPr bwMode="hidden">
            <a:xfrm>
              <a:off x="1667" y="1420"/>
              <a:ext cx="108"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5" name="Oval 175"/>
            <p:cNvSpPr>
              <a:spLocks noChangeArrowheads="1"/>
            </p:cNvSpPr>
            <p:nvPr/>
          </p:nvSpPr>
          <p:spPr bwMode="hidden">
            <a:xfrm>
              <a:off x="1650" y="824"/>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0" name="Oval 180"/>
            <p:cNvSpPr>
              <a:spLocks noChangeArrowheads="1"/>
            </p:cNvSpPr>
            <p:nvPr/>
          </p:nvSpPr>
          <p:spPr bwMode="hidden">
            <a:xfrm>
              <a:off x="1076" y="953"/>
              <a:ext cx="100"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4" name="Oval 184"/>
            <p:cNvSpPr>
              <a:spLocks noChangeArrowheads="1"/>
            </p:cNvSpPr>
            <p:nvPr/>
          </p:nvSpPr>
          <p:spPr bwMode="hidden">
            <a:xfrm>
              <a:off x="3550" y="2880"/>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5" name="Oval 185"/>
            <p:cNvSpPr>
              <a:spLocks noChangeArrowheads="1"/>
            </p:cNvSpPr>
            <p:nvPr/>
          </p:nvSpPr>
          <p:spPr bwMode="hidden">
            <a:xfrm>
              <a:off x="2892" y="3377"/>
              <a:ext cx="164"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6" name="Oval 186"/>
            <p:cNvSpPr>
              <a:spLocks noChangeArrowheads="1"/>
            </p:cNvSpPr>
            <p:nvPr/>
          </p:nvSpPr>
          <p:spPr bwMode="hidden">
            <a:xfrm>
              <a:off x="3869" y="2657"/>
              <a:ext cx="148"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0" name="Oval 210"/>
            <p:cNvSpPr>
              <a:spLocks noChangeArrowheads="1"/>
            </p:cNvSpPr>
            <p:nvPr/>
          </p:nvSpPr>
          <p:spPr bwMode="hidden">
            <a:xfrm>
              <a:off x="5318" y="2176"/>
              <a:ext cx="132"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a typeface="+mn-ea"/>
              </a:endParaRPr>
            </a:p>
          </p:txBody>
        </p:sp>
        <p:sp>
          <p:nvSpPr>
            <p:cNvPr id="6760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a typeface="+mn-ea"/>
              </a:endParaRPr>
            </a:p>
          </p:txBody>
        </p:sp>
      </p:grpSp>
      <p:sp>
        <p:nvSpPr>
          <p:cNvPr id="676058" name="Rectangle 218"/>
          <p:cNvSpPr>
            <a:spLocks noGrp="1" noChangeArrowheads="1"/>
          </p:cNvSpPr>
          <p:nvPr>
            <p:ph type="sldNum" sz="quarter" idx="4"/>
          </p:nvPr>
        </p:nvSpPr>
        <p:spPr bwMode="auto">
          <a:xfrm>
            <a:off x="7372350" y="6243638"/>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8BE8B80-6CC9-4086-9B89-99774652C1AD}" type="slidenum">
              <a:rPr lang="en-US" altLang="en-US"/>
              <a:pPr/>
              <a:t>‹#›</a:t>
            </a:fld>
            <a:endParaRPr lang="en-US" altLang="en-US"/>
          </a:p>
        </p:txBody>
      </p:sp>
      <p:sp>
        <p:nvSpPr>
          <p:cNvPr id="676059" name="Rectangle 219"/>
          <p:cNvSpPr>
            <a:spLocks noGrp="1" noChangeArrowheads="1"/>
          </p:cNvSpPr>
          <p:nvPr>
            <p:ph type="dt" sz="half" idx="2"/>
          </p:nvPr>
        </p:nvSpPr>
        <p:spPr bwMode="auto">
          <a:xfrm>
            <a:off x="514350" y="6243638"/>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676060" name="Rectangle 220"/>
          <p:cNvSpPr>
            <a:spLocks noGrp="1" noChangeArrowheads="1"/>
          </p:cNvSpPr>
          <p:nvPr>
            <p:ph type="ftr" sz="quarter" idx="3"/>
          </p:nvPr>
        </p:nvSpPr>
        <p:spPr bwMode="auto">
          <a:xfrm>
            <a:off x="3514725" y="6243638"/>
            <a:ext cx="32575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676061" name="Rectangle 221"/>
          <p:cNvSpPr>
            <a:spLocks noGrp="1" noChangeArrowheads="1"/>
          </p:cNvSpPr>
          <p:nvPr>
            <p:ph type="body" idx="1"/>
          </p:nvPr>
        </p:nvSpPr>
        <p:spPr bwMode="auto">
          <a:xfrm>
            <a:off x="514350" y="1600200"/>
            <a:ext cx="92583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6062" name="Rectangle 22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sto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jstor.org/browse/03702316/ap000001?frame=noframe&amp;userID=8173521a@utsa.edu/01cc99334140181046789dc1c&amp;dpi=3&amp;config=jst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olar.google.com/citations?view_op=top_venues&amp;hl=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elsevier.com/wps/find/homepage.cws_home" TargetMode="External"/><Relationship Id="rId5" Type="http://schemas.openxmlformats.org/officeDocument/2006/relationships/hyperlink" Target="http://www.nature.org/" TargetMode="External"/><Relationship Id="rId4" Type="http://schemas.openxmlformats.org/officeDocument/2006/relationships/hyperlink" Target="http://www.sciencemag.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lsevier.com/inca/tree/?mode=advanced&amp;view=az&amp;letter=A&amp;key=SSAH,SSAB,SSAQ&amp;prod=J&amp;sfac=core&amp;sort=title#resul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brary.uiuc.edu/scholcomm/journalcost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esource-cms.springer.com/springer-cms/rest/v1/content/31016/data/2015+Journals+Price+List+-+US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ubmedcentral.nih.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nih.gov/news/irnews/guidelines.htm#anchor12825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nature.com/nrd/journal/v10/n9/full/nrd3439-c1.html#f1"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www.sciencenews.org/article/redoing-scientific-research-best-way-find-truth"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hyperlink" Target="http://www.pitt.edu/~survival" TargetMode="External"/><Relationship Id="rId7" Type="http://schemas.openxmlformats.org/officeDocument/2006/relationships/image" Target="../media/image21.wm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hyperlink" Target="http://www.wisc.edu/writing/Handbook/ScienceReport.html" TargetMode="External"/><Relationship Id="rId4" Type="http://schemas.openxmlformats.org/officeDocument/2006/relationships/hyperlink" Target="http://abacus.bates.edu/~ganderso/biology/resources/writing/HTWtoc.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13" name="Rectangle 65"/>
          <p:cNvSpPr>
            <a:spLocks noGrp="1" noChangeArrowheads="1"/>
          </p:cNvSpPr>
          <p:nvPr>
            <p:ph type="title"/>
          </p:nvPr>
        </p:nvSpPr>
        <p:spPr>
          <a:xfrm>
            <a:off x="514350" y="517525"/>
            <a:ext cx="9258300" cy="1143000"/>
          </a:xfrm>
        </p:spPr>
        <p:txBody>
          <a:bodyPr/>
          <a:lstStyle/>
          <a:p>
            <a:pPr eaLnBrk="1" hangingPunct="1">
              <a:defRPr/>
            </a:pPr>
            <a:r>
              <a:rPr lang="en-US" altLang="en-US" sz="4000" smtClean="0">
                <a:ea typeface="ＭＳ Ｐゴシック" pitchFamily="34" charset="-128"/>
              </a:rPr>
              <a:t>Scientific and Engineering Papers </a:t>
            </a:r>
            <a:br>
              <a:rPr lang="en-US" altLang="en-US" sz="4000" smtClean="0">
                <a:ea typeface="ＭＳ Ｐゴシック" pitchFamily="34" charset="-128"/>
              </a:rPr>
            </a:br>
            <a:r>
              <a:rPr lang="en-US" altLang="en-US" sz="4000" smtClean="0">
                <a:ea typeface="ＭＳ Ｐゴシック" pitchFamily="34" charset="-128"/>
              </a:rPr>
              <a:t>– An Approach for Better Reading</a:t>
            </a:r>
          </a:p>
        </p:txBody>
      </p:sp>
      <p:grpSp>
        <p:nvGrpSpPr>
          <p:cNvPr id="3075" name="Group 43"/>
          <p:cNvGrpSpPr>
            <a:grpSpLocks/>
          </p:cNvGrpSpPr>
          <p:nvPr/>
        </p:nvGrpSpPr>
        <p:grpSpPr bwMode="auto">
          <a:xfrm>
            <a:off x="947738" y="2927350"/>
            <a:ext cx="3451225" cy="3019425"/>
            <a:chOff x="1779" y="1254"/>
            <a:chExt cx="2933" cy="2566"/>
          </a:xfrm>
        </p:grpSpPr>
        <p:sp>
          <p:nvSpPr>
            <p:cNvPr id="3079" name="Freeform 44"/>
            <p:cNvSpPr>
              <a:spLocks/>
            </p:cNvSpPr>
            <p:nvPr/>
          </p:nvSpPr>
          <p:spPr bwMode="auto">
            <a:xfrm>
              <a:off x="2861" y="1271"/>
              <a:ext cx="1841" cy="2025"/>
            </a:xfrm>
            <a:custGeom>
              <a:avLst/>
              <a:gdLst>
                <a:gd name="T0" fmla="*/ 316 w 1909"/>
                <a:gd name="T1" fmla="*/ 1172 h 2044"/>
                <a:gd name="T2" fmla="*/ 186 w 1909"/>
                <a:gd name="T3" fmla="*/ 1271 h 2044"/>
                <a:gd name="T4" fmla="*/ 24 w 1909"/>
                <a:gd name="T5" fmla="*/ 1394 h 2044"/>
                <a:gd name="T6" fmla="*/ 9 w 1909"/>
                <a:gd name="T7" fmla="*/ 1517 h 2044"/>
                <a:gd name="T8" fmla="*/ 0 w 1909"/>
                <a:gd name="T9" fmla="*/ 1752 h 2044"/>
                <a:gd name="T10" fmla="*/ 242 w 1909"/>
                <a:gd name="T11" fmla="*/ 1784 h 2044"/>
                <a:gd name="T12" fmla="*/ 515 w 1909"/>
                <a:gd name="T13" fmla="*/ 1800 h 2044"/>
                <a:gd name="T14" fmla="*/ 919 w 1909"/>
                <a:gd name="T15" fmla="*/ 1868 h 2044"/>
                <a:gd name="T16" fmla="*/ 1216 w 1909"/>
                <a:gd name="T17" fmla="*/ 1933 h 2044"/>
                <a:gd name="T18" fmla="*/ 1352 w 1909"/>
                <a:gd name="T19" fmla="*/ 1727 h 2044"/>
                <a:gd name="T20" fmla="*/ 1535 w 1909"/>
                <a:gd name="T21" fmla="*/ 1306 h 2044"/>
                <a:gd name="T22" fmla="*/ 1530 w 1909"/>
                <a:gd name="T23" fmla="*/ 1171 h 2044"/>
                <a:gd name="T24" fmla="*/ 1491 w 1909"/>
                <a:gd name="T25" fmla="*/ 1107 h 2044"/>
                <a:gd name="T26" fmla="*/ 1354 w 1909"/>
                <a:gd name="T27" fmla="*/ 1091 h 2044"/>
                <a:gd name="T28" fmla="*/ 1466 w 1909"/>
                <a:gd name="T29" fmla="*/ 766 h 2044"/>
                <a:gd name="T30" fmla="*/ 1487 w 1909"/>
                <a:gd name="T31" fmla="*/ 664 h 2044"/>
                <a:gd name="T32" fmla="*/ 1491 w 1909"/>
                <a:gd name="T33" fmla="*/ 396 h 2044"/>
                <a:gd name="T34" fmla="*/ 1484 w 1909"/>
                <a:gd name="T35" fmla="*/ 198 h 2044"/>
                <a:gd name="T36" fmla="*/ 1442 w 1909"/>
                <a:gd name="T37" fmla="*/ 100 h 2044"/>
                <a:gd name="T38" fmla="*/ 1396 w 1909"/>
                <a:gd name="T39" fmla="*/ 94 h 2044"/>
                <a:gd name="T40" fmla="*/ 1288 w 1909"/>
                <a:gd name="T41" fmla="*/ 94 h 2044"/>
                <a:gd name="T42" fmla="*/ 1110 w 1909"/>
                <a:gd name="T43" fmla="*/ 71 h 2044"/>
                <a:gd name="T44" fmla="*/ 996 w 1909"/>
                <a:gd name="T45" fmla="*/ 34 h 2044"/>
                <a:gd name="T46" fmla="*/ 875 w 1909"/>
                <a:gd name="T47" fmla="*/ 0 h 2044"/>
                <a:gd name="T48" fmla="*/ 824 w 1909"/>
                <a:gd name="T49" fmla="*/ 7 h 2044"/>
                <a:gd name="T50" fmla="*/ 710 w 1909"/>
                <a:gd name="T51" fmla="*/ 45 h 2044"/>
                <a:gd name="T52" fmla="*/ 549 w 1909"/>
                <a:gd name="T53" fmla="*/ 60 h 2044"/>
                <a:gd name="T54" fmla="*/ 338 w 1909"/>
                <a:gd name="T55" fmla="*/ 107 h 2044"/>
                <a:gd name="T56" fmla="*/ 256 w 1909"/>
                <a:gd name="T57" fmla="*/ 149 h 2044"/>
                <a:gd name="T58" fmla="*/ 174 w 1909"/>
                <a:gd name="T59" fmla="*/ 221 h 2044"/>
                <a:gd name="T60" fmla="*/ 144 w 1909"/>
                <a:gd name="T61" fmla="*/ 349 h 2044"/>
                <a:gd name="T62" fmla="*/ 116 w 1909"/>
                <a:gd name="T63" fmla="*/ 561 h 2044"/>
                <a:gd name="T64" fmla="*/ 89 w 1909"/>
                <a:gd name="T65" fmla="*/ 812 h 2044"/>
                <a:gd name="T66" fmla="*/ 84 w 1909"/>
                <a:gd name="T67" fmla="*/ 967 h 2044"/>
                <a:gd name="T68" fmla="*/ 102 w 1909"/>
                <a:gd name="T69" fmla="*/ 1058 h 2044"/>
                <a:gd name="T70" fmla="*/ 142 w 1909"/>
                <a:gd name="T71" fmla="*/ 1111 h 2044"/>
                <a:gd name="T72" fmla="*/ 195 w 1909"/>
                <a:gd name="T73" fmla="*/ 1139 h 2044"/>
                <a:gd name="T74" fmla="*/ 316 w 1909"/>
                <a:gd name="T75" fmla="*/ 1172 h 20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9"/>
                <a:gd name="T115" fmla="*/ 0 h 2044"/>
                <a:gd name="T116" fmla="*/ 1909 w 1909"/>
                <a:gd name="T117" fmla="*/ 2044 h 20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9" h="2044">
                  <a:moveTo>
                    <a:pt x="394" y="1239"/>
                  </a:moveTo>
                  <a:lnTo>
                    <a:pt x="231" y="1343"/>
                  </a:lnTo>
                  <a:lnTo>
                    <a:pt x="30" y="1474"/>
                  </a:lnTo>
                  <a:lnTo>
                    <a:pt x="9" y="1605"/>
                  </a:lnTo>
                  <a:lnTo>
                    <a:pt x="0" y="1853"/>
                  </a:lnTo>
                  <a:lnTo>
                    <a:pt x="301" y="1887"/>
                  </a:lnTo>
                  <a:lnTo>
                    <a:pt x="640" y="1904"/>
                  </a:lnTo>
                  <a:lnTo>
                    <a:pt x="1142" y="1976"/>
                  </a:lnTo>
                  <a:lnTo>
                    <a:pt x="1512" y="2044"/>
                  </a:lnTo>
                  <a:lnTo>
                    <a:pt x="1682" y="1826"/>
                  </a:lnTo>
                  <a:lnTo>
                    <a:pt x="1909" y="1381"/>
                  </a:lnTo>
                  <a:lnTo>
                    <a:pt x="1902" y="1237"/>
                  </a:lnTo>
                  <a:lnTo>
                    <a:pt x="1853" y="1171"/>
                  </a:lnTo>
                  <a:lnTo>
                    <a:pt x="1684" y="1154"/>
                  </a:lnTo>
                  <a:lnTo>
                    <a:pt x="1822" y="809"/>
                  </a:lnTo>
                  <a:lnTo>
                    <a:pt x="1849" y="701"/>
                  </a:lnTo>
                  <a:lnTo>
                    <a:pt x="1853" y="420"/>
                  </a:lnTo>
                  <a:lnTo>
                    <a:pt x="1845" y="210"/>
                  </a:lnTo>
                  <a:lnTo>
                    <a:pt x="1792" y="106"/>
                  </a:lnTo>
                  <a:lnTo>
                    <a:pt x="1737" y="100"/>
                  </a:lnTo>
                  <a:lnTo>
                    <a:pt x="1601" y="100"/>
                  </a:lnTo>
                  <a:lnTo>
                    <a:pt x="1379" y="77"/>
                  </a:lnTo>
                  <a:lnTo>
                    <a:pt x="1239" y="34"/>
                  </a:lnTo>
                  <a:lnTo>
                    <a:pt x="1087" y="0"/>
                  </a:lnTo>
                  <a:lnTo>
                    <a:pt x="1025" y="7"/>
                  </a:lnTo>
                  <a:lnTo>
                    <a:pt x="881" y="45"/>
                  </a:lnTo>
                  <a:lnTo>
                    <a:pt x="682" y="66"/>
                  </a:lnTo>
                  <a:lnTo>
                    <a:pt x="420" y="113"/>
                  </a:lnTo>
                  <a:lnTo>
                    <a:pt x="318" y="155"/>
                  </a:lnTo>
                  <a:lnTo>
                    <a:pt x="216" y="233"/>
                  </a:lnTo>
                  <a:lnTo>
                    <a:pt x="178" y="367"/>
                  </a:lnTo>
                  <a:lnTo>
                    <a:pt x="144" y="591"/>
                  </a:lnTo>
                  <a:lnTo>
                    <a:pt x="110" y="860"/>
                  </a:lnTo>
                  <a:lnTo>
                    <a:pt x="104" y="1021"/>
                  </a:lnTo>
                  <a:lnTo>
                    <a:pt x="127" y="1118"/>
                  </a:lnTo>
                  <a:lnTo>
                    <a:pt x="176" y="1176"/>
                  </a:lnTo>
                  <a:lnTo>
                    <a:pt x="242" y="1205"/>
                  </a:lnTo>
                  <a:lnTo>
                    <a:pt x="394" y="123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0" name="Group 45"/>
            <p:cNvGrpSpPr>
              <a:grpSpLocks/>
            </p:cNvGrpSpPr>
            <p:nvPr/>
          </p:nvGrpSpPr>
          <p:grpSpPr bwMode="auto">
            <a:xfrm>
              <a:off x="2828" y="1254"/>
              <a:ext cx="1884" cy="2063"/>
              <a:chOff x="2807" y="1254"/>
              <a:chExt cx="1953" cy="2082"/>
            </a:xfrm>
          </p:grpSpPr>
          <p:sp>
            <p:nvSpPr>
              <p:cNvPr id="3090" name="Freeform 46"/>
              <p:cNvSpPr>
                <a:spLocks/>
              </p:cNvSpPr>
              <p:nvPr/>
            </p:nvSpPr>
            <p:spPr bwMode="auto">
              <a:xfrm>
                <a:off x="2807" y="2413"/>
                <a:ext cx="1953" cy="923"/>
              </a:xfrm>
              <a:custGeom>
                <a:avLst/>
                <a:gdLst>
                  <a:gd name="T0" fmla="*/ 32 w 1953"/>
                  <a:gd name="T1" fmla="*/ 324 h 923"/>
                  <a:gd name="T2" fmla="*/ 295 w 1953"/>
                  <a:gd name="T3" fmla="*/ 161 h 923"/>
                  <a:gd name="T4" fmla="*/ 295 w 1953"/>
                  <a:gd name="T5" fmla="*/ 207 h 923"/>
                  <a:gd name="T6" fmla="*/ 115 w 1953"/>
                  <a:gd name="T7" fmla="*/ 326 h 923"/>
                  <a:gd name="T8" fmla="*/ 394 w 1953"/>
                  <a:gd name="T9" fmla="*/ 355 h 923"/>
                  <a:gd name="T10" fmla="*/ 975 w 1953"/>
                  <a:gd name="T11" fmla="*/ 455 h 923"/>
                  <a:gd name="T12" fmla="*/ 1286 w 1953"/>
                  <a:gd name="T13" fmla="*/ 480 h 923"/>
                  <a:gd name="T14" fmla="*/ 1485 w 1953"/>
                  <a:gd name="T15" fmla="*/ 474 h 923"/>
                  <a:gd name="T16" fmla="*/ 1540 w 1953"/>
                  <a:gd name="T17" fmla="*/ 468 h 923"/>
                  <a:gd name="T18" fmla="*/ 1841 w 1953"/>
                  <a:gd name="T19" fmla="*/ 46 h 923"/>
                  <a:gd name="T20" fmla="*/ 1739 w 1953"/>
                  <a:gd name="T21" fmla="*/ 0 h 923"/>
                  <a:gd name="T22" fmla="*/ 1898 w 1953"/>
                  <a:gd name="T23" fmla="*/ 0 h 923"/>
                  <a:gd name="T24" fmla="*/ 1953 w 1953"/>
                  <a:gd name="T25" fmla="*/ 59 h 923"/>
                  <a:gd name="T26" fmla="*/ 1951 w 1953"/>
                  <a:gd name="T27" fmla="*/ 233 h 923"/>
                  <a:gd name="T28" fmla="*/ 1883 w 1953"/>
                  <a:gd name="T29" fmla="*/ 364 h 923"/>
                  <a:gd name="T30" fmla="*/ 1665 w 1953"/>
                  <a:gd name="T31" fmla="*/ 790 h 923"/>
                  <a:gd name="T32" fmla="*/ 1572 w 1953"/>
                  <a:gd name="T33" fmla="*/ 917 h 923"/>
                  <a:gd name="T34" fmla="*/ 1508 w 1953"/>
                  <a:gd name="T35" fmla="*/ 923 h 923"/>
                  <a:gd name="T36" fmla="*/ 1038 w 1953"/>
                  <a:gd name="T37" fmla="*/ 838 h 923"/>
                  <a:gd name="T38" fmla="*/ 543 w 1953"/>
                  <a:gd name="T39" fmla="*/ 773 h 923"/>
                  <a:gd name="T40" fmla="*/ 72 w 1953"/>
                  <a:gd name="T41" fmla="*/ 732 h 923"/>
                  <a:gd name="T42" fmla="*/ 0 w 1953"/>
                  <a:gd name="T43" fmla="*/ 726 h 923"/>
                  <a:gd name="T44" fmla="*/ 15 w 1953"/>
                  <a:gd name="T45" fmla="*/ 593 h 923"/>
                  <a:gd name="T46" fmla="*/ 26 w 1953"/>
                  <a:gd name="T47" fmla="*/ 461 h 923"/>
                  <a:gd name="T48" fmla="*/ 34 w 1953"/>
                  <a:gd name="T49" fmla="*/ 389 h 923"/>
                  <a:gd name="T50" fmla="*/ 66 w 1953"/>
                  <a:gd name="T51" fmla="*/ 440 h 923"/>
                  <a:gd name="T52" fmla="*/ 58 w 1953"/>
                  <a:gd name="T53" fmla="*/ 550 h 923"/>
                  <a:gd name="T54" fmla="*/ 56 w 1953"/>
                  <a:gd name="T55" fmla="*/ 663 h 923"/>
                  <a:gd name="T56" fmla="*/ 185 w 1953"/>
                  <a:gd name="T57" fmla="*/ 705 h 923"/>
                  <a:gd name="T58" fmla="*/ 496 w 1953"/>
                  <a:gd name="T59" fmla="*/ 724 h 923"/>
                  <a:gd name="T60" fmla="*/ 761 w 1953"/>
                  <a:gd name="T61" fmla="*/ 743 h 923"/>
                  <a:gd name="T62" fmla="*/ 979 w 1953"/>
                  <a:gd name="T63" fmla="*/ 779 h 923"/>
                  <a:gd name="T64" fmla="*/ 1303 w 1953"/>
                  <a:gd name="T65" fmla="*/ 832 h 923"/>
                  <a:gd name="T66" fmla="*/ 1510 w 1953"/>
                  <a:gd name="T67" fmla="*/ 862 h 923"/>
                  <a:gd name="T68" fmla="*/ 1527 w 1953"/>
                  <a:gd name="T69" fmla="*/ 804 h 923"/>
                  <a:gd name="T70" fmla="*/ 1527 w 1953"/>
                  <a:gd name="T71" fmla="*/ 673 h 923"/>
                  <a:gd name="T72" fmla="*/ 1532 w 1953"/>
                  <a:gd name="T73" fmla="*/ 529 h 923"/>
                  <a:gd name="T74" fmla="*/ 1555 w 1953"/>
                  <a:gd name="T75" fmla="*/ 567 h 923"/>
                  <a:gd name="T76" fmla="*/ 1559 w 1953"/>
                  <a:gd name="T77" fmla="*/ 728 h 923"/>
                  <a:gd name="T78" fmla="*/ 1576 w 1953"/>
                  <a:gd name="T79" fmla="*/ 813 h 923"/>
                  <a:gd name="T80" fmla="*/ 1618 w 1953"/>
                  <a:gd name="T81" fmla="*/ 777 h 923"/>
                  <a:gd name="T82" fmla="*/ 1697 w 1953"/>
                  <a:gd name="T83" fmla="*/ 631 h 923"/>
                  <a:gd name="T84" fmla="*/ 1813 w 1953"/>
                  <a:gd name="T85" fmla="*/ 423 h 923"/>
                  <a:gd name="T86" fmla="*/ 1900 w 1953"/>
                  <a:gd name="T87" fmla="*/ 254 h 923"/>
                  <a:gd name="T88" fmla="*/ 1919 w 1953"/>
                  <a:gd name="T89" fmla="*/ 205 h 923"/>
                  <a:gd name="T90" fmla="*/ 1909 w 1953"/>
                  <a:gd name="T91" fmla="*/ 76 h 923"/>
                  <a:gd name="T92" fmla="*/ 1881 w 1953"/>
                  <a:gd name="T93" fmla="*/ 59 h 923"/>
                  <a:gd name="T94" fmla="*/ 1796 w 1953"/>
                  <a:gd name="T95" fmla="*/ 199 h 923"/>
                  <a:gd name="T96" fmla="*/ 1657 w 1953"/>
                  <a:gd name="T97" fmla="*/ 375 h 923"/>
                  <a:gd name="T98" fmla="*/ 1551 w 1953"/>
                  <a:gd name="T99" fmla="*/ 512 h 923"/>
                  <a:gd name="T100" fmla="*/ 1468 w 1953"/>
                  <a:gd name="T101" fmla="*/ 523 h 923"/>
                  <a:gd name="T102" fmla="*/ 1184 w 1953"/>
                  <a:gd name="T103" fmla="*/ 514 h 923"/>
                  <a:gd name="T104" fmla="*/ 841 w 1953"/>
                  <a:gd name="T105" fmla="*/ 480 h 923"/>
                  <a:gd name="T106" fmla="*/ 515 w 1953"/>
                  <a:gd name="T107" fmla="*/ 430 h 923"/>
                  <a:gd name="T108" fmla="*/ 140 w 1953"/>
                  <a:gd name="T109" fmla="*/ 370 h 923"/>
                  <a:gd name="T110" fmla="*/ 32 w 1953"/>
                  <a:gd name="T111" fmla="*/ 324 h 9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3"/>
                  <a:gd name="T169" fmla="*/ 0 h 923"/>
                  <a:gd name="T170" fmla="*/ 1953 w 1953"/>
                  <a:gd name="T171" fmla="*/ 923 h 9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3" h="923">
                    <a:moveTo>
                      <a:pt x="32" y="324"/>
                    </a:moveTo>
                    <a:lnTo>
                      <a:pt x="295" y="161"/>
                    </a:lnTo>
                    <a:lnTo>
                      <a:pt x="295" y="207"/>
                    </a:lnTo>
                    <a:lnTo>
                      <a:pt x="115" y="326"/>
                    </a:lnTo>
                    <a:lnTo>
                      <a:pt x="394" y="355"/>
                    </a:lnTo>
                    <a:lnTo>
                      <a:pt x="975" y="455"/>
                    </a:lnTo>
                    <a:lnTo>
                      <a:pt x="1286" y="480"/>
                    </a:lnTo>
                    <a:lnTo>
                      <a:pt x="1485" y="474"/>
                    </a:lnTo>
                    <a:lnTo>
                      <a:pt x="1540" y="468"/>
                    </a:lnTo>
                    <a:lnTo>
                      <a:pt x="1841" y="46"/>
                    </a:lnTo>
                    <a:lnTo>
                      <a:pt x="1739" y="0"/>
                    </a:lnTo>
                    <a:lnTo>
                      <a:pt x="1898" y="0"/>
                    </a:lnTo>
                    <a:lnTo>
                      <a:pt x="1953" y="59"/>
                    </a:lnTo>
                    <a:lnTo>
                      <a:pt x="1951" y="233"/>
                    </a:lnTo>
                    <a:lnTo>
                      <a:pt x="1883" y="364"/>
                    </a:lnTo>
                    <a:lnTo>
                      <a:pt x="1665" y="790"/>
                    </a:lnTo>
                    <a:lnTo>
                      <a:pt x="1572" y="917"/>
                    </a:lnTo>
                    <a:lnTo>
                      <a:pt x="1508" y="923"/>
                    </a:lnTo>
                    <a:lnTo>
                      <a:pt x="1038" y="838"/>
                    </a:lnTo>
                    <a:lnTo>
                      <a:pt x="543" y="773"/>
                    </a:lnTo>
                    <a:lnTo>
                      <a:pt x="72" y="732"/>
                    </a:lnTo>
                    <a:lnTo>
                      <a:pt x="0" y="726"/>
                    </a:lnTo>
                    <a:lnTo>
                      <a:pt x="15" y="593"/>
                    </a:lnTo>
                    <a:lnTo>
                      <a:pt x="26" y="461"/>
                    </a:lnTo>
                    <a:lnTo>
                      <a:pt x="34" y="389"/>
                    </a:lnTo>
                    <a:lnTo>
                      <a:pt x="66" y="440"/>
                    </a:lnTo>
                    <a:lnTo>
                      <a:pt x="58" y="550"/>
                    </a:lnTo>
                    <a:lnTo>
                      <a:pt x="56" y="663"/>
                    </a:lnTo>
                    <a:lnTo>
                      <a:pt x="185" y="705"/>
                    </a:lnTo>
                    <a:lnTo>
                      <a:pt x="496" y="724"/>
                    </a:lnTo>
                    <a:lnTo>
                      <a:pt x="761" y="743"/>
                    </a:lnTo>
                    <a:lnTo>
                      <a:pt x="979" y="779"/>
                    </a:lnTo>
                    <a:lnTo>
                      <a:pt x="1303" y="832"/>
                    </a:lnTo>
                    <a:lnTo>
                      <a:pt x="1510" y="862"/>
                    </a:lnTo>
                    <a:lnTo>
                      <a:pt x="1527" y="804"/>
                    </a:lnTo>
                    <a:lnTo>
                      <a:pt x="1527" y="673"/>
                    </a:lnTo>
                    <a:lnTo>
                      <a:pt x="1532" y="529"/>
                    </a:lnTo>
                    <a:lnTo>
                      <a:pt x="1555" y="567"/>
                    </a:lnTo>
                    <a:lnTo>
                      <a:pt x="1559" y="728"/>
                    </a:lnTo>
                    <a:lnTo>
                      <a:pt x="1576" y="813"/>
                    </a:lnTo>
                    <a:lnTo>
                      <a:pt x="1618" y="777"/>
                    </a:lnTo>
                    <a:lnTo>
                      <a:pt x="1697" y="631"/>
                    </a:lnTo>
                    <a:lnTo>
                      <a:pt x="1813" y="423"/>
                    </a:lnTo>
                    <a:lnTo>
                      <a:pt x="1900" y="254"/>
                    </a:lnTo>
                    <a:lnTo>
                      <a:pt x="1919" y="205"/>
                    </a:lnTo>
                    <a:lnTo>
                      <a:pt x="1909" y="76"/>
                    </a:lnTo>
                    <a:lnTo>
                      <a:pt x="1881" y="59"/>
                    </a:lnTo>
                    <a:lnTo>
                      <a:pt x="1796" y="199"/>
                    </a:lnTo>
                    <a:lnTo>
                      <a:pt x="1657" y="375"/>
                    </a:lnTo>
                    <a:lnTo>
                      <a:pt x="1551" y="512"/>
                    </a:lnTo>
                    <a:lnTo>
                      <a:pt x="1468" y="523"/>
                    </a:lnTo>
                    <a:lnTo>
                      <a:pt x="1184" y="514"/>
                    </a:lnTo>
                    <a:lnTo>
                      <a:pt x="841" y="480"/>
                    </a:lnTo>
                    <a:lnTo>
                      <a:pt x="515" y="430"/>
                    </a:lnTo>
                    <a:lnTo>
                      <a:pt x="140" y="370"/>
                    </a:lnTo>
                    <a:lnTo>
                      <a:pt x="32"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47"/>
              <p:cNvSpPr>
                <a:spLocks/>
              </p:cNvSpPr>
              <p:nvPr/>
            </p:nvSpPr>
            <p:spPr bwMode="auto">
              <a:xfrm>
                <a:off x="3210" y="2544"/>
                <a:ext cx="974" cy="288"/>
              </a:xfrm>
              <a:custGeom>
                <a:avLst/>
                <a:gdLst>
                  <a:gd name="T0" fmla="*/ 32 w 974"/>
                  <a:gd name="T1" fmla="*/ 28 h 288"/>
                  <a:gd name="T2" fmla="*/ 106 w 974"/>
                  <a:gd name="T3" fmla="*/ 0 h 288"/>
                  <a:gd name="T4" fmla="*/ 138 w 974"/>
                  <a:gd name="T5" fmla="*/ 15 h 288"/>
                  <a:gd name="T6" fmla="*/ 108 w 974"/>
                  <a:gd name="T7" fmla="*/ 61 h 288"/>
                  <a:gd name="T8" fmla="*/ 53 w 974"/>
                  <a:gd name="T9" fmla="*/ 83 h 288"/>
                  <a:gd name="T10" fmla="*/ 142 w 974"/>
                  <a:gd name="T11" fmla="*/ 144 h 288"/>
                  <a:gd name="T12" fmla="*/ 284 w 974"/>
                  <a:gd name="T13" fmla="*/ 176 h 288"/>
                  <a:gd name="T14" fmla="*/ 413 w 974"/>
                  <a:gd name="T15" fmla="*/ 184 h 288"/>
                  <a:gd name="T16" fmla="*/ 504 w 974"/>
                  <a:gd name="T17" fmla="*/ 191 h 288"/>
                  <a:gd name="T18" fmla="*/ 678 w 974"/>
                  <a:gd name="T19" fmla="*/ 201 h 288"/>
                  <a:gd name="T20" fmla="*/ 788 w 974"/>
                  <a:gd name="T21" fmla="*/ 208 h 288"/>
                  <a:gd name="T22" fmla="*/ 864 w 974"/>
                  <a:gd name="T23" fmla="*/ 199 h 288"/>
                  <a:gd name="T24" fmla="*/ 936 w 974"/>
                  <a:gd name="T25" fmla="*/ 169 h 288"/>
                  <a:gd name="T26" fmla="*/ 934 w 974"/>
                  <a:gd name="T27" fmla="*/ 138 h 288"/>
                  <a:gd name="T28" fmla="*/ 974 w 974"/>
                  <a:gd name="T29" fmla="*/ 155 h 288"/>
                  <a:gd name="T30" fmla="*/ 947 w 974"/>
                  <a:gd name="T31" fmla="*/ 256 h 288"/>
                  <a:gd name="T32" fmla="*/ 839 w 974"/>
                  <a:gd name="T33" fmla="*/ 288 h 288"/>
                  <a:gd name="T34" fmla="*/ 608 w 974"/>
                  <a:gd name="T35" fmla="*/ 263 h 288"/>
                  <a:gd name="T36" fmla="*/ 375 w 974"/>
                  <a:gd name="T37" fmla="*/ 248 h 288"/>
                  <a:gd name="T38" fmla="*/ 241 w 974"/>
                  <a:gd name="T39" fmla="*/ 244 h 288"/>
                  <a:gd name="T40" fmla="*/ 89 w 974"/>
                  <a:gd name="T41" fmla="*/ 178 h 288"/>
                  <a:gd name="T42" fmla="*/ 15 w 974"/>
                  <a:gd name="T43" fmla="*/ 142 h 288"/>
                  <a:gd name="T44" fmla="*/ 0 w 974"/>
                  <a:gd name="T45" fmla="*/ 76 h 288"/>
                  <a:gd name="T46" fmla="*/ 32 w 974"/>
                  <a:gd name="T47" fmla="*/ 28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4"/>
                  <a:gd name="T73" fmla="*/ 0 h 288"/>
                  <a:gd name="T74" fmla="*/ 974 w 974"/>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4" h="288">
                    <a:moveTo>
                      <a:pt x="32" y="28"/>
                    </a:moveTo>
                    <a:lnTo>
                      <a:pt x="106" y="0"/>
                    </a:lnTo>
                    <a:lnTo>
                      <a:pt x="138" y="15"/>
                    </a:lnTo>
                    <a:lnTo>
                      <a:pt x="108" y="61"/>
                    </a:lnTo>
                    <a:lnTo>
                      <a:pt x="53" y="83"/>
                    </a:lnTo>
                    <a:lnTo>
                      <a:pt x="142" y="144"/>
                    </a:lnTo>
                    <a:lnTo>
                      <a:pt x="284" y="176"/>
                    </a:lnTo>
                    <a:lnTo>
                      <a:pt x="413" y="184"/>
                    </a:lnTo>
                    <a:lnTo>
                      <a:pt x="504" y="191"/>
                    </a:lnTo>
                    <a:lnTo>
                      <a:pt x="678" y="201"/>
                    </a:lnTo>
                    <a:lnTo>
                      <a:pt x="788" y="208"/>
                    </a:lnTo>
                    <a:lnTo>
                      <a:pt x="864" y="199"/>
                    </a:lnTo>
                    <a:lnTo>
                      <a:pt x="936" y="169"/>
                    </a:lnTo>
                    <a:lnTo>
                      <a:pt x="934" y="138"/>
                    </a:lnTo>
                    <a:lnTo>
                      <a:pt x="974" y="155"/>
                    </a:lnTo>
                    <a:lnTo>
                      <a:pt x="947" y="256"/>
                    </a:lnTo>
                    <a:lnTo>
                      <a:pt x="839" y="288"/>
                    </a:lnTo>
                    <a:lnTo>
                      <a:pt x="608" y="263"/>
                    </a:lnTo>
                    <a:lnTo>
                      <a:pt x="375" y="248"/>
                    </a:lnTo>
                    <a:lnTo>
                      <a:pt x="241" y="244"/>
                    </a:lnTo>
                    <a:lnTo>
                      <a:pt x="89" y="178"/>
                    </a:lnTo>
                    <a:lnTo>
                      <a:pt x="15" y="142"/>
                    </a:lnTo>
                    <a:lnTo>
                      <a:pt x="0" y="76"/>
                    </a:lnTo>
                    <a:lnTo>
                      <a:pt x="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48"/>
              <p:cNvSpPr>
                <a:spLocks/>
              </p:cNvSpPr>
              <p:nvPr/>
            </p:nvSpPr>
            <p:spPr bwMode="auto">
              <a:xfrm>
                <a:off x="3004" y="2881"/>
                <a:ext cx="111" cy="97"/>
              </a:xfrm>
              <a:custGeom>
                <a:avLst/>
                <a:gdLst>
                  <a:gd name="T0" fmla="*/ 19 w 111"/>
                  <a:gd name="T1" fmla="*/ 0 h 97"/>
                  <a:gd name="T2" fmla="*/ 111 w 111"/>
                  <a:gd name="T3" fmla="*/ 10 h 97"/>
                  <a:gd name="T4" fmla="*/ 100 w 111"/>
                  <a:gd name="T5" fmla="*/ 97 h 97"/>
                  <a:gd name="T6" fmla="*/ 0 w 111"/>
                  <a:gd name="T7" fmla="*/ 82 h 97"/>
                  <a:gd name="T8" fmla="*/ 19 w 111"/>
                  <a:gd name="T9" fmla="*/ 0 h 97"/>
                  <a:gd name="T10" fmla="*/ 0 60000 65536"/>
                  <a:gd name="T11" fmla="*/ 0 60000 65536"/>
                  <a:gd name="T12" fmla="*/ 0 60000 65536"/>
                  <a:gd name="T13" fmla="*/ 0 60000 65536"/>
                  <a:gd name="T14" fmla="*/ 0 60000 65536"/>
                  <a:gd name="T15" fmla="*/ 0 w 111"/>
                  <a:gd name="T16" fmla="*/ 0 h 97"/>
                  <a:gd name="T17" fmla="*/ 111 w 111"/>
                  <a:gd name="T18" fmla="*/ 97 h 97"/>
                </a:gdLst>
                <a:ahLst/>
                <a:cxnLst>
                  <a:cxn ang="T10">
                    <a:pos x="T0" y="T1"/>
                  </a:cxn>
                  <a:cxn ang="T11">
                    <a:pos x="T2" y="T3"/>
                  </a:cxn>
                  <a:cxn ang="T12">
                    <a:pos x="T4" y="T5"/>
                  </a:cxn>
                  <a:cxn ang="T13">
                    <a:pos x="T6" y="T7"/>
                  </a:cxn>
                  <a:cxn ang="T14">
                    <a:pos x="T8" y="T9"/>
                  </a:cxn>
                </a:cxnLst>
                <a:rect l="T15" t="T16" r="T17" b="T18"/>
                <a:pathLst>
                  <a:path w="111" h="97">
                    <a:moveTo>
                      <a:pt x="19" y="0"/>
                    </a:moveTo>
                    <a:lnTo>
                      <a:pt x="111" y="10"/>
                    </a:lnTo>
                    <a:lnTo>
                      <a:pt x="100" y="97"/>
                    </a:lnTo>
                    <a:lnTo>
                      <a:pt x="0" y="8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49"/>
              <p:cNvSpPr>
                <a:spLocks/>
              </p:cNvSpPr>
              <p:nvPr/>
            </p:nvSpPr>
            <p:spPr bwMode="auto">
              <a:xfrm>
                <a:off x="3195" y="2900"/>
                <a:ext cx="108" cy="97"/>
              </a:xfrm>
              <a:custGeom>
                <a:avLst/>
                <a:gdLst>
                  <a:gd name="T0" fmla="*/ 17 w 108"/>
                  <a:gd name="T1" fmla="*/ 0 h 97"/>
                  <a:gd name="T2" fmla="*/ 108 w 108"/>
                  <a:gd name="T3" fmla="*/ 10 h 97"/>
                  <a:gd name="T4" fmla="*/ 100 w 108"/>
                  <a:gd name="T5" fmla="*/ 97 h 97"/>
                  <a:gd name="T6" fmla="*/ 0 w 108"/>
                  <a:gd name="T7" fmla="*/ 82 h 97"/>
                  <a:gd name="T8" fmla="*/ 17 w 108"/>
                  <a:gd name="T9" fmla="*/ 0 h 97"/>
                  <a:gd name="T10" fmla="*/ 0 60000 65536"/>
                  <a:gd name="T11" fmla="*/ 0 60000 65536"/>
                  <a:gd name="T12" fmla="*/ 0 60000 65536"/>
                  <a:gd name="T13" fmla="*/ 0 60000 65536"/>
                  <a:gd name="T14" fmla="*/ 0 60000 65536"/>
                  <a:gd name="T15" fmla="*/ 0 w 108"/>
                  <a:gd name="T16" fmla="*/ 0 h 97"/>
                  <a:gd name="T17" fmla="*/ 108 w 108"/>
                  <a:gd name="T18" fmla="*/ 97 h 97"/>
                </a:gdLst>
                <a:ahLst/>
                <a:cxnLst>
                  <a:cxn ang="T10">
                    <a:pos x="T0" y="T1"/>
                  </a:cxn>
                  <a:cxn ang="T11">
                    <a:pos x="T2" y="T3"/>
                  </a:cxn>
                  <a:cxn ang="T12">
                    <a:pos x="T4" y="T5"/>
                  </a:cxn>
                  <a:cxn ang="T13">
                    <a:pos x="T6" y="T7"/>
                  </a:cxn>
                  <a:cxn ang="T14">
                    <a:pos x="T8" y="T9"/>
                  </a:cxn>
                </a:cxnLst>
                <a:rect l="T15" t="T16" r="T17" b="T18"/>
                <a:pathLst>
                  <a:path w="108" h="97">
                    <a:moveTo>
                      <a:pt x="17" y="0"/>
                    </a:moveTo>
                    <a:lnTo>
                      <a:pt x="108" y="10"/>
                    </a:lnTo>
                    <a:lnTo>
                      <a:pt x="100" y="97"/>
                    </a:lnTo>
                    <a:lnTo>
                      <a:pt x="0" y="8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50"/>
              <p:cNvSpPr>
                <a:spLocks/>
              </p:cNvSpPr>
              <p:nvPr/>
            </p:nvSpPr>
            <p:spPr bwMode="auto">
              <a:xfrm>
                <a:off x="3805" y="2993"/>
                <a:ext cx="411" cy="108"/>
              </a:xfrm>
              <a:custGeom>
                <a:avLst/>
                <a:gdLst>
                  <a:gd name="T0" fmla="*/ 8 w 411"/>
                  <a:gd name="T1" fmla="*/ 0 h 108"/>
                  <a:gd name="T2" fmla="*/ 409 w 411"/>
                  <a:gd name="T3" fmla="*/ 38 h 108"/>
                  <a:gd name="T4" fmla="*/ 411 w 411"/>
                  <a:gd name="T5" fmla="*/ 108 h 108"/>
                  <a:gd name="T6" fmla="*/ 0 w 411"/>
                  <a:gd name="T7" fmla="*/ 70 h 108"/>
                  <a:gd name="T8" fmla="*/ 8 w 411"/>
                  <a:gd name="T9" fmla="*/ 0 h 108"/>
                  <a:gd name="T10" fmla="*/ 0 60000 65536"/>
                  <a:gd name="T11" fmla="*/ 0 60000 65536"/>
                  <a:gd name="T12" fmla="*/ 0 60000 65536"/>
                  <a:gd name="T13" fmla="*/ 0 60000 65536"/>
                  <a:gd name="T14" fmla="*/ 0 60000 65536"/>
                  <a:gd name="T15" fmla="*/ 0 w 411"/>
                  <a:gd name="T16" fmla="*/ 0 h 108"/>
                  <a:gd name="T17" fmla="*/ 411 w 411"/>
                  <a:gd name="T18" fmla="*/ 108 h 108"/>
                </a:gdLst>
                <a:ahLst/>
                <a:cxnLst>
                  <a:cxn ang="T10">
                    <a:pos x="T0" y="T1"/>
                  </a:cxn>
                  <a:cxn ang="T11">
                    <a:pos x="T2" y="T3"/>
                  </a:cxn>
                  <a:cxn ang="T12">
                    <a:pos x="T4" y="T5"/>
                  </a:cxn>
                  <a:cxn ang="T13">
                    <a:pos x="T6" y="T7"/>
                  </a:cxn>
                  <a:cxn ang="T14">
                    <a:pos x="T8" y="T9"/>
                  </a:cxn>
                </a:cxnLst>
                <a:rect l="T15" t="T16" r="T17" b="T18"/>
                <a:pathLst>
                  <a:path w="411" h="108">
                    <a:moveTo>
                      <a:pt x="8" y="0"/>
                    </a:moveTo>
                    <a:lnTo>
                      <a:pt x="409" y="38"/>
                    </a:lnTo>
                    <a:lnTo>
                      <a:pt x="411" y="108"/>
                    </a:lnTo>
                    <a:lnTo>
                      <a:pt x="0" y="7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51"/>
              <p:cNvSpPr>
                <a:spLocks/>
              </p:cNvSpPr>
              <p:nvPr/>
            </p:nvSpPr>
            <p:spPr bwMode="auto">
              <a:xfrm>
                <a:off x="2922" y="1254"/>
                <a:ext cx="1796" cy="1394"/>
              </a:xfrm>
              <a:custGeom>
                <a:avLst/>
                <a:gdLst>
                  <a:gd name="T0" fmla="*/ 99 w 1796"/>
                  <a:gd name="T1" fmla="*/ 1167 h 1394"/>
                  <a:gd name="T2" fmla="*/ 59 w 1796"/>
                  <a:gd name="T3" fmla="*/ 1108 h 1394"/>
                  <a:gd name="T4" fmla="*/ 42 w 1796"/>
                  <a:gd name="T5" fmla="*/ 1019 h 1394"/>
                  <a:gd name="T6" fmla="*/ 65 w 1796"/>
                  <a:gd name="T7" fmla="*/ 824 h 1394"/>
                  <a:gd name="T8" fmla="*/ 114 w 1796"/>
                  <a:gd name="T9" fmla="*/ 509 h 1394"/>
                  <a:gd name="T10" fmla="*/ 161 w 1796"/>
                  <a:gd name="T11" fmla="*/ 274 h 1394"/>
                  <a:gd name="T12" fmla="*/ 199 w 1796"/>
                  <a:gd name="T13" fmla="*/ 221 h 1394"/>
                  <a:gd name="T14" fmla="*/ 260 w 1796"/>
                  <a:gd name="T15" fmla="*/ 161 h 1394"/>
                  <a:gd name="T16" fmla="*/ 400 w 1796"/>
                  <a:gd name="T17" fmla="*/ 130 h 1394"/>
                  <a:gd name="T18" fmla="*/ 635 w 1796"/>
                  <a:gd name="T19" fmla="*/ 102 h 1394"/>
                  <a:gd name="T20" fmla="*/ 830 w 1796"/>
                  <a:gd name="T21" fmla="*/ 81 h 1394"/>
                  <a:gd name="T22" fmla="*/ 919 w 1796"/>
                  <a:gd name="T23" fmla="*/ 45 h 1394"/>
                  <a:gd name="T24" fmla="*/ 1071 w 1796"/>
                  <a:gd name="T25" fmla="*/ 53 h 1394"/>
                  <a:gd name="T26" fmla="*/ 1330 w 1796"/>
                  <a:gd name="T27" fmla="*/ 121 h 1394"/>
                  <a:gd name="T28" fmla="*/ 1548 w 1796"/>
                  <a:gd name="T29" fmla="*/ 142 h 1394"/>
                  <a:gd name="T30" fmla="*/ 1643 w 1796"/>
                  <a:gd name="T31" fmla="*/ 138 h 1394"/>
                  <a:gd name="T32" fmla="*/ 1717 w 1796"/>
                  <a:gd name="T33" fmla="*/ 170 h 1394"/>
                  <a:gd name="T34" fmla="*/ 1747 w 1796"/>
                  <a:gd name="T35" fmla="*/ 305 h 1394"/>
                  <a:gd name="T36" fmla="*/ 1743 w 1796"/>
                  <a:gd name="T37" fmla="*/ 555 h 1394"/>
                  <a:gd name="T38" fmla="*/ 1743 w 1796"/>
                  <a:gd name="T39" fmla="*/ 750 h 1394"/>
                  <a:gd name="T40" fmla="*/ 1715 w 1796"/>
                  <a:gd name="T41" fmla="*/ 835 h 1394"/>
                  <a:gd name="T42" fmla="*/ 1622 w 1796"/>
                  <a:gd name="T43" fmla="*/ 1040 h 1394"/>
                  <a:gd name="T44" fmla="*/ 1512 w 1796"/>
                  <a:gd name="T45" fmla="*/ 1248 h 1394"/>
                  <a:gd name="T46" fmla="*/ 1446 w 1796"/>
                  <a:gd name="T47" fmla="*/ 1324 h 1394"/>
                  <a:gd name="T48" fmla="*/ 1408 w 1796"/>
                  <a:gd name="T49" fmla="*/ 1356 h 1394"/>
                  <a:gd name="T50" fmla="*/ 1453 w 1796"/>
                  <a:gd name="T51" fmla="*/ 1394 h 1394"/>
                  <a:gd name="T52" fmla="*/ 1523 w 1796"/>
                  <a:gd name="T53" fmla="*/ 1311 h 1394"/>
                  <a:gd name="T54" fmla="*/ 1628 w 1796"/>
                  <a:gd name="T55" fmla="*/ 1125 h 1394"/>
                  <a:gd name="T56" fmla="*/ 1726 w 1796"/>
                  <a:gd name="T57" fmla="*/ 928 h 1394"/>
                  <a:gd name="T58" fmla="*/ 1760 w 1796"/>
                  <a:gd name="T59" fmla="*/ 830 h 1394"/>
                  <a:gd name="T60" fmla="*/ 1781 w 1796"/>
                  <a:gd name="T61" fmla="*/ 735 h 1394"/>
                  <a:gd name="T62" fmla="*/ 1787 w 1796"/>
                  <a:gd name="T63" fmla="*/ 572 h 1394"/>
                  <a:gd name="T64" fmla="*/ 1796 w 1796"/>
                  <a:gd name="T65" fmla="*/ 324 h 1394"/>
                  <a:gd name="T66" fmla="*/ 1770 w 1796"/>
                  <a:gd name="T67" fmla="*/ 189 h 1394"/>
                  <a:gd name="T68" fmla="*/ 1734 w 1796"/>
                  <a:gd name="T69" fmla="*/ 121 h 1394"/>
                  <a:gd name="T70" fmla="*/ 1667 w 1796"/>
                  <a:gd name="T71" fmla="*/ 94 h 1394"/>
                  <a:gd name="T72" fmla="*/ 1576 w 1796"/>
                  <a:gd name="T73" fmla="*/ 106 h 1394"/>
                  <a:gd name="T74" fmla="*/ 1438 w 1796"/>
                  <a:gd name="T75" fmla="*/ 96 h 1394"/>
                  <a:gd name="T76" fmla="*/ 1268 w 1796"/>
                  <a:gd name="T77" fmla="*/ 66 h 1394"/>
                  <a:gd name="T78" fmla="*/ 1093 w 1796"/>
                  <a:gd name="T79" fmla="*/ 13 h 1394"/>
                  <a:gd name="T80" fmla="*/ 974 w 1796"/>
                  <a:gd name="T81" fmla="*/ 0 h 1394"/>
                  <a:gd name="T82" fmla="*/ 910 w 1796"/>
                  <a:gd name="T83" fmla="*/ 13 h 1394"/>
                  <a:gd name="T84" fmla="*/ 762 w 1796"/>
                  <a:gd name="T85" fmla="*/ 60 h 1394"/>
                  <a:gd name="T86" fmla="*/ 498 w 1796"/>
                  <a:gd name="T87" fmla="*/ 85 h 1394"/>
                  <a:gd name="T88" fmla="*/ 237 w 1796"/>
                  <a:gd name="T89" fmla="*/ 127 h 1394"/>
                  <a:gd name="T90" fmla="*/ 152 w 1796"/>
                  <a:gd name="T91" fmla="*/ 204 h 1394"/>
                  <a:gd name="T92" fmla="*/ 93 w 1796"/>
                  <a:gd name="T93" fmla="*/ 312 h 1394"/>
                  <a:gd name="T94" fmla="*/ 51 w 1796"/>
                  <a:gd name="T95" fmla="*/ 540 h 1394"/>
                  <a:gd name="T96" fmla="*/ 27 w 1796"/>
                  <a:gd name="T97" fmla="*/ 758 h 1394"/>
                  <a:gd name="T98" fmla="*/ 0 w 1796"/>
                  <a:gd name="T99" fmla="*/ 989 h 1394"/>
                  <a:gd name="T100" fmla="*/ 21 w 1796"/>
                  <a:gd name="T101" fmla="*/ 1121 h 1394"/>
                  <a:gd name="T102" fmla="*/ 51 w 1796"/>
                  <a:gd name="T103" fmla="*/ 1199 h 1394"/>
                  <a:gd name="T104" fmla="*/ 116 w 1796"/>
                  <a:gd name="T105" fmla="*/ 1233 h 1394"/>
                  <a:gd name="T106" fmla="*/ 154 w 1796"/>
                  <a:gd name="T107" fmla="*/ 1226 h 1394"/>
                  <a:gd name="T108" fmla="*/ 99 w 1796"/>
                  <a:gd name="T109" fmla="*/ 1167 h 1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6"/>
                  <a:gd name="T166" fmla="*/ 0 h 1394"/>
                  <a:gd name="T167" fmla="*/ 1796 w 1796"/>
                  <a:gd name="T168" fmla="*/ 1394 h 13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6" h="1394">
                    <a:moveTo>
                      <a:pt x="99" y="1167"/>
                    </a:moveTo>
                    <a:lnTo>
                      <a:pt x="59" y="1108"/>
                    </a:lnTo>
                    <a:lnTo>
                      <a:pt x="42" y="1019"/>
                    </a:lnTo>
                    <a:lnTo>
                      <a:pt x="65" y="824"/>
                    </a:lnTo>
                    <a:lnTo>
                      <a:pt x="114" y="509"/>
                    </a:lnTo>
                    <a:lnTo>
                      <a:pt x="161" y="274"/>
                    </a:lnTo>
                    <a:lnTo>
                      <a:pt x="199" y="221"/>
                    </a:lnTo>
                    <a:lnTo>
                      <a:pt x="260" y="161"/>
                    </a:lnTo>
                    <a:lnTo>
                      <a:pt x="400" y="130"/>
                    </a:lnTo>
                    <a:lnTo>
                      <a:pt x="635" y="102"/>
                    </a:lnTo>
                    <a:lnTo>
                      <a:pt x="830" y="81"/>
                    </a:lnTo>
                    <a:lnTo>
                      <a:pt x="919" y="45"/>
                    </a:lnTo>
                    <a:lnTo>
                      <a:pt x="1071" y="53"/>
                    </a:lnTo>
                    <a:lnTo>
                      <a:pt x="1330" y="121"/>
                    </a:lnTo>
                    <a:lnTo>
                      <a:pt x="1548" y="142"/>
                    </a:lnTo>
                    <a:lnTo>
                      <a:pt x="1643" y="138"/>
                    </a:lnTo>
                    <a:lnTo>
                      <a:pt x="1717" y="170"/>
                    </a:lnTo>
                    <a:lnTo>
                      <a:pt x="1747" y="305"/>
                    </a:lnTo>
                    <a:lnTo>
                      <a:pt x="1743" y="555"/>
                    </a:lnTo>
                    <a:lnTo>
                      <a:pt x="1743" y="750"/>
                    </a:lnTo>
                    <a:lnTo>
                      <a:pt x="1715" y="835"/>
                    </a:lnTo>
                    <a:lnTo>
                      <a:pt x="1622" y="1040"/>
                    </a:lnTo>
                    <a:lnTo>
                      <a:pt x="1512" y="1248"/>
                    </a:lnTo>
                    <a:lnTo>
                      <a:pt x="1446" y="1324"/>
                    </a:lnTo>
                    <a:lnTo>
                      <a:pt x="1408" y="1356"/>
                    </a:lnTo>
                    <a:lnTo>
                      <a:pt x="1453" y="1394"/>
                    </a:lnTo>
                    <a:lnTo>
                      <a:pt x="1523" y="1311"/>
                    </a:lnTo>
                    <a:lnTo>
                      <a:pt x="1628" y="1125"/>
                    </a:lnTo>
                    <a:lnTo>
                      <a:pt x="1726" y="928"/>
                    </a:lnTo>
                    <a:lnTo>
                      <a:pt x="1760" y="830"/>
                    </a:lnTo>
                    <a:lnTo>
                      <a:pt x="1781" y="735"/>
                    </a:lnTo>
                    <a:lnTo>
                      <a:pt x="1787" y="572"/>
                    </a:lnTo>
                    <a:lnTo>
                      <a:pt x="1796" y="324"/>
                    </a:lnTo>
                    <a:lnTo>
                      <a:pt x="1770" y="189"/>
                    </a:lnTo>
                    <a:lnTo>
                      <a:pt x="1734" y="121"/>
                    </a:lnTo>
                    <a:lnTo>
                      <a:pt x="1667" y="94"/>
                    </a:lnTo>
                    <a:lnTo>
                      <a:pt x="1576" y="106"/>
                    </a:lnTo>
                    <a:lnTo>
                      <a:pt x="1438" y="96"/>
                    </a:lnTo>
                    <a:lnTo>
                      <a:pt x="1268" y="66"/>
                    </a:lnTo>
                    <a:lnTo>
                      <a:pt x="1093" y="13"/>
                    </a:lnTo>
                    <a:lnTo>
                      <a:pt x="974" y="0"/>
                    </a:lnTo>
                    <a:lnTo>
                      <a:pt x="910" y="13"/>
                    </a:lnTo>
                    <a:lnTo>
                      <a:pt x="762" y="60"/>
                    </a:lnTo>
                    <a:lnTo>
                      <a:pt x="498" y="85"/>
                    </a:lnTo>
                    <a:lnTo>
                      <a:pt x="237" y="127"/>
                    </a:lnTo>
                    <a:lnTo>
                      <a:pt x="152" y="204"/>
                    </a:lnTo>
                    <a:lnTo>
                      <a:pt x="93" y="312"/>
                    </a:lnTo>
                    <a:lnTo>
                      <a:pt x="51" y="540"/>
                    </a:lnTo>
                    <a:lnTo>
                      <a:pt x="27" y="758"/>
                    </a:lnTo>
                    <a:lnTo>
                      <a:pt x="0" y="989"/>
                    </a:lnTo>
                    <a:lnTo>
                      <a:pt x="21" y="1121"/>
                    </a:lnTo>
                    <a:lnTo>
                      <a:pt x="51" y="1199"/>
                    </a:lnTo>
                    <a:lnTo>
                      <a:pt x="116" y="1233"/>
                    </a:lnTo>
                    <a:lnTo>
                      <a:pt x="154" y="1226"/>
                    </a:lnTo>
                    <a:lnTo>
                      <a:pt x="99" y="1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52"/>
              <p:cNvSpPr>
                <a:spLocks/>
              </p:cNvSpPr>
              <p:nvPr/>
            </p:nvSpPr>
            <p:spPr bwMode="auto">
              <a:xfrm>
                <a:off x="3015" y="1377"/>
                <a:ext cx="1648" cy="1286"/>
              </a:xfrm>
              <a:custGeom>
                <a:avLst/>
                <a:gdLst>
                  <a:gd name="T0" fmla="*/ 0 w 1648"/>
                  <a:gd name="T1" fmla="*/ 1057 h 1286"/>
                  <a:gd name="T2" fmla="*/ 244 w 1648"/>
                  <a:gd name="T3" fmla="*/ 1112 h 1286"/>
                  <a:gd name="T4" fmla="*/ 585 w 1648"/>
                  <a:gd name="T5" fmla="*/ 1173 h 1286"/>
                  <a:gd name="T6" fmla="*/ 862 w 1648"/>
                  <a:gd name="T7" fmla="*/ 1220 h 1286"/>
                  <a:gd name="T8" fmla="*/ 1114 w 1648"/>
                  <a:gd name="T9" fmla="*/ 1228 h 1286"/>
                  <a:gd name="T10" fmla="*/ 1279 w 1648"/>
                  <a:gd name="T11" fmla="*/ 1228 h 1286"/>
                  <a:gd name="T12" fmla="*/ 1328 w 1648"/>
                  <a:gd name="T13" fmla="*/ 1214 h 1286"/>
                  <a:gd name="T14" fmla="*/ 1349 w 1648"/>
                  <a:gd name="T15" fmla="*/ 1093 h 1286"/>
                  <a:gd name="T16" fmla="*/ 1341 w 1648"/>
                  <a:gd name="T17" fmla="*/ 767 h 1286"/>
                  <a:gd name="T18" fmla="*/ 1330 w 1648"/>
                  <a:gd name="T19" fmla="*/ 369 h 1286"/>
                  <a:gd name="T20" fmla="*/ 1317 w 1648"/>
                  <a:gd name="T21" fmla="*/ 225 h 1286"/>
                  <a:gd name="T22" fmla="*/ 1292 w 1648"/>
                  <a:gd name="T23" fmla="*/ 167 h 1286"/>
                  <a:gd name="T24" fmla="*/ 858 w 1648"/>
                  <a:gd name="T25" fmla="*/ 146 h 1286"/>
                  <a:gd name="T26" fmla="*/ 443 w 1648"/>
                  <a:gd name="T27" fmla="*/ 89 h 1286"/>
                  <a:gd name="T28" fmla="*/ 214 w 1648"/>
                  <a:gd name="T29" fmla="*/ 55 h 1286"/>
                  <a:gd name="T30" fmla="*/ 133 w 1648"/>
                  <a:gd name="T31" fmla="*/ 55 h 1286"/>
                  <a:gd name="T32" fmla="*/ 184 w 1648"/>
                  <a:gd name="T33" fmla="*/ 7 h 1286"/>
                  <a:gd name="T34" fmla="*/ 282 w 1648"/>
                  <a:gd name="T35" fmla="*/ 32 h 1286"/>
                  <a:gd name="T36" fmla="*/ 568 w 1648"/>
                  <a:gd name="T37" fmla="*/ 68 h 1286"/>
                  <a:gd name="T38" fmla="*/ 839 w 1648"/>
                  <a:gd name="T39" fmla="*/ 95 h 1286"/>
                  <a:gd name="T40" fmla="*/ 1082 w 1648"/>
                  <a:gd name="T41" fmla="*/ 112 h 1286"/>
                  <a:gd name="T42" fmla="*/ 1311 w 1648"/>
                  <a:gd name="T43" fmla="*/ 127 h 1286"/>
                  <a:gd name="T44" fmla="*/ 1502 w 1648"/>
                  <a:gd name="T45" fmla="*/ 74 h 1286"/>
                  <a:gd name="T46" fmla="*/ 1616 w 1648"/>
                  <a:gd name="T47" fmla="*/ 0 h 1286"/>
                  <a:gd name="T48" fmla="*/ 1648 w 1648"/>
                  <a:gd name="T49" fmla="*/ 51 h 1286"/>
                  <a:gd name="T50" fmla="*/ 1546 w 1648"/>
                  <a:gd name="T51" fmla="*/ 95 h 1286"/>
                  <a:gd name="T52" fmla="*/ 1398 w 1648"/>
                  <a:gd name="T53" fmla="*/ 159 h 1286"/>
                  <a:gd name="T54" fmla="*/ 1351 w 1648"/>
                  <a:gd name="T55" fmla="*/ 182 h 1286"/>
                  <a:gd name="T56" fmla="*/ 1366 w 1648"/>
                  <a:gd name="T57" fmla="*/ 394 h 1286"/>
                  <a:gd name="T58" fmla="*/ 1374 w 1648"/>
                  <a:gd name="T59" fmla="*/ 599 h 1286"/>
                  <a:gd name="T60" fmla="*/ 1379 w 1648"/>
                  <a:gd name="T61" fmla="*/ 786 h 1286"/>
                  <a:gd name="T62" fmla="*/ 1381 w 1648"/>
                  <a:gd name="T63" fmla="*/ 966 h 1286"/>
                  <a:gd name="T64" fmla="*/ 1387 w 1648"/>
                  <a:gd name="T65" fmla="*/ 1101 h 1286"/>
                  <a:gd name="T66" fmla="*/ 1385 w 1648"/>
                  <a:gd name="T67" fmla="*/ 1216 h 1286"/>
                  <a:gd name="T68" fmla="*/ 1355 w 1648"/>
                  <a:gd name="T69" fmla="*/ 1269 h 1286"/>
                  <a:gd name="T70" fmla="*/ 1158 w 1648"/>
                  <a:gd name="T71" fmla="*/ 1286 h 1286"/>
                  <a:gd name="T72" fmla="*/ 824 w 1648"/>
                  <a:gd name="T73" fmla="*/ 1256 h 1286"/>
                  <a:gd name="T74" fmla="*/ 481 w 1648"/>
                  <a:gd name="T75" fmla="*/ 1188 h 1286"/>
                  <a:gd name="T76" fmla="*/ 229 w 1648"/>
                  <a:gd name="T77" fmla="*/ 1148 h 1286"/>
                  <a:gd name="T78" fmla="*/ 19 w 1648"/>
                  <a:gd name="T79" fmla="*/ 1110 h 1286"/>
                  <a:gd name="T80" fmla="*/ 0 w 1648"/>
                  <a:gd name="T81" fmla="*/ 1057 h 12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8"/>
                  <a:gd name="T124" fmla="*/ 0 h 1286"/>
                  <a:gd name="T125" fmla="*/ 1648 w 1648"/>
                  <a:gd name="T126" fmla="*/ 1286 h 12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8" h="1286">
                    <a:moveTo>
                      <a:pt x="0" y="1057"/>
                    </a:moveTo>
                    <a:lnTo>
                      <a:pt x="244" y="1112"/>
                    </a:lnTo>
                    <a:lnTo>
                      <a:pt x="585" y="1173"/>
                    </a:lnTo>
                    <a:lnTo>
                      <a:pt x="862" y="1220"/>
                    </a:lnTo>
                    <a:lnTo>
                      <a:pt x="1114" y="1228"/>
                    </a:lnTo>
                    <a:lnTo>
                      <a:pt x="1279" y="1228"/>
                    </a:lnTo>
                    <a:lnTo>
                      <a:pt x="1328" y="1214"/>
                    </a:lnTo>
                    <a:lnTo>
                      <a:pt x="1349" y="1093"/>
                    </a:lnTo>
                    <a:lnTo>
                      <a:pt x="1341" y="767"/>
                    </a:lnTo>
                    <a:lnTo>
                      <a:pt x="1330" y="369"/>
                    </a:lnTo>
                    <a:lnTo>
                      <a:pt x="1317" y="225"/>
                    </a:lnTo>
                    <a:lnTo>
                      <a:pt x="1292" y="167"/>
                    </a:lnTo>
                    <a:lnTo>
                      <a:pt x="858" y="146"/>
                    </a:lnTo>
                    <a:lnTo>
                      <a:pt x="443" y="89"/>
                    </a:lnTo>
                    <a:lnTo>
                      <a:pt x="214" y="55"/>
                    </a:lnTo>
                    <a:lnTo>
                      <a:pt x="133" y="55"/>
                    </a:lnTo>
                    <a:lnTo>
                      <a:pt x="184" y="7"/>
                    </a:lnTo>
                    <a:lnTo>
                      <a:pt x="282" y="32"/>
                    </a:lnTo>
                    <a:lnTo>
                      <a:pt x="568" y="68"/>
                    </a:lnTo>
                    <a:lnTo>
                      <a:pt x="839" y="95"/>
                    </a:lnTo>
                    <a:lnTo>
                      <a:pt x="1082" y="112"/>
                    </a:lnTo>
                    <a:lnTo>
                      <a:pt x="1311" y="127"/>
                    </a:lnTo>
                    <a:lnTo>
                      <a:pt x="1502" y="74"/>
                    </a:lnTo>
                    <a:lnTo>
                      <a:pt x="1616" y="0"/>
                    </a:lnTo>
                    <a:lnTo>
                      <a:pt x="1648" y="51"/>
                    </a:lnTo>
                    <a:lnTo>
                      <a:pt x="1546" y="95"/>
                    </a:lnTo>
                    <a:lnTo>
                      <a:pt x="1398" y="159"/>
                    </a:lnTo>
                    <a:lnTo>
                      <a:pt x="1351" y="182"/>
                    </a:lnTo>
                    <a:lnTo>
                      <a:pt x="1366" y="394"/>
                    </a:lnTo>
                    <a:lnTo>
                      <a:pt x="1374" y="599"/>
                    </a:lnTo>
                    <a:lnTo>
                      <a:pt x="1379" y="786"/>
                    </a:lnTo>
                    <a:lnTo>
                      <a:pt x="1381" y="966"/>
                    </a:lnTo>
                    <a:lnTo>
                      <a:pt x="1387" y="1101"/>
                    </a:lnTo>
                    <a:lnTo>
                      <a:pt x="1385" y="1216"/>
                    </a:lnTo>
                    <a:lnTo>
                      <a:pt x="1355" y="1269"/>
                    </a:lnTo>
                    <a:lnTo>
                      <a:pt x="1158" y="1286"/>
                    </a:lnTo>
                    <a:lnTo>
                      <a:pt x="824" y="1256"/>
                    </a:lnTo>
                    <a:lnTo>
                      <a:pt x="481" y="1188"/>
                    </a:lnTo>
                    <a:lnTo>
                      <a:pt x="229" y="1148"/>
                    </a:lnTo>
                    <a:lnTo>
                      <a:pt x="19" y="1110"/>
                    </a:lnTo>
                    <a:lnTo>
                      <a:pt x="0" y="10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 name="Freeform 53"/>
              <p:cNvSpPr>
                <a:spLocks/>
              </p:cNvSpPr>
              <p:nvPr/>
            </p:nvSpPr>
            <p:spPr bwMode="auto">
              <a:xfrm>
                <a:off x="3301" y="1540"/>
                <a:ext cx="911" cy="987"/>
              </a:xfrm>
              <a:custGeom>
                <a:avLst/>
                <a:gdLst>
                  <a:gd name="T0" fmla="*/ 0 w 911"/>
                  <a:gd name="T1" fmla="*/ 0 h 987"/>
                  <a:gd name="T2" fmla="*/ 337 w 911"/>
                  <a:gd name="T3" fmla="*/ 40 h 987"/>
                  <a:gd name="T4" fmla="*/ 574 w 911"/>
                  <a:gd name="T5" fmla="*/ 68 h 987"/>
                  <a:gd name="T6" fmla="*/ 834 w 911"/>
                  <a:gd name="T7" fmla="*/ 115 h 987"/>
                  <a:gd name="T8" fmla="*/ 872 w 911"/>
                  <a:gd name="T9" fmla="*/ 148 h 987"/>
                  <a:gd name="T10" fmla="*/ 894 w 911"/>
                  <a:gd name="T11" fmla="*/ 201 h 987"/>
                  <a:gd name="T12" fmla="*/ 911 w 911"/>
                  <a:gd name="T13" fmla="*/ 451 h 987"/>
                  <a:gd name="T14" fmla="*/ 911 w 911"/>
                  <a:gd name="T15" fmla="*/ 733 h 987"/>
                  <a:gd name="T16" fmla="*/ 902 w 911"/>
                  <a:gd name="T17" fmla="*/ 928 h 987"/>
                  <a:gd name="T18" fmla="*/ 872 w 911"/>
                  <a:gd name="T19" fmla="*/ 983 h 987"/>
                  <a:gd name="T20" fmla="*/ 815 w 911"/>
                  <a:gd name="T21" fmla="*/ 987 h 987"/>
                  <a:gd name="T22" fmla="*/ 521 w 911"/>
                  <a:gd name="T23" fmla="*/ 907 h 987"/>
                  <a:gd name="T24" fmla="*/ 836 w 911"/>
                  <a:gd name="T25" fmla="*/ 932 h 987"/>
                  <a:gd name="T26" fmla="*/ 858 w 911"/>
                  <a:gd name="T27" fmla="*/ 921 h 987"/>
                  <a:gd name="T28" fmla="*/ 872 w 911"/>
                  <a:gd name="T29" fmla="*/ 790 h 987"/>
                  <a:gd name="T30" fmla="*/ 877 w 911"/>
                  <a:gd name="T31" fmla="*/ 604 h 987"/>
                  <a:gd name="T32" fmla="*/ 866 w 911"/>
                  <a:gd name="T33" fmla="*/ 350 h 987"/>
                  <a:gd name="T34" fmla="*/ 849 w 911"/>
                  <a:gd name="T35" fmla="*/ 187 h 987"/>
                  <a:gd name="T36" fmla="*/ 815 w 911"/>
                  <a:gd name="T37" fmla="*/ 155 h 987"/>
                  <a:gd name="T38" fmla="*/ 629 w 911"/>
                  <a:gd name="T39" fmla="*/ 119 h 987"/>
                  <a:gd name="T40" fmla="*/ 373 w 911"/>
                  <a:gd name="T41" fmla="*/ 87 h 987"/>
                  <a:gd name="T42" fmla="*/ 165 w 911"/>
                  <a:gd name="T43" fmla="*/ 47 h 987"/>
                  <a:gd name="T44" fmla="*/ 0 w 911"/>
                  <a:gd name="T45" fmla="*/ 0 h 9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1"/>
                  <a:gd name="T70" fmla="*/ 0 h 987"/>
                  <a:gd name="T71" fmla="*/ 911 w 911"/>
                  <a:gd name="T72" fmla="*/ 987 h 9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1" h="987">
                    <a:moveTo>
                      <a:pt x="0" y="0"/>
                    </a:moveTo>
                    <a:lnTo>
                      <a:pt x="337" y="40"/>
                    </a:lnTo>
                    <a:lnTo>
                      <a:pt x="574" y="68"/>
                    </a:lnTo>
                    <a:lnTo>
                      <a:pt x="834" y="115"/>
                    </a:lnTo>
                    <a:lnTo>
                      <a:pt x="872" y="148"/>
                    </a:lnTo>
                    <a:lnTo>
                      <a:pt x="894" y="201"/>
                    </a:lnTo>
                    <a:lnTo>
                      <a:pt x="911" y="451"/>
                    </a:lnTo>
                    <a:lnTo>
                      <a:pt x="911" y="733"/>
                    </a:lnTo>
                    <a:lnTo>
                      <a:pt x="902" y="928"/>
                    </a:lnTo>
                    <a:lnTo>
                      <a:pt x="872" y="983"/>
                    </a:lnTo>
                    <a:lnTo>
                      <a:pt x="815" y="987"/>
                    </a:lnTo>
                    <a:lnTo>
                      <a:pt x="521" y="907"/>
                    </a:lnTo>
                    <a:lnTo>
                      <a:pt x="836" y="932"/>
                    </a:lnTo>
                    <a:lnTo>
                      <a:pt x="858" y="921"/>
                    </a:lnTo>
                    <a:lnTo>
                      <a:pt x="872" y="790"/>
                    </a:lnTo>
                    <a:lnTo>
                      <a:pt x="877" y="604"/>
                    </a:lnTo>
                    <a:lnTo>
                      <a:pt x="866" y="350"/>
                    </a:lnTo>
                    <a:lnTo>
                      <a:pt x="849" y="187"/>
                    </a:lnTo>
                    <a:lnTo>
                      <a:pt x="815" y="155"/>
                    </a:lnTo>
                    <a:lnTo>
                      <a:pt x="629" y="119"/>
                    </a:lnTo>
                    <a:lnTo>
                      <a:pt x="373" y="87"/>
                    </a:lnTo>
                    <a:lnTo>
                      <a:pt x="165"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54"/>
              <p:cNvSpPr>
                <a:spLocks/>
              </p:cNvSpPr>
              <p:nvPr/>
            </p:nvSpPr>
            <p:spPr bwMode="auto">
              <a:xfrm>
                <a:off x="3123" y="1530"/>
                <a:ext cx="959" cy="982"/>
              </a:xfrm>
              <a:custGeom>
                <a:avLst/>
                <a:gdLst>
                  <a:gd name="T0" fmla="*/ 544 w 959"/>
                  <a:gd name="T1" fmla="*/ 57 h 982"/>
                  <a:gd name="T2" fmla="*/ 216 w 959"/>
                  <a:gd name="T3" fmla="*/ 4 h 982"/>
                  <a:gd name="T4" fmla="*/ 121 w 959"/>
                  <a:gd name="T5" fmla="*/ 0 h 982"/>
                  <a:gd name="T6" fmla="*/ 95 w 959"/>
                  <a:gd name="T7" fmla="*/ 36 h 982"/>
                  <a:gd name="T8" fmla="*/ 68 w 959"/>
                  <a:gd name="T9" fmla="*/ 106 h 982"/>
                  <a:gd name="T10" fmla="*/ 25 w 959"/>
                  <a:gd name="T11" fmla="*/ 298 h 982"/>
                  <a:gd name="T12" fmla="*/ 4 w 959"/>
                  <a:gd name="T13" fmla="*/ 491 h 982"/>
                  <a:gd name="T14" fmla="*/ 0 w 959"/>
                  <a:gd name="T15" fmla="*/ 688 h 982"/>
                  <a:gd name="T16" fmla="*/ 30 w 959"/>
                  <a:gd name="T17" fmla="*/ 766 h 982"/>
                  <a:gd name="T18" fmla="*/ 44 w 959"/>
                  <a:gd name="T19" fmla="*/ 792 h 982"/>
                  <a:gd name="T20" fmla="*/ 252 w 959"/>
                  <a:gd name="T21" fmla="*/ 847 h 982"/>
                  <a:gd name="T22" fmla="*/ 519 w 959"/>
                  <a:gd name="T23" fmla="*/ 900 h 982"/>
                  <a:gd name="T24" fmla="*/ 720 w 959"/>
                  <a:gd name="T25" fmla="*/ 934 h 982"/>
                  <a:gd name="T26" fmla="*/ 959 w 959"/>
                  <a:gd name="T27" fmla="*/ 982 h 982"/>
                  <a:gd name="T28" fmla="*/ 953 w 959"/>
                  <a:gd name="T29" fmla="*/ 950 h 982"/>
                  <a:gd name="T30" fmla="*/ 769 w 959"/>
                  <a:gd name="T31" fmla="*/ 908 h 982"/>
                  <a:gd name="T32" fmla="*/ 525 w 959"/>
                  <a:gd name="T33" fmla="*/ 853 h 982"/>
                  <a:gd name="T34" fmla="*/ 195 w 959"/>
                  <a:gd name="T35" fmla="*/ 794 h 982"/>
                  <a:gd name="T36" fmla="*/ 76 w 959"/>
                  <a:gd name="T37" fmla="*/ 739 h 982"/>
                  <a:gd name="T38" fmla="*/ 42 w 959"/>
                  <a:gd name="T39" fmla="*/ 705 h 982"/>
                  <a:gd name="T40" fmla="*/ 38 w 959"/>
                  <a:gd name="T41" fmla="*/ 646 h 982"/>
                  <a:gd name="T42" fmla="*/ 44 w 959"/>
                  <a:gd name="T43" fmla="*/ 482 h 982"/>
                  <a:gd name="T44" fmla="*/ 74 w 959"/>
                  <a:gd name="T45" fmla="*/ 286 h 982"/>
                  <a:gd name="T46" fmla="*/ 119 w 959"/>
                  <a:gd name="T47" fmla="*/ 91 h 982"/>
                  <a:gd name="T48" fmla="*/ 146 w 959"/>
                  <a:gd name="T49" fmla="*/ 46 h 982"/>
                  <a:gd name="T50" fmla="*/ 373 w 959"/>
                  <a:gd name="T51" fmla="*/ 50 h 982"/>
                  <a:gd name="T52" fmla="*/ 544 w 959"/>
                  <a:gd name="T53" fmla="*/ 57 h 9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9"/>
                  <a:gd name="T82" fmla="*/ 0 h 982"/>
                  <a:gd name="T83" fmla="*/ 959 w 959"/>
                  <a:gd name="T84" fmla="*/ 982 h 9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9" h="982">
                    <a:moveTo>
                      <a:pt x="544" y="57"/>
                    </a:moveTo>
                    <a:lnTo>
                      <a:pt x="216" y="4"/>
                    </a:lnTo>
                    <a:lnTo>
                      <a:pt x="121" y="0"/>
                    </a:lnTo>
                    <a:lnTo>
                      <a:pt x="95" y="36"/>
                    </a:lnTo>
                    <a:lnTo>
                      <a:pt x="68" y="106"/>
                    </a:lnTo>
                    <a:lnTo>
                      <a:pt x="25" y="298"/>
                    </a:lnTo>
                    <a:lnTo>
                      <a:pt x="4" y="491"/>
                    </a:lnTo>
                    <a:lnTo>
                      <a:pt x="0" y="688"/>
                    </a:lnTo>
                    <a:lnTo>
                      <a:pt x="30" y="766"/>
                    </a:lnTo>
                    <a:lnTo>
                      <a:pt x="44" y="792"/>
                    </a:lnTo>
                    <a:lnTo>
                      <a:pt x="252" y="847"/>
                    </a:lnTo>
                    <a:lnTo>
                      <a:pt x="519" y="900"/>
                    </a:lnTo>
                    <a:lnTo>
                      <a:pt x="720" y="934"/>
                    </a:lnTo>
                    <a:lnTo>
                      <a:pt x="959" y="982"/>
                    </a:lnTo>
                    <a:lnTo>
                      <a:pt x="953" y="950"/>
                    </a:lnTo>
                    <a:lnTo>
                      <a:pt x="769" y="908"/>
                    </a:lnTo>
                    <a:lnTo>
                      <a:pt x="525" y="853"/>
                    </a:lnTo>
                    <a:lnTo>
                      <a:pt x="195" y="794"/>
                    </a:lnTo>
                    <a:lnTo>
                      <a:pt x="76" y="739"/>
                    </a:lnTo>
                    <a:lnTo>
                      <a:pt x="42" y="705"/>
                    </a:lnTo>
                    <a:lnTo>
                      <a:pt x="38" y="646"/>
                    </a:lnTo>
                    <a:lnTo>
                      <a:pt x="44" y="482"/>
                    </a:lnTo>
                    <a:lnTo>
                      <a:pt x="74" y="286"/>
                    </a:lnTo>
                    <a:lnTo>
                      <a:pt x="119" y="91"/>
                    </a:lnTo>
                    <a:lnTo>
                      <a:pt x="146" y="46"/>
                    </a:lnTo>
                    <a:lnTo>
                      <a:pt x="373" y="50"/>
                    </a:lnTo>
                    <a:lnTo>
                      <a:pt x="54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81" name="Group 55"/>
            <p:cNvGrpSpPr>
              <a:grpSpLocks/>
            </p:cNvGrpSpPr>
            <p:nvPr/>
          </p:nvGrpSpPr>
          <p:grpSpPr bwMode="auto">
            <a:xfrm>
              <a:off x="1779" y="1550"/>
              <a:ext cx="2388" cy="2270"/>
              <a:chOff x="1779" y="1550"/>
              <a:chExt cx="2388" cy="2270"/>
            </a:xfrm>
          </p:grpSpPr>
          <p:sp>
            <p:nvSpPr>
              <p:cNvPr id="3082" name="Freeform 56"/>
              <p:cNvSpPr>
                <a:spLocks/>
              </p:cNvSpPr>
              <p:nvPr/>
            </p:nvSpPr>
            <p:spPr bwMode="auto">
              <a:xfrm>
                <a:off x="3146" y="1550"/>
                <a:ext cx="1021" cy="940"/>
              </a:xfrm>
              <a:custGeom>
                <a:avLst/>
                <a:gdLst>
                  <a:gd name="T0" fmla="*/ 40 w 1059"/>
                  <a:gd name="T1" fmla="*/ 183 h 949"/>
                  <a:gd name="T2" fmla="*/ 69 w 1059"/>
                  <a:gd name="T3" fmla="*/ 44 h 949"/>
                  <a:gd name="T4" fmla="*/ 94 w 1059"/>
                  <a:gd name="T5" fmla="*/ 6 h 949"/>
                  <a:gd name="T6" fmla="*/ 148 w 1059"/>
                  <a:gd name="T7" fmla="*/ 0 h 949"/>
                  <a:gd name="T8" fmla="*/ 365 w 1059"/>
                  <a:gd name="T9" fmla="*/ 34 h 949"/>
                  <a:gd name="T10" fmla="*/ 631 w 1059"/>
                  <a:gd name="T11" fmla="*/ 77 h 949"/>
                  <a:gd name="T12" fmla="*/ 786 w 1059"/>
                  <a:gd name="T13" fmla="*/ 110 h 949"/>
                  <a:gd name="T14" fmla="*/ 819 w 1059"/>
                  <a:gd name="T15" fmla="*/ 146 h 949"/>
                  <a:gd name="T16" fmla="*/ 839 w 1059"/>
                  <a:gd name="T17" fmla="*/ 204 h 949"/>
                  <a:gd name="T18" fmla="*/ 846 w 1059"/>
                  <a:gd name="T19" fmla="*/ 440 h 949"/>
                  <a:gd name="T20" fmla="*/ 850 w 1059"/>
                  <a:gd name="T21" fmla="*/ 695 h 949"/>
                  <a:gd name="T22" fmla="*/ 839 w 1059"/>
                  <a:gd name="T23" fmla="*/ 861 h 949"/>
                  <a:gd name="T24" fmla="*/ 819 w 1059"/>
                  <a:gd name="T25" fmla="*/ 887 h 949"/>
                  <a:gd name="T26" fmla="*/ 770 w 1059"/>
                  <a:gd name="T27" fmla="*/ 895 h 949"/>
                  <a:gd name="T28" fmla="*/ 542 w 1059"/>
                  <a:gd name="T29" fmla="*/ 849 h 949"/>
                  <a:gd name="T30" fmla="*/ 199 w 1059"/>
                  <a:gd name="T31" fmla="*/ 764 h 949"/>
                  <a:gd name="T32" fmla="*/ 28 w 1059"/>
                  <a:gd name="T33" fmla="*/ 710 h 949"/>
                  <a:gd name="T34" fmla="*/ 6 w 1059"/>
                  <a:gd name="T35" fmla="*/ 666 h 949"/>
                  <a:gd name="T36" fmla="*/ 0 w 1059"/>
                  <a:gd name="T37" fmla="*/ 576 h 949"/>
                  <a:gd name="T38" fmla="*/ 12 w 1059"/>
                  <a:gd name="T39" fmla="*/ 376 h 949"/>
                  <a:gd name="T40" fmla="*/ 40 w 1059"/>
                  <a:gd name="T41" fmla="*/ 183 h 9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9"/>
                  <a:gd name="T64" fmla="*/ 0 h 949"/>
                  <a:gd name="T65" fmla="*/ 1059 w 1059"/>
                  <a:gd name="T66" fmla="*/ 949 h 9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9" h="949">
                    <a:moveTo>
                      <a:pt x="51" y="195"/>
                    </a:moveTo>
                    <a:lnTo>
                      <a:pt x="87" y="44"/>
                    </a:lnTo>
                    <a:lnTo>
                      <a:pt x="118" y="6"/>
                    </a:lnTo>
                    <a:lnTo>
                      <a:pt x="184" y="0"/>
                    </a:lnTo>
                    <a:lnTo>
                      <a:pt x="455" y="34"/>
                    </a:lnTo>
                    <a:lnTo>
                      <a:pt x="785" y="83"/>
                    </a:lnTo>
                    <a:lnTo>
                      <a:pt x="978" y="116"/>
                    </a:lnTo>
                    <a:lnTo>
                      <a:pt x="1021" y="152"/>
                    </a:lnTo>
                    <a:lnTo>
                      <a:pt x="1044" y="216"/>
                    </a:lnTo>
                    <a:lnTo>
                      <a:pt x="1054" y="464"/>
                    </a:lnTo>
                    <a:lnTo>
                      <a:pt x="1059" y="737"/>
                    </a:lnTo>
                    <a:lnTo>
                      <a:pt x="1044" y="911"/>
                    </a:lnTo>
                    <a:lnTo>
                      <a:pt x="1021" y="940"/>
                    </a:lnTo>
                    <a:lnTo>
                      <a:pt x="959" y="949"/>
                    </a:lnTo>
                    <a:lnTo>
                      <a:pt x="675" y="898"/>
                    </a:lnTo>
                    <a:lnTo>
                      <a:pt x="248" y="809"/>
                    </a:lnTo>
                    <a:lnTo>
                      <a:pt x="34" y="752"/>
                    </a:lnTo>
                    <a:lnTo>
                      <a:pt x="6" y="705"/>
                    </a:lnTo>
                    <a:lnTo>
                      <a:pt x="0" y="612"/>
                    </a:lnTo>
                    <a:lnTo>
                      <a:pt x="12" y="400"/>
                    </a:lnTo>
                    <a:lnTo>
                      <a:pt x="51" y="19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3" name="Group 57"/>
              <p:cNvGrpSpPr>
                <a:grpSpLocks/>
              </p:cNvGrpSpPr>
              <p:nvPr/>
            </p:nvGrpSpPr>
            <p:grpSpPr bwMode="auto">
              <a:xfrm>
                <a:off x="1779" y="2144"/>
                <a:ext cx="1988" cy="1676"/>
                <a:chOff x="1719" y="2152"/>
                <a:chExt cx="2061" cy="1692"/>
              </a:xfrm>
            </p:grpSpPr>
            <p:sp>
              <p:nvSpPr>
                <p:cNvPr id="3084" name="Freeform 58"/>
                <p:cNvSpPr>
                  <a:spLocks/>
                </p:cNvSpPr>
                <p:nvPr/>
              </p:nvSpPr>
              <p:spPr bwMode="auto">
                <a:xfrm>
                  <a:off x="1835" y="2152"/>
                  <a:ext cx="748" cy="608"/>
                </a:xfrm>
                <a:custGeom>
                  <a:avLst/>
                  <a:gdLst>
                    <a:gd name="T0" fmla="*/ 468 w 748"/>
                    <a:gd name="T1" fmla="*/ 161 h 608"/>
                    <a:gd name="T2" fmla="*/ 411 w 748"/>
                    <a:gd name="T3" fmla="*/ 87 h 608"/>
                    <a:gd name="T4" fmla="*/ 348 w 748"/>
                    <a:gd name="T5" fmla="*/ 38 h 608"/>
                    <a:gd name="T6" fmla="*/ 276 w 748"/>
                    <a:gd name="T7" fmla="*/ 11 h 608"/>
                    <a:gd name="T8" fmla="*/ 219 w 748"/>
                    <a:gd name="T9" fmla="*/ 0 h 608"/>
                    <a:gd name="T10" fmla="*/ 142 w 748"/>
                    <a:gd name="T11" fmla="*/ 17 h 608"/>
                    <a:gd name="T12" fmla="*/ 83 w 748"/>
                    <a:gd name="T13" fmla="*/ 49 h 608"/>
                    <a:gd name="T14" fmla="*/ 36 w 748"/>
                    <a:gd name="T15" fmla="*/ 93 h 608"/>
                    <a:gd name="T16" fmla="*/ 11 w 748"/>
                    <a:gd name="T17" fmla="*/ 165 h 608"/>
                    <a:gd name="T18" fmla="*/ 0 w 748"/>
                    <a:gd name="T19" fmla="*/ 240 h 608"/>
                    <a:gd name="T20" fmla="*/ 17 w 748"/>
                    <a:gd name="T21" fmla="*/ 318 h 608"/>
                    <a:gd name="T22" fmla="*/ 38 w 748"/>
                    <a:gd name="T23" fmla="*/ 413 h 608"/>
                    <a:gd name="T24" fmla="*/ 94 w 748"/>
                    <a:gd name="T25" fmla="*/ 498 h 608"/>
                    <a:gd name="T26" fmla="*/ 144 w 748"/>
                    <a:gd name="T27" fmla="*/ 551 h 608"/>
                    <a:gd name="T28" fmla="*/ 219 w 748"/>
                    <a:gd name="T29" fmla="*/ 589 h 608"/>
                    <a:gd name="T30" fmla="*/ 286 w 748"/>
                    <a:gd name="T31" fmla="*/ 608 h 608"/>
                    <a:gd name="T32" fmla="*/ 363 w 748"/>
                    <a:gd name="T33" fmla="*/ 608 h 608"/>
                    <a:gd name="T34" fmla="*/ 424 w 748"/>
                    <a:gd name="T35" fmla="*/ 578 h 608"/>
                    <a:gd name="T36" fmla="*/ 468 w 748"/>
                    <a:gd name="T37" fmla="*/ 540 h 608"/>
                    <a:gd name="T38" fmla="*/ 500 w 748"/>
                    <a:gd name="T39" fmla="*/ 479 h 608"/>
                    <a:gd name="T40" fmla="*/ 511 w 748"/>
                    <a:gd name="T41" fmla="*/ 434 h 608"/>
                    <a:gd name="T42" fmla="*/ 517 w 748"/>
                    <a:gd name="T43" fmla="*/ 367 h 608"/>
                    <a:gd name="T44" fmla="*/ 500 w 748"/>
                    <a:gd name="T45" fmla="*/ 297 h 608"/>
                    <a:gd name="T46" fmla="*/ 492 w 748"/>
                    <a:gd name="T47" fmla="*/ 229 h 608"/>
                    <a:gd name="T48" fmla="*/ 593 w 748"/>
                    <a:gd name="T49" fmla="*/ 172 h 608"/>
                    <a:gd name="T50" fmla="*/ 699 w 748"/>
                    <a:gd name="T51" fmla="*/ 134 h 608"/>
                    <a:gd name="T52" fmla="*/ 737 w 748"/>
                    <a:gd name="T53" fmla="*/ 104 h 608"/>
                    <a:gd name="T54" fmla="*/ 748 w 748"/>
                    <a:gd name="T55" fmla="*/ 57 h 608"/>
                    <a:gd name="T56" fmla="*/ 723 w 748"/>
                    <a:gd name="T57" fmla="*/ 36 h 608"/>
                    <a:gd name="T58" fmla="*/ 680 w 748"/>
                    <a:gd name="T59" fmla="*/ 19 h 608"/>
                    <a:gd name="T60" fmla="*/ 625 w 748"/>
                    <a:gd name="T61" fmla="*/ 45 h 608"/>
                    <a:gd name="T62" fmla="*/ 568 w 748"/>
                    <a:gd name="T63" fmla="*/ 112 h 608"/>
                    <a:gd name="T64" fmla="*/ 468 w 748"/>
                    <a:gd name="T65" fmla="*/ 161 h 6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8"/>
                    <a:gd name="T100" fmla="*/ 0 h 608"/>
                    <a:gd name="T101" fmla="*/ 748 w 748"/>
                    <a:gd name="T102" fmla="*/ 608 h 6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8" h="608">
                      <a:moveTo>
                        <a:pt x="468" y="161"/>
                      </a:moveTo>
                      <a:lnTo>
                        <a:pt x="411" y="87"/>
                      </a:lnTo>
                      <a:lnTo>
                        <a:pt x="348" y="38"/>
                      </a:lnTo>
                      <a:lnTo>
                        <a:pt x="276" y="11"/>
                      </a:lnTo>
                      <a:lnTo>
                        <a:pt x="219" y="0"/>
                      </a:lnTo>
                      <a:lnTo>
                        <a:pt x="142" y="17"/>
                      </a:lnTo>
                      <a:lnTo>
                        <a:pt x="83" y="49"/>
                      </a:lnTo>
                      <a:lnTo>
                        <a:pt x="36" y="93"/>
                      </a:lnTo>
                      <a:lnTo>
                        <a:pt x="11" y="165"/>
                      </a:lnTo>
                      <a:lnTo>
                        <a:pt x="0" y="240"/>
                      </a:lnTo>
                      <a:lnTo>
                        <a:pt x="17" y="318"/>
                      </a:lnTo>
                      <a:lnTo>
                        <a:pt x="38" y="413"/>
                      </a:lnTo>
                      <a:lnTo>
                        <a:pt x="94" y="498"/>
                      </a:lnTo>
                      <a:lnTo>
                        <a:pt x="144" y="551"/>
                      </a:lnTo>
                      <a:lnTo>
                        <a:pt x="219" y="589"/>
                      </a:lnTo>
                      <a:lnTo>
                        <a:pt x="286" y="608"/>
                      </a:lnTo>
                      <a:lnTo>
                        <a:pt x="363" y="608"/>
                      </a:lnTo>
                      <a:lnTo>
                        <a:pt x="424" y="578"/>
                      </a:lnTo>
                      <a:lnTo>
                        <a:pt x="468" y="540"/>
                      </a:lnTo>
                      <a:lnTo>
                        <a:pt x="500" y="479"/>
                      </a:lnTo>
                      <a:lnTo>
                        <a:pt x="511" y="434"/>
                      </a:lnTo>
                      <a:lnTo>
                        <a:pt x="517" y="367"/>
                      </a:lnTo>
                      <a:lnTo>
                        <a:pt x="500" y="297"/>
                      </a:lnTo>
                      <a:lnTo>
                        <a:pt x="492" y="229"/>
                      </a:lnTo>
                      <a:lnTo>
                        <a:pt x="593" y="172"/>
                      </a:lnTo>
                      <a:lnTo>
                        <a:pt x="699" y="134"/>
                      </a:lnTo>
                      <a:lnTo>
                        <a:pt x="737" y="104"/>
                      </a:lnTo>
                      <a:lnTo>
                        <a:pt x="748" y="57"/>
                      </a:lnTo>
                      <a:lnTo>
                        <a:pt x="723" y="36"/>
                      </a:lnTo>
                      <a:lnTo>
                        <a:pt x="680" y="19"/>
                      </a:lnTo>
                      <a:lnTo>
                        <a:pt x="625" y="45"/>
                      </a:lnTo>
                      <a:lnTo>
                        <a:pt x="568" y="112"/>
                      </a:lnTo>
                      <a:lnTo>
                        <a:pt x="468" y="161"/>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59"/>
                <p:cNvSpPr>
                  <a:spLocks/>
                </p:cNvSpPr>
                <p:nvPr/>
              </p:nvSpPr>
              <p:spPr bwMode="auto">
                <a:xfrm>
                  <a:off x="2109" y="2762"/>
                  <a:ext cx="629" cy="1044"/>
                </a:xfrm>
                <a:custGeom>
                  <a:avLst/>
                  <a:gdLst>
                    <a:gd name="T0" fmla="*/ 84 w 629"/>
                    <a:gd name="T1" fmla="*/ 360 h 1044"/>
                    <a:gd name="T2" fmla="*/ 29 w 629"/>
                    <a:gd name="T3" fmla="*/ 303 h 1044"/>
                    <a:gd name="T4" fmla="*/ 6 w 629"/>
                    <a:gd name="T5" fmla="*/ 237 h 1044"/>
                    <a:gd name="T6" fmla="*/ 0 w 629"/>
                    <a:gd name="T7" fmla="*/ 182 h 1044"/>
                    <a:gd name="T8" fmla="*/ 19 w 629"/>
                    <a:gd name="T9" fmla="*/ 131 h 1044"/>
                    <a:gd name="T10" fmla="*/ 44 w 629"/>
                    <a:gd name="T11" fmla="*/ 83 h 1044"/>
                    <a:gd name="T12" fmla="*/ 103 w 629"/>
                    <a:gd name="T13" fmla="*/ 45 h 1044"/>
                    <a:gd name="T14" fmla="*/ 165 w 629"/>
                    <a:gd name="T15" fmla="*/ 6 h 1044"/>
                    <a:gd name="T16" fmla="*/ 258 w 629"/>
                    <a:gd name="T17" fmla="*/ 0 h 1044"/>
                    <a:gd name="T18" fmla="*/ 315 w 629"/>
                    <a:gd name="T19" fmla="*/ 17 h 1044"/>
                    <a:gd name="T20" fmla="*/ 357 w 629"/>
                    <a:gd name="T21" fmla="*/ 45 h 1044"/>
                    <a:gd name="T22" fmla="*/ 425 w 629"/>
                    <a:gd name="T23" fmla="*/ 102 h 1044"/>
                    <a:gd name="T24" fmla="*/ 474 w 629"/>
                    <a:gd name="T25" fmla="*/ 191 h 1044"/>
                    <a:gd name="T26" fmla="*/ 518 w 629"/>
                    <a:gd name="T27" fmla="*/ 275 h 1044"/>
                    <a:gd name="T28" fmla="*/ 557 w 629"/>
                    <a:gd name="T29" fmla="*/ 419 h 1044"/>
                    <a:gd name="T30" fmla="*/ 580 w 629"/>
                    <a:gd name="T31" fmla="*/ 527 h 1044"/>
                    <a:gd name="T32" fmla="*/ 597 w 629"/>
                    <a:gd name="T33" fmla="*/ 659 h 1044"/>
                    <a:gd name="T34" fmla="*/ 610 w 629"/>
                    <a:gd name="T35" fmla="*/ 762 h 1044"/>
                    <a:gd name="T36" fmla="*/ 629 w 629"/>
                    <a:gd name="T37" fmla="*/ 843 h 1044"/>
                    <a:gd name="T38" fmla="*/ 629 w 629"/>
                    <a:gd name="T39" fmla="*/ 917 h 1044"/>
                    <a:gd name="T40" fmla="*/ 610 w 629"/>
                    <a:gd name="T41" fmla="*/ 976 h 1044"/>
                    <a:gd name="T42" fmla="*/ 580 w 629"/>
                    <a:gd name="T43" fmla="*/ 1014 h 1044"/>
                    <a:gd name="T44" fmla="*/ 531 w 629"/>
                    <a:gd name="T45" fmla="*/ 1034 h 1044"/>
                    <a:gd name="T46" fmla="*/ 470 w 629"/>
                    <a:gd name="T47" fmla="*/ 1044 h 1044"/>
                    <a:gd name="T48" fmla="*/ 190 w 629"/>
                    <a:gd name="T49" fmla="*/ 1031 h 1044"/>
                    <a:gd name="T50" fmla="*/ 131 w 629"/>
                    <a:gd name="T51" fmla="*/ 995 h 1044"/>
                    <a:gd name="T52" fmla="*/ 93 w 629"/>
                    <a:gd name="T53" fmla="*/ 911 h 1044"/>
                    <a:gd name="T54" fmla="*/ 78 w 629"/>
                    <a:gd name="T55" fmla="*/ 830 h 1044"/>
                    <a:gd name="T56" fmla="*/ 84 w 629"/>
                    <a:gd name="T57" fmla="*/ 718 h 1044"/>
                    <a:gd name="T58" fmla="*/ 112 w 629"/>
                    <a:gd name="T59" fmla="*/ 642 h 1044"/>
                    <a:gd name="T60" fmla="*/ 154 w 629"/>
                    <a:gd name="T61" fmla="*/ 593 h 1044"/>
                    <a:gd name="T62" fmla="*/ 165 w 629"/>
                    <a:gd name="T63" fmla="*/ 555 h 1044"/>
                    <a:gd name="T64" fmla="*/ 154 w 629"/>
                    <a:gd name="T65" fmla="*/ 517 h 1044"/>
                    <a:gd name="T66" fmla="*/ 135 w 629"/>
                    <a:gd name="T67" fmla="*/ 460 h 1044"/>
                    <a:gd name="T68" fmla="*/ 103 w 629"/>
                    <a:gd name="T69" fmla="*/ 409 h 1044"/>
                    <a:gd name="T70" fmla="*/ 84 w 629"/>
                    <a:gd name="T71" fmla="*/ 360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9"/>
                    <a:gd name="T109" fmla="*/ 0 h 1044"/>
                    <a:gd name="T110" fmla="*/ 629 w 629"/>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9" h="1044">
                      <a:moveTo>
                        <a:pt x="84" y="360"/>
                      </a:moveTo>
                      <a:lnTo>
                        <a:pt x="29" y="303"/>
                      </a:lnTo>
                      <a:lnTo>
                        <a:pt x="6" y="237"/>
                      </a:lnTo>
                      <a:lnTo>
                        <a:pt x="0" y="182"/>
                      </a:lnTo>
                      <a:lnTo>
                        <a:pt x="19" y="131"/>
                      </a:lnTo>
                      <a:lnTo>
                        <a:pt x="44" y="83"/>
                      </a:lnTo>
                      <a:lnTo>
                        <a:pt x="103" y="45"/>
                      </a:lnTo>
                      <a:lnTo>
                        <a:pt x="165" y="6"/>
                      </a:lnTo>
                      <a:lnTo>
                        <a:pt x="258" y="0"/>
                      </a:lnTo>
                      <a:lnTo>
                        <a:pt x="315" y="17"/>
                      </a:lnTo>
                      <a:lnTo>
                        <a:pt x="357" y="45"/>
                      </a:lnTo>
                      <a:lnTo>
                        <a:pt x="425" y="102"/>
                      </a:lnTo>
                      <a:lnTo>
                        <a:pt x="474" y="191"/>
                      </a:lnTo>
                      <a:lnTo>
                        <a:pt x="518" y="275"/>
                      </a:lnTo>
                      <a:lnTo>
                        <a:pt x="557" y="419"/>
                      </a:lnTo>
                      <a:lnTo>
                        <a:pt x="580" y="527"/>
                      </a:lnTo>
                      <a:lnTo>
                        <a:pt x="597" y="659"/>
                      </a:lnTo>
                      <a:lnTo>
                        <a:pt x="610" y="762"/>
                      </a:lnTo>
                      <a:lnTo>
                        <a:pt x="629" y="843"/>
                      </a:lnTo>
                      <a:lnTo>
                        <a:pt x="629" y="917"/>
                      </a:lnTo>
                      <a:lnTo>
                        <a:pt x="610" y="976"/>
                      </a:lnTo>
                      <a:lnTo>
                        <a:pt x="580" y="1014"/>
                      </a:lnTo>
                      <a:lnTo>
                        <a:pt x="531" y="1034"/>
                      </a:lnTo>
                      <a:lnTo>
                        <a:pt x="470" y="1044"/>
                      </a:lnTo>
                      <a:lnTo>
                        <a:pt x="190" y="1031"/>
                      </a:lnTo>
                      <a:lnTo>
                        <a:pt x="131" y="995"/>
                      </a:lnTo>
                      <a:lnTo>
                        <a:pt x="93" y="911"/>
                      </a:lnTo>
                      <a:lnTo>
                        <a:pt x="78" y="830"/>
                      </a:lnTo>
                      <a:lnTo>
                        <a:pt x="84" y="718"/>
                      </a:lnTo>
                      <a:lnTo>
                        <a:pt x="112" y="642"/>
                      </a:lnTo>
                      <a:lnTo>
                        <a:pt x="154" y="593"/>
                      </a:lnTo>
                      <a:lnTo>
                        <a:pt x="165" y="555"/>
                      </a:lnTo>
                      <a:lnTo>
                        <a:pt x="154" y="517"/>
                      </a:lnTo>
                      <a:lnTo>
                        <a:pt x="135" y="460"/>
                      </a:lnTo>
                      <a:lnTo>
                        <a:pt x="103" y="409"/>
                      </a:lnTo>
                      <a:lnTo>
                        <a:pt x="84" y="36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60"/>
                <p:cNvSpPr>
                  <a:spLocks/>
                </p:cNvSpPr>
                <p:nvPr/>
              </p:nvSpPr>
              <p:spPr bwMode="auto">
                <a:xfrm>
                  <a:off x="1719" y="2853"/>
                  <a:ext cx="529" cy="964"/>
                </a:xfrm>
                <a:custGeom>
                  <a:avLst/>
                  <a:gdLst>
                    <a:gd name="T0" fmla="*/ 324 w 529"/>
                    <a:gd name="T1" fmla="*/ 157 h 964"/>
                    <a:gd name="T2" fmla="*/ 394 w 529"/>
                    <a:gd name="T3" fmla="*/ 51 h 964"/>
                    <a:gd name="T4" fmla="*/ 443 w 529"/>
                    <a:gd name="T5" fmla="*/ 11 h 964"/>
                    <a:gd name="T6" fmla="*/ 498 w 529"/>
                    <a:gd name="T7" fmla="*/ 0 h 964"/>
                    <a:gd name="T8" fmla="*/ 529 w 529"/>
                    <a:gd name="T9" fmla="*/ 95 h 964"/>
                    <a:gd name="T10" fmla="*/ 481 w 529"/>
                    <a:gd name="T11" fmla="*/ 176 h 964"/>
                    <a:gd name="T12" fmla="*/ 443 w 529"/>
                    <a:gd name="T13" fmla="*/ 206 h 964"/>
                    <a:gd name="T14" fmla="*/ 371 w 529"/>
                    <a:gd name="T15" fmla="*/ 280 h 964"/>
                    <a:gd name="T16" fmla="*/ 305 w 529"/>
                    <a:gd name="T17" fmla="*/ 396 h 964"/>
                    <a:gd name="T18" fmla="*/ 273 w 529"/>
                    <a:gd name="T19" fmla="*/ 538 h 964"/>
                    <a:gd name="T20" fmla="*/ 262 w 529"/>
                    <a:gd name="T21" fmla="*/ 665 h 964"/>
                    <a:gd name="T22" fmla="*/ 256 w 529"/>
                    <a:gd name="T23" fmla="*/ 782 h 964"/>
                    <a:gd name="T24" fmla="*/ 262 w 529"/>
                    <a:gd name="T25" fmla="*/ 864 h 964"/>
                    <a:gd name="T26" fmla="*/ 286 w 529"/>
                    <a:gd name="T27" fmla="*/ 864 h 964"/>
                    <a:gd name="T28" fmla="*/ 341 w 529"/>
                    <a:gd name="T29" fmla="*/ 820 h 964"/>
                    <a:gd name="T30" fmla="*/ 409 w 529"/>
                    <a:gd name="T31" fmla="*/ 845 h 964"/>
                    <a:gd name="T32" fmla="*/ 364 w 529"/>
                    <a:gd name="T33" fmla="*/ 887 h 964"/>
                    <a:gd name="T34" fmla="*/ 275 w 529"/>
                    <a:gd name="T35" fmla="*/ 926 h 964"/>
                    <a:gd name="T36" fmla="*/ 248 w 529"/>
                    <a:gd name="T37" fmla="*/ 959 h 964"/>
                    <a:gd name="T38" fmla="*/ 169 w 529"/>
                    <a:gd name="T39" fmla="*/ 964 h 964"/>
                    <a:gd name="T40" fmla="*/ 97 w 529"/>
                    <a:gd name="T41" fmla="*/ 932 h 964"/>
                    <a:gd name="T42" fmla="*/ 0 w 529"/>
                    <a:gd name="T43" fmla="*/ 887 h 964"/>
                    <a:gd name="T44" fmla="*/ 10 w 529"/>
                    <a:gd name="T45" fmla="*/ 830 h 964"/>
                    <a:gd name="T46" fmla="*/ 42 w 529"/>
                    <a:gd name="T47" fmla="*/ 820 h 964"/>
                    <a:gd name="T48" fmla="*/ 121 w 529"/>
                    <a:gd name="T49" fmla="*/ 875 h 964"/>
                    <a:gd name="T50" fmla="*/ 78 w 529"/>
                    <a:gd name="T51" fmla="*/ 788 h 964"/>
                    <a:gd name="T52" fmla="*/ 102 w 529"/>
                    <a:gd name="T53" fmla="*/ 771 h 964"/>
                    <a:gd name="T54" fmla="*/ 140 w 529"/>
                    <a:gd name="T55" fmla="*/ 782 h 964"/>
                    <a:gd name="T56" fmla="*/ 184 w 529"/>
                    <a:gd name="T57" fmla="*/ 845 h 964"/>
                    <a:gd name="T58" fmla="*/ 184 w 529"/>
                    <a:gd name="T59" fmla="*/ 705 h 964"/>
                    <a:gd name="T60" fmla="*/ 184 w 529"/>
                    <a:gd name="T61" fmla="*/ 557 h 964"/>
                    <a:gd name="T62" fmla="*/ 205 w 529"/>
                    <a:gd name="T63" fmla="*/ 424 h 964"/>
                    <a:gd name="T64" fmla="*/ 243 w 529"/>
                    <a:gd name="T65" fmla="*/ 311 h 964"/>
                    <a:gd name="T66" fmla="*/ 282 w 529"/>
                    <a:gd name="T67" fmla="*/ 212 h 964"/>
                    <a:gd name="T68" fmla="*/ 324 w 529"/>
                    <a:gd name="T69" fmla="*/ 157 h 9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9"/>
                    <a:gd name="T106" fmla="*/ 0 h 964"/>
                    <a:gd name="T107" fmla="*/ 529 w 529"/>
                    <a:gd name="T108" fmla="*/ 964 h 9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9" h="964">
                      <a:moveTo>
                        <a:pt x="324" y="157"/>
                      </a:moveTo>
                      <a:lnTo>
                        <a:pt x="394" y="51"/>
                      </a:lnTo>
                      <a:lnTo>
                        <a:pt x="443" y="11"/>
                      </a:lnTo>
                      <a:lnTo>
                        <a:pt x="498" y="0"/>
                      </a:lnTo>
                      <a:lnTo>
                        <a:pt x="529" y="95"/>
                      </a:lnTo>
                      <a:lnTo>
                        <a:pt x="481" y="176"/>
                      </a:lnTo>
                      <a:lnTo>
                        <a:pt x="443" y="206"/>
                      </a:lnTo>
                      <a:lnTo>
                        <a:pt x="371" y="280"/>
                      </a:lnTo>
                      <a:lnTo>
                        <a:pt x="305" y="396"/>
                      </a:lnTo>
                      <a:lnTo>
                        <a:pt x="273" y="538"/>
                      </a:lnTo>
                      <a:lnTo>
                        <a:pt x="262" y="665"/>
                      </a:lnTo>
                      <a:lnTo>
                        <a:pt x="256" y="782"/>
                      </a:lnTo>
                      <a:lnTo>
                        <a:pt x="262" y="864"/>
                      </a:lnTo>
                      <a:lnTo>
                        <a:pt x="286" y="864"/>
                      </a:lnTo>
                      <a:lnTo>
                        <a:pt x="341" y="820"/>
                      </a:lnTo>
                      <a:lnTo>
                        <a:pt x="409" y="845"/>
                      </a:lnTo>
                      <a:lnTo>
                        <a:pt x="364" y="887"/>
                      </a:lnTo>
                      <a:lnTo>
                        <a:pt x="275" y="926"/>
                      </a:lnTo>
                      <a:lnTo>
                        <a:pt x="248" y="959"/>
                      </a:lnTo>
                      <a:lnTo>
                        <a:pt x="169" y="964"/>
                      </a:lnTo>
                      <a:lnTo>
                        <a:pt x="97" y="932"/>
                      </a:lnTo>
                      <a:lnTo>
                        <a:pt x="0" y="887"/>
                      </a:lnTo>
                      <a:lnTo>
                        <a:pt x="10" y="830"/>
                      </a:lnTo>
                      <a:lnTo>
                        <a:pt x="42" y="820"/>
                      </a:lnTo>
                      <a:lnTo>
                        <a:pt x="121" y="875"/>
                      </a:lnTo>
                      <a:lnTo>
                        <a:pt x="78" y="788"/>
                      </a:lnTo>
                      <a:lnTo>
                        <a:pt x="102" y="771"/>
                      </a:lnTo>
                      <a:lnTo>
                        <a:pt x="140" y="782"/>
                      </a:lnTo>
                      <a:lnTo>
                        <a:pt x="184" y="845"/>
                      </a:lnTo>
                      <a:lnTo>
                        <a:pt x="184" y="705"/>
                      </a:lnTo>
                      <a:lnTo>
                        <a:pt x="184" y="557"/>
                      </a:lnTo>
                      <a:lnTo>
                        <a:pt x="205" y="424"/>
                      </a:lnTo>
                      <a:lnTo>
                        <a:pt x="243" y="311"/>
                      </a:lnTo>
                      <a:lnTo>
                        <a:pt x="282" y="212"/>
                      </a:lnTo>
                      <a:lnTo>
                        <a:pt x="324" y="15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61"/>
                <p:cNvSpPr>
                  <a:spLocks/>
                </p:cNvSpPr>
                <p:nvPr/>
              </p:nvSpPr>
              <p:spPr bwMode="auto">
                <a:xfrm>
                  <a:off x="2316" y="2800"/>
                  <a:ext cx="968" cy="1044"/>
                </a:xfrm>
                <a:custGeom>
                  <a:avLst/>
                  <a:gdLst>
                    <a:gd name="T0" fmla="*/ 112 w 968"/>
                    <a:gd name="T1" fmla="*/ 7 h 1044"/>
                    <a:gd name="T2" fmla="*/ 170 w 968"/>
                    <a:gd name="T3" fmla="*/ 11 h 1044"/>
                    <a:gd name="T4" fmla="*/ 250 w 968"/>
                    <a:gd name="T5" fmla="*/ 49 h 1044"/>
                    <a:gd name="T6" fmla="*/ 341 w 968"/>
                    <a:gd name="T7" fmla="*/ 132 h 1044"/>
                    <a:gd name="T8" fmla="*/ 441 w 968"/>
                    <a:gd name="T9" fmla="*/ 246 h 1044"/>
                    <a:gd name="T10" fmla="*/ 553 w 968"/>
                    <a:gd name="T11" fmla="*/ 403 h 1044"/>
                    <a:gd name="T12" fmla="*/ 640 w 968"/>
                    <a:gd name="T13" fmla="*/ 574 h 1044"/>
                    <a:gd name="T14" fmla="*/ 686 w 968"/>
                    <a:gd name="T15" fmla="*/ 773 h 1044"/>
                    <a:gd name="T16" fmla="*/ 735 w 968"/>
                    <a:gd name="T17" fmla="*/ 892 h 1044"/>
                    <a:gd name="T18" fmla="*/ 763 w 968"/>
                    <a:gd name="T19" fmla="*/ 957 h 1044"/>
                    <a:gd name="T20" fmla="*/ 822 w 968"/>
                    <a:gd name="T21" fmla="*/ 974 h 1044"/>
                    <a:gd name="T22" fmla="*/ 907 w 968"/>
                    <a:gd name="T23" fmla="*/ 974 h 1044"/>
                    <a:gd name="T24" fmla="*/ 949 w 968"/>
                    <a:gd name="T25" fmla="*/ 976 h 1044"/>
                    <a:gd name="T26" fmla="*/ 968 w 968"/>
                    <a:gd name="T27" fmla="*/ 1025 h 1044"/>
                    <a:gd name="T28" fmla="*/ 911 w 968"/>
                    <a:gd name="T29" fmla="*/ 1040 h 1044"/>
                    <a:gd name="T30" fmla="*/ 830 w 968"/>
                    <a:gd name="T31" fmla="*/ 1034 h 1044"/>
                    <a:gd name="T32" fmla="*/ 754 w 968"/>
                    <a:gd name="T33" fmla="*/ 1025 h 1044"/>
                    <a:gd name="T34" fmla="*/ 705 w 968"/>
                    <a:gd name="T35" fmla="*/ 983 h 1044"/>
                    <a:gd name="T36" fmla="*/ 667 w 968"/>
                    <a:gd name="T37" fmla="*/ 996 h 1044"/>
                    <a:gd name="T38" fmla="*/ 652 w 968"/>
                    <a:gd name="T39" fmla="*/ 1034 h 1044"/>
                    <a:gd name="T40" fmla="*/ 602 w 968"/>
                    <a:gd name="T41" fmla="*/ 1044 h 1044"/>
                    <a:gd name="T42" fmla="*/ 574 w 968"/>
                    <a:gd name="T43" fmla="*/ 1021 h 1044"/>
                    <a:gd name="T44" fmla="*/ 591 w 968"/>
                    <a:gd name="T45" fmla="*/ 974 h 1044"/>
                    <a:gd name="T46" fmla="*/ 642 w 968"/>
                    <a:gd name="T47" fmla="*/ 917 h 1044"/>
                    <a:gd name="T48" fmla="*/ 648 w 968"/>
                    <a:gd name="T49" fmla="*/ 843 h 1044"/>
                    <a:gd name="T50" fmla="*/ 623 w 968"/>
                    <a:gd name="T51" fmla="*/ 767 h 1044"/>
                    <a:gd name="T52" fmla="*/ 572 w 968"/>
                    <a:gd name="T53" fmla="*/ 623 h 1044"/>
                    <a:gd name="T54" fmla="*/ 504 w 968"/>
                    <a:gd name="T55" fmla="*/ 517 h 1044"/>
                    <a:gd name="T56" fmla="*/ 439 w 968"/>
                    <a:gd name="T57" fmla="*/ 409 h 1044"/>
                    <a:gd name="T58" fmla="*/ 371 w 968"/>
                    <a:gd name="T59" fmla="*/ 326 h 1044"/>
                    <a:gd name="T60" fmla="*/ 275 w 968"/>
                    <a:gd name="T61" fmla="*/ 237 h 1044"/>
                    <a:gd name="T62" fmla="*/ 170 w 968"/>
                    <a:gd name="T63" fmla="*/ 178 h 1044"/>
                    <a:gd name="T64" fmla="*/ 26 w 968"/>
                    <a:gd name="T65" fmla="*/ 121 h 1044"/>
                    <a:gd name="T66" fmla="*/ 0 w 968"/>
                    <a:gd name="T67" fmla="*/ 49 h 1044"/>
                    <a:gd name="T68" fmla="*/ 45 w 968"/>
                    <a:gd name="T69" fmla="*/ 0 h 1044"/>
                    <a:gd name="T70" fmla="*/ 112 w 968"/>
                    <a:gd name="T71" fmla="*/ 7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8"/>
                    <a:gd name="T109" fmla="*/ 0 h 1044"/>
                    <a:gd name="T110" fmla="*/ 968 w 968"/>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8" h="1044">
                      <a:moveTo>
                        <a:pt x="112" y="7"/>
                      </a:moveTo>
                      <a:lnTo>
                        <a:pt x="170" y="11"/>
                      </a:lnTo>
                      <a:lnTo>
                        <a:pt x="250" y="49"/>
                      </a:lnTo>
                      <a:lnTo>
                        <a:pt x="341" y="132"/>
                      </a:lnTo>
                      <a:lnTo>
                        <a:pt x="441" y="246"/>
                      </a:lnTo>
                      <a:lnTo>
                        <a:pt x="553" y="403"/>
                      </a:lnTo>
                      <a:lnTo>
                        <a:pt x="640" y="574"/>
                      </a:lnTo>
                      <a:lnTo>
                        <a:pt x="686" y="773"/>
                      </a:lnTo>
                      <a:lnTo>
                        <a:pt x="735" y="892"/>
                      </a:lnTo>
                      <a:lnTo>
                        <a:pt x="763" y="957"/>
                      </a:lnTo>
                      <a:lnTo>
                        <a:pt x="822" y="974"/>
                      </a:lnTo>
                      <a:lnTo>
                        <a:pt x="907" y="974"/>
                      </a:lnTo>
                      <a:lnTo>
                        <a:pt x="949" y="976"/>
                      </a:lnTo>
                      <a:lnTo>
                        <a:pt x="968" y="1025"/>
                      </a:lnTo>
                      <a:lnTo>
                        <a:pt x="911" y="1040"/>
                      </a:lnTo>
                      <a:lnTo>
                        <a:pt x="830" y="1034"/>
                      </a:lnTo>
                      <a:lnTo>
                        <a:pt x="754" y="1025"/>
                      </a:lnTo>
                      <a:lnTo>
                        <a:pt x="705" y="983"/>
                      </a:lnTo>
                      <a:lnTo>
                        <a:pt x="667" y="996"/>
                      </a:lnTo>
                      <a:lnTo>
                        <a:pt x="652" y="1034"/>
                      </a:lnTo>
                      <a:lnTo>
                        <a:pt x="602" y="1044"/>
                      </a:lnTo>
                      <a:lnTo>
                        <a:pt x="574" y="1021"/>
                      </a:lnTo>
                      <a:lnTo>
                        <a:pt x="591" y="974"/>
                      </a:lnTo>
                      <a:lnTo>
                        <a:pt x="642" y="917"/>
                      </a:lnTo>
                      <a:lnTo>
                        <a:pt x="648" y="843"/>
                      </a:lnTo>
                      <a:lnTo>
                        <a:pt x="623" y="767"/>
                      </a:lnTo>
                      <a:lnTo>
                        <a:pt x="572" y="623"/>
                      </a:lnTo>
                      <a:lnTo>
                        <a:pt x="504" y="517"/>
                      </a:lnTo>
                      <a:lnTo>
                        <a:pt x="439" y="409"/>
                      </a:lnTo>
                      <a:lnTo>
                        <a:pt x="371" y="326"/>
                      </a:lnTo>
                      <a:lnTo>
                        <a:pt x="275" y="237"/>
                      </a:lnTo>
                      <a:lnTo>
                        <a:pt x="170" y="178"/>
                      </a:lnTo>
                      <a:lnTo>
                        <a:pt x="26" y="121"/>
                      </a:lnTo>
                      <a:lnTo>
                        <a:pt x="0" y="49"/>
                      </a:lnTo>
                      <a:lnTo>
                        <a:pt x="45" y="0"/>
                      </a:lnTo>
                      <a:lnTo>
                        <a:pt x="112" y="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62"/>
                <p:cNvSpPr>
                  <a:spLocks/>
                </p:cNvSpPr>
                <p:nvPr/>
              </p:nvSpPr>
              <p:spPr bwMode="auto">
                <a:xfrm>
                  <a:off x="2511" y="3033"/>
                  <a:ext cx="1269" cy="760"/>
                </a:xfrm>
                <a:custGeom>
                  <a:avLst/>
                  <a:gdLst>
                    <a:gd name="T0" fmla="*/ 61 w 1269"/>
                    <a:gd name="T1" fmla="*/ 523 h 760"/>
                    <a:gd name="T2" fmla="*/ 11 w 1269"/>
                    <a:gd name="T3" fmla="*/ 559 h 760"/>
                    <a:gd name="T4" fmla="*/ 0 w 1269"/>
                    <a:gd name="T5" fmla="*/ 619 h 760"/>
                    <a:gd name="T6" fmla="*/ 11 w 1269"/>
                    <a:gd name="T7" fmla="*/ 722 h 760"/>
                    <a:gd name="T8" fmla="*/ 57 w 1269"/>
                    <a:gd name="T9" fmla="*/ 760 h 760"/>
                    <a:gd name="T10" fmla="*/ 182 w 1269"/>
                    <a:gd name="T11" fmla="*/ 731 h 760"/>
                    <a:gd name="T12" fmla="*/ 318 w 1269"/>
                    <a:gd name="T13" fmla="*/ 648 h 760"/>
                    <a:gd name="T14" fmla="*/ 496 w 1269"/>
                    <a:gd name="T15" fmla="*/ 549 h 760"/>
                    <a:gd name="T16" fmla="*/ 620 w 1269"/>
                    <a:gd name="T17" fmla="*/ 491 h 760"/>
                    <a:gd name="T18" fmla="*/ 697 w 1269"/>
                    <a:gd name="T19" fmla="*/ 481 h 760"/>
                    <a:gd name="T20" fmla="*/ 811 w 1269"/>
                    <a:gd name="T21" fmla="*/ 475 h 760"/>
                    <a:gd name="T22" fmla="*/ 877 w 1269"/>
                    <a:gd name="T23" fmla="*/ 466 h 760"/>
                    <a:gd name="T24" fmla="*/ 957 w 1269"/>
                    <a:gd name="T25" fmla="*/ 417 h 760"/>
                    <a:gd name="T26" fmla="*/ 1036 w 1269"/>
                    <a:gd name="T27" fmla="*/ 394 h 760"/>
                    <a:gd name="T28" fmla="*/ 1074 w 1269"/>
                    <a:gd name="T29" fmla="*/ 394 h 760"/>
                    <a:gd name="T30" fmla="*/ 1135 w 1269"/>
                    <a:gd name="T31" fmla="*/ 394 h 760"/>
                    <a:gd name="T32" fmla="*/ 1154 w 1269"/>
                    <a:gd name="T33" fmla="*/ 367 h 760"/>
                    <a:gd name="T34" fmla="*/ 1163 w 1269"/>
                    <a:gd name="T35" fmla="*/ 288 h 760"/>
                    <a:gd name="T36" fmla="*/ 1199 w 1269"/>
                    <a:gd name="T37" fmla="*/ 206 h 760"/>
                    <a:gd name="T38" fmla="*/ 1249 w 1269"/>
                    <a:gd name="T39" fmla="*/ 125 h 760"/>
                    <a:gd name="T40" fmla="*/ 1269 w 1269"/>
                    <a:gd name="T41" fmla="*/ 87 h 760"/>
                    <a:gd name="T42" fmla="*/ 1256 w 1269"/>
                    <a:gd name="T43" fmla="*/ 38 h 760"/>
                    <a:gd name="T44" fmla="*/ 1180 w 1269"/>
                    <a:gd name="T45" fmla="*/ 0 h 760"/>
                    <a:gd name="T46" fmla="*/ 1125 w 1269"/>
                    <a:gd name="T47" fmla="*/ 11 h 760"/>
                    <a:gd name="T48" fmla="*/ 1067 w 1269"/>
                    <a:gd name="T49" fmla="*/ 182 h 760"/>
                    <a:gd name="T50" fmla="*/ 1046 w 1269"/>
                    <a:gd name="T51" fmla="*/ 318 h 760"/>
                    <a:gd name="T52" fmla="*/ 1008 w 1269"/>
                    <a:gd name="T53" fmla="*/ 337 h 760"/>
                    <a:gd name="T54" fmla="*/ 849 w 1269"/>
                    <a:gd name="T55" fmla="*/ 350 h 760"/>
                    <a:gd name="T56" fmla="*/ 680 w 1269"/>
                    <a:gd name="T57" fmla="*/ 367 h 760"/>
                    <a:gd name="T58" fmla="*/ 572 w 1269"/>
                    <a:gd name="T59" fmla="*/ 360 h 760"/>
                    <a:gd name="T60" fmla="*/ 515 w 1269"/>
                    <a:gd name="T61" fmla="*/ 386 h 760"/>
                    <a:gd name="T62" fmla="*/ 400 w 1269"/>
                    <a:gd name="T63" fmla="*/ 424 h 760"/>
                    <a:gd name="T64" fmla="*/ 210 w 1269"/>
                    <a:gd name="T65" fmla="*/ 481 h 760"/>
                    <a:gd name="T66" fmla="*/ 61 w 1269"/>
                    <a:gd name="T67" fmla="*/ 523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9"/>
                    <a:gd name="T103" fmla="*/ 0 h 760"/>
                    <a:gd name="T104" fmla="*/ 1269 w 1269"/>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9" h="760">
                      <a:moveTo>
                        <a:pt x="61" y="523"/>
                      </a:moveTo>
                      <a:lnTo>
                        <a:pt x="11" y="559"/>
                      </a:lnTo>
                      <a:lnTo>
                        <a:pt x="0" y="619"/>
                      </a:lnTo>
                      <a:lnTo>
                        <a:pt x="11" y="722"/>
                      </a:lnTo>
                      <a:lnTo>
                        <a:pt x="57" y="760"/>
                      </a:lnTo>
                      <a:lnTo>
                        <a:pt x="182" y="731"/>
                      </a:lnTo>
                      <a:lnTo>
                        <a:pt x="318" y="648"/>
                      </a:lnTo>
                      <a:lnTo>
                        <a:pt x="496" y="549"/>
                      </a:lnTo>
                      <a:lnTo>
                        <a:pt x="620" y="491"/>
                      </a:lnTo>
                      <a:lnTo>
                        <a:pt x="697" y="481"/>
                      </a:lnTo>
                      <a:lnTo>
                        <a:pt x="811" y="475"/>
                      </a:lnTo>
                      <a:lnTo>
                        <a:pt x="877" y="466"/>
                      </a:lnTo>
                      <a:lnTo>
                        <a:pt x="957" y="417"/>
                      </a:lnTo>
                      <a:lnTo>
                        <a:pt x="1036" y="394"/>
                      </a:lnTo>
                      <a:lnTo>
                        <a:pt x="1074" y="394"/>
                      </a:lnTo>
                      <a:lnTo>
                        <a:pt x="1135" y="394"/>
                      </a:lnTo>
                      <a:lnTo>
                        <a:pt x="1154" y="367"/>
                      </a:lnTo>
                      <a:lnTo>
                        <a:pt x="1163" y="288"/>
                      </a:lnTo>
                      <a:lnTo>
                        <a:pt x="1199" y="206"/>
                      </a:lnTo>
                      <a:lnTo>
                        <a:pt x="1249" y="125"/>
                      </a:lnTo>
                      <a:lnTo>
                        <a:pt x="1269" y="87"/>
                      </a:lnTo>
                      <a:lnTo>
                        <a:pt x="1256" y="38"/>
                      </a:lnTo>
                      <a:lnTo>
                        <a:pt x="1180" y="0"/>
                      </a:lnTo>
                      <a:lnTo>
                        <a:pt x="1125" y="11"/>
                      </a:lnTo>
                      <a:lnTo>
                        <a:pt x="1067" y="182"/>
                      </a:lnTo>
                      <a:lnTo>
                        <a:pt x="1046" y="318"/>
                      </a:lnTo>
                      <a:lnTo>
                        <a:pt x="1008" y="337"/>
                      </a:lnTo>
                      <a:lnTo>
                        <a:pt x="849" y="350"/>
                      </a:lnTo>
                      <a:lnTo>
                        <a:pt x="680" y="367"/>
                      </a:lnTo>
                      <a:lnTo>
                        <a:pt x="572" y="360"/>
                      </a:lnTo>
                      <a:lnTo>
                        <a:pt x="515" y="386"/>
                      </a:lnTo>
                      <a:lnTo>
                        <a:pt x="400" y="424"/>
                      </a:lnTo>
                      <a:lnTo>
                        <a:pt x="210" y="481"/>
                      </a:lnTo>
                      <a:lnTo>
                        <a:pt x="61" y="523"/>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 name="Freeform 63"/>
                <p:cNvSpPr>
                  <a:spLocks/>
                </p:cNvSpPr>
                <p:nvPr/>
              </p:nvSpPr>
              <p:spPr bwMode="auto">
                <a:xfrm>
                  <a:off x="2265" y="2910"/>
                  <a:ext cx="1034" cy="871"/>
                </a:xfrm>
                <a:custGeom>
                  <a:avLst/>
                  <a:gdLst>
                    <a:gd name="T0" fmla="*/ 38 w 1034"/>
                    <a:gd name="T1" fmla="*/ 657 h 871"/>
                    <a:gd name="T2" fmla="*/ 0 w 1034"/>
                    <a:gd name="T3" fmla="*/ 697 h 871"/>
                    <a:gd name="T4" fmla="*/ 0 w 1034"/>
                    <a:gd name="T5" fmla="*/ 754 h 871"/>
                    <a:gd name="T6" fmla="*/ 26 w 1034"/>
                    <a:gd name="T7" fmla="*/ 841 h 871"/>
                    <a:gd name="T8" fmla="*/ 74 w 1034"/>
                    <a:gd name="T9" fmla="*/ 871 h 871"/>
                    <a:gd name="T10" fmla="*/ 180 w 1034"/>
                    <a:gd name="T11" fmla="*/ 822 h 871"/>
                    <a:gd name="T12" fmla="*/ 288 w 1034"/>
                    <a:gd name="T13" fmla="*/ 722 h 871"/>
                    <a:gd name="T14" fmla="*/ 428 w 1034"/>
                    <a:gd name="T15" fmla="*/ 604 h 871"/>
                    <a:gd name="T16" fmla="*/ 528 w 1034"/>
                    <a:gd name="T17" fmla="*/ 532 h 871"/>
                    <a:gd name="T18" fmla="*/ 595 w 1034"/>
                    <a:gd name="T19" fmla="*/ 509 h 871"/>
                    <a:gd name="T20" fmla="*/ 695 w 1034"/>
                    <a:gd name="T21" fmla="*/ 483 h 871"/>
                    <a:gd name="T22" fmla="*/ 752 w 1034"/>
                    <a:gd name="T23" fmla="*/ 466 h 871"/>
                    <a:gd name="T24" fmla="*/ 814 w 1034"/>
                    <a:gd name="T25" fmla="*/ 411 h 871"/>
                    <a:gd name="T26" fmla="*/ 881 w 1034"/>
                    <a:gd name="T27" fmla="*/ 377 h 871"/>
                    <a:gd name="T28" fmla="*/ 913 w 1034"/>
                    <a:gd name="T29" fmla="*/ 367 h 871"/>
                    <a:gd name="T30" fmla="*/ 968 w 1034"/>
                    <a:gd name="T31" fmla="*/ 358 h 871"/>
                    <a:gd name="T32" fmla="*/ 979 w 1034"/>
                    <a:gd name="T33" fmla="*/ 331 h 871"/>
                    <a:gd name="T34" fmla="*/ 977 w 1034"/>
                    <a:gd name="T35" fmla="*/ 261 h 871"/>
                    <a:gd name="T36" fmla="*/ 994 w 1034"/>
                    <a:gd name="T37" fmla="*/ 180 h 871"/>
                    <a:gd name="T38" fmla="*/ 1023 w 1034"/>
                    <a:gd name="T39" fmla="*/ 98 h 871"/>
                    <a:gd name="T40" fmla="*/ 1034 w 1034"/>
                    <a:gd name="T41" fmla="*/ 64 h 871"/>
                    <a:gd name="T42" fmla="*/ 1015 w 1034"/>
                    <a:gd name="T43" fmla="*/ 24 h 871"/>
                    <a:gd name="T44" fmla="*/ 938 w 1034"/>
                    <a:gd name="T45" fmla="*/ 0 h 871"/>
                    <a:gd name="T46" fmla="*/ 894 w 1034"/>
                    <a:gd name="T47" fmla="*/ 17 h 871"/>
                    <a:gd name="T48" fmla="*/ 871 w 1034"/>
                    <a:gd name="T49" fmla="*/ 182 h 871"/>
                    <a:gd name="T50" fmla="*/ 875 w 1034"/>
                    <a:gd name="T51" fmla="*/ 303 h 871"/>
                    <a:gd name="T52" fmla="*/ 847 w 1034"/>
                    <a:gd name="T53" fmla="*/ 326 h 871"/>
                    <a:gd name="T54" fmla="*/ 706 w 1034"/>
                    <a:gd name="T55" fmla="*/ 367 h 871"/>
                    <a:gd name="T56" fmla="*/ 559 w 1034"/>
                    <a:gd name="T57" fmla="*/ 411 h 871"/>
                    <a:gd name="T58" fmla="*/ 462 w 1034"/>
                    <a:gd name="T59" fmla="*/ 426 h 871"/>
                    <a:gd name="T60" fmla="*/ 418 w 1034"/>
                    <a:gd name="T61" fmla="*/ 458 h 871"/>
                    <a:gd name="T62" fmla="*/ 322 w 1034"/>
                    <a:gd name="T63" fmla="*/ 513 h 871"/>
                    <a:gd name="T64" fmla="*/ 161 w 1034"/>
                    <a:gd name="T65" fmla="*/ 593 h 871"/>
                    <a:gd name="T66" fmla="*/ 38 w 1034"/>
                    <a:gd name="T67" fmla="*/ 657 h 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4"/>
                    <a:gd name="T103" fmla="*/ 0 h 871"/>
                    <a:gd name="T104" fmla="*/ 1034 w 1034"/>
                    <a:gd name="T105" fmla="*/ 871 h 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4" h="871">
                      <a:moveTo>
                        <a:pt x="38" y="657"/>
                      </a:moveTo>
                      <a:lnTo>
                        <a:pt x="0" y="697"/>
                      </a:lnTo>
                      <a:lnTo>
                        <a:pt x="0" y="754"/>
                      </a:lnTo>
                      <a:lnTo>
                        <a:pt x="26" y="841"/>
                      </a:lnTo>
                      <a:lnTo>
                        <a:pt x="74" y="871"/>
                      </a:lnTo>
                      <a:lnTo>
                        <a:pt x="180" y="822"/>
                      </a:lnTo>
                      <a:lnTo>
                        <a:pt x="288" y="722"/>
                      </a:lnTo>
                      <a:lnTo>
                        <a:pt x="428" y="604"/>
                      </a:lnTo>
                      <a:lnTo>
                        <a:pt x="528" y="532"/>
                      </a:lnTo>
                      <a:lnTo>
                        <a:pt x="595" y="509"/>
                      </a:lnTo>
                      <a:lnTo>
                        <a:pt x="695" y="483"/>
                      </a:lnTo>
                      <a:lnTo>
                        <a:pt x="752" y="466"/>
                      </a:lnTo>
                      <a:lnTo>
                        <a:pt x="814" y="411"/>
                      </a:lnTo>
                      <a:lnTo>
                        <a:pt x="881" y="377"/>
                      </a:lnTo>
                      <a:lnTo>
                        <a:pt x="913" y="367"/>
                      </a:lnTo>
                      <a:lnTo>
                        <a:pt x="968" y="358"/>
                      </a:lnTo>
                      <a:lnTo>
                        <a:pt x="979" y="331"/>
                      </a:lnTo>
                      <a:lnTo>
                        <a:pt x="977" y="261"/>
                      </a:lnTo>
                      <a:lnTo>
                        <a:pt x="994" y="180"/>
                      </a:lnTo>
                      <a:lnTo>
                        <a:pt x="1023" y="98"/>
                      </a:lnTo>
                      <a:lnTo>
                        <a:pt x="1034" y="64"/>
                      </a:lnTo>
                      <a:lnTo>
                        <a:pt x="1015" y="24"/>
                      </a:lnTo>
                      <a:lnTo>
                        <a:pt x="938" y="0"/>
                      </a:lnTo>
                      <a:lnTo>
                        <a:pt x="894" y="17"/>
                      </a:lnTo>
                      <a:lnTo>
                        <a:pt x="871" y="182"/>
                      </a:lnTo>
                      <a:lnTo>
                        <a:pt x="875" y="303"/>
                      </a:lnTo>
                      <a:lnTo>
                        <a:pt x="847" y="326"/>
                      </a:lnTo>
                      <a:lnTo>
                        <a:pt x="706" y="367"/>
                      </a:lnTo>
                      <a:lnTo>
                        <a:pt x="559" y="411"/>
                      </a:lnTo>
                      <a:lnTo>
                        <a:pt x="462" y="426"/>
                      </a:lnTo>
                      <a:lnTo>
                        <a:pt x="418" y="458"/>
                      </a:lnTo>
                      <a:lnTo>
                        <a:pt x="322" y="513"/>
                      </a:lnTo>
                      <a:lnTo>
                        <a:pt x="161" y="593"/>
                      </a:lnTo>
                      <a:lnTo>
                        <a:pt x="38" y="65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616512" name="Rectangle 64"/>
          <p:cNvSpPr>
            <a:spLocks noGrp="1" noChangeArrowheads="1"/>
          </p:cNvSpPr>
          <p:nvPr>
            <p:ph type="body" sz="half" idx="4294967295"/>
          </p:nvPr>
        </p:nvSpPr>
        <p:spPr>
          <a:xfrm>
            <a:off x="5221288" y="1793875"/>
            <a:ext cx="4552950" cy="4533900"/>
          </a:xfrm>
        </p:spPr>
        <p:txBody>
          <a:bodyPr/>
          <a:lstStyle/>
          <a:p>
            <a:pPr eaLnBrk="1" hangingPunct="1">
              <a:buFont typeface="Wingdings" panose="05000000000000000000" pitchFamily="2" charset="2"/>
              <a:buNone/>
              <a:defRPr/>
            </a:pPr>
            <a:endParaRPr lang="en-US" sz="3600" dirty="0" smtClean="0">
              <a:solidFill>
                <a:srgbClr val="FFCC00"/>
              </a:solidFill>
              <a:ea typeface="+mn-ea"/>
              <a:cs typeface="+mn-cs"/>
            </a:endParaRPr>
          </a:p>
          <a:p>
            <a:pPr eaLnBrk="1" hangingPunct="1">
              <a:buFont typeface="Wingdings" panose="05000000000000000000" pitchFamily="2" charset="2"/>
              <a:buNone/>
              <a:defRPr/>
            </a:pPr>
            <a:endParaRPr lang="en-US" sz="3600" dirty="0" smtClean="0">
              <a:solidFill>
                <a:srgbClr val="FFCC00"/>
              </a:solidFill>
              <a:ea typeface="+mn-ea"/>
              <a:cs typeface="+mn-cs"/>
            </a:endParaRPr>
          </a:p>
          <a:p>
            <a:pPr eaLnBrk="1" hangingPunct="1">
              <a:buFont typeface="Wingdings" panose="05000000000000000000" pitchFamily="2" charset="2"/>
              <a:buNone/>
              <a:defRPr/>
            </a:pPr>
            <a:endParaRPr lang="en-US" sz="2400" dirty="0" smtClean="0">
              <a:solidFill>
                <a:srgbClr val="FFCC00"/>
              </a:solidFill>
              <a:ea typeface="+mn-ea"/>
              <a:cs typeface="+mn-cs"/>
            </a:endParaRPr>
          </a:p>
          <a:p>
            <a:pPr eaLnBrk="1" hangingPunct="1">
              <a:defRPr/>
            </a:pPr>
            <a:endParaRPr lang="en-US" sz="2800" dirty="0" smtClean="0">
              <a:ea typeface="+mn-ea"/>
              <a:cs typeface="+mn-cs"/>
            </a:endParaRPr>
          </a:p>
        </p:txBody>
      </p:sp>
      <p:sp>
        <p:nvSpPr>
          <p:cNvPr id="3077" name="Text Box 68"/>
          <p:cNvSpPr txBox="1">
            <a:spLocks noChangeArrowheads="1"/>
          </p:cNvSpPr>
          <p:nvPr/>
        </p:nvSpPr>
        <p:spPr bwMode="auto">
          <a:xfrm>
            <a:off x="6383338" y="6002338"/>
            <a:ext cx="1862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t>Rev. 02/10/2014</a:t>
            </a:r>
          </a:p>
        </p:txBody>
      </p:sp>
      <p:sp>
        <p:nvSpPr>
          <p:cNvPr id="616518" name="Rectangle 70"/>
          <p:cNvSpPr>
            <a:spLocks noGrp="1" noChangeArrowheads="1"/>
          </p:cNvSpPr>
          <p:nvPr>
            <p:ph type="body" sz="half" idx="1"/>
          </p:nvPr>
        </p:nvSpPr>
        <p:spPr>
          <a:xfrm>
            <a:off x="4819650" y="3405188"/>
            <a:ext cx="5205413" cy="1711325"/>
          </a:xfrm>
        </p:spPr>
        <p:txBody>
          <a:bodyPr/>
          <a:lstStyle/>
          <a:p>
            <a:pPr eaLnBrk="1" hangingPunct="1">
              <a:tabLst>
                <a:tab pos="1484313" algn="l"/>
              </a:tabLst>
              <a:defRPr/>
            </a:pPr>
            <a:r>
              <a:rPr lang="en-US" sz="2800" smtClean="0">
                <a:ea typeface="+mn-ea"/>
                <a:cs typeface="+mn-cs"/>
              </a:rPr>
              <a:t> </a:t>
            </a:r>
            <a:r>
              <a:rPr lang="en-US" sz="2000" smtClean="0">
                <a:ea typeface="+mn-ea"/>
                <a:cs typeface="+mn-cs"/>
              </a:rPr>
              <a:t>Modified by Dr. Gail P. Taylor</a:t>
            </a:r>
          </a:p>
          <a:p>
            <a:pPr eaLnBrk="1" hangingPunct="1">
              <a:tabLst>
                <a:tab pos="1484313" algn="l"/>
              </a:tabLst>
              <a:defRPr/>
            </a:pPr>
            <a:r>
              <a:rPr lang="en-US" sz="2000" smtClean="0">
                <a:ea typeface="+mn-ea"/>
                <a:cs typeface="+mn-cs"/>
              </a:rPr>
              <a:t>Originally developed by Beth Fischer and Michael Zigmond, Survival Skills and Ethics Program www.pitt.edu/~survival</a:t>
            </a:r>
            <a:endParaRPr lang="en-US" sz="2000" smtClean="0">
              <a:solidFill>
                <a:srgbClr val="FFCC00"/>
              </a:solidFill>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611362" y="12700"/>
            <a:ext cx="8743950" cy="1206500"/>
          </a:xfrm>
        </p:spPr>
        <p:txBody>
          <a:bodyPr/>
          <a:lstStyle/>
          <a:p>
            <a:pPr eaLnBrk="1" hangingPunct="1">
              <a:defRPr/>
            </a:pPr>
            <a:r>
              <a:rPr lang="en-US" altLang="en-US" dirty="0" smtClean="0">
                <a:ea typeface="ＭＳ Ｐゴシック" pitchFamily="34" charset="-128"/>
              </a:rPr>
              <a:t>What is a Research Journal?</a:t>
            </a:r>
          </a:p>
        </p:txBody>
      </p:sp>
      <p:sp>
        <p:nvSpPr>
          <p:cNvPr id="714755" name="Rectangle 3"/>
          <p:cNvSpPr>
            <a:spLocks noGrp="1" noChangeArrowheads="1"/>
          </p:cNvSpPr>
          <p:nvPr>
            <p:ph type="body" idx="1"/>
          </p:nvPr>
        </p:nvSpPr>
        <p:spPr>
          <a:xfrm>
            <a:off x="782638" y="1219200"/>
            <a:ext cx="9001125" cy="5222875"/>
          </a:xfrm>
        </p:spPr>
        <p:txBody>
          <a:bodyPr/>
          <a:lstStyle/>
          <a:p>
            <a:pPr eaLnBrk="1" hangingPunct="1">
              <a:defRPr/>
            </a:pPr>
            <a:r>
              <a:rPr lang="en-US" altLang="en-US" sz="2200" dirty="0" smtClean="0">
                <a:ea typeface="ＭＳ Ｐゴシック" pitchFamily="34" charset="-128"/>
              </a:rPr>
              <a:t>Magazine-like publication carrying:</a:t>
            </a:r>
          </a:p>
          <a:p>
            <a:pPr lvl="1" eaLnBrk="1" hangingPunct="1">
              <a:defRPr/>
            </a:pPr>
            <a:r>
              <a:rPr lang="en-US" altLang="en-US" sz="2200" dirty="0" smtClean="0">
                <a:solidFill>
                  <a:srgbClr val="FFFF59"/>
                </a:solidFill>
                <a:ea typeface="ＭＳ Ｐゴシック" pitchFamily="34" charset="-128"/>
              </a:rPr>
              <a:t>Original research reports</a:t>
            </a:r>
          </a:p>
          <a:p>
            <a:pPr lvl="1" eaLnBrk="1" hangingPunct="1">
              <a:defRPr/>
            </a:pPr>
            <a:r>
              <a:rPr lang="en-US" altLang="en-US" sz="2200" dirty="0" smtClean="0">
                <a:solidFill>
                  <a:srgbClr val="FFFF59"/>
                </a:solidFill>
                <a:ea typeface="ＭＳ Ｐゴシック" pitchFamily="34" charset="-128"/>
              </a:rPr>
              <a:t>Editorials</a:t>
            </a:r>
          </a:p>
          <a:p>
            <a:pPr lvl="1" eaLnBrk="1" hangingPunct="1">
              <a:defRPr/>
            </a:pPr>
            <a:r>
              <a:rPr lang="en-US" altLang="en-US" sz="2200" dirty="0" smtClean="0">
                <a:solidFill>
                  <a:srgbClr val="FFFF59"/>
                </a:solidFill>
                <a:ea typeface="ＭＳ Ｐゴシック" pitchFamily="34" charset="-128"/>
              </a:rPr>
              <a:t>Letters to editor</a:t>
            </a:r>
          </a:p>
          <a:p>
            <a:pPr lvl="1" eaLnBrk="1" hangingPunct="1">
              <a:defRPr/>
            </a:pPr>
            <a:r>
              <a:rPr lang="en-US" altLang="en-US" sz="2200" dirty="0" smtClean="0">
                <a:ea typeface="ＭＳ Ｐゴシック" pitchFamily="34" charset="-128"/>
              </a:rPr>
              <a:t>Advertisements (jobs and scientific equipment)</a:t>
            </a:r>
          </a:p>
          <a:p>
            <a:pPr eaLnBrk="1" hangingPunct="1">
              <a:defRPr/>
            </a:pPr>
            <a:r>
              <a:rPr lang="en-US" altLang="en-US" sz="2200" dirty="0" smtClean="0">
                <a:ea typeface="ＭＳ Ｐゴシック" pitchFamily="34" charset="-128"/>
              </a:rPr>
              <a:t>Content can be general or specific</a:t>
            </a:r>
          </a:p>
          <a:p>
            <a:pPr eaLnBrk="1" hangingPunct="1">
              <a:defRPr/>
            </a:pPr>
            <a:r>
              <a:rPr lang="en-US" altLang="en-US" sz="2200" dirty="0" smtClean="0">
                <a:ea typeface="ＭＳ Ｐゴシック" pitchFamily="34" charset="-128"/>
              </a:rPr>
              <a:t>Varying prestige/reputation</a:t>
            </a:r>
          </a:p>
          <a:p>
            <a:pPr eaLnBrk="1" hangingPunct="1">
              <a:defRPr/>
            </a:pPr>
            <a:r>
              <a:rPr lang="en-US" altLang="en-US" sz="2200" dirty="0" smtClean="0">
                <a:ea typeface="ＭＳ Ｐゴシック" pitchFamily="34" charset="-128"/>
              </a:rPr>
              <a:t>Scientists submit their articles for </a:t>
            </a:r>
            <a:r>
              <a:rPr lang="en-US" altLang="en-US" sz="2200" dirty="0" smtClean="0">
                <a:solidFill>
                  <a:srgbClr val="FFFF59"/>
                </a:solidFill>
                <a:ea typeface="ＭＳ Ｐゴシック" pitchFamily="34" charset="-128"/>
              </a:rPr>
              <a:t>free</a:t>
            </a:r>
          </a:p>
          <a:p>
            <a:pPr lvl="1" eaLnBrk="1" hangingPunct="1">
              <a:defRPr/>
            </a:pPr>
            <a:r>
              <a:rPr lang="en-US" altLang="en-US" sz="2000" dirty="0" smtClean="0">
                <a:ea typeface="ＭＳ Ｐゴシック" pitchFamily="34" charset="-128"/>
              </a:rPr>
              <a:t>Try to be first with a discovery</a:t>
            </a:r>
          </a:p>
          <a:p>
            <a:pPr lvl="1" eaLnBrk="1" hangingPunct="1">
              <a:defRPr/>
            </a:pPr>
            <a:r>
              <a:rPr lang="en-US" altLang="en-US" sz="2000" dirty="0" smtClean="0">
                <a:ea typeface="ＭＳ Ｐゴシック" pitchFamily="34" charset="-128"/>
              </a:rPr>
              <a:t>May even pay at publication</a:t>
            </a:r>
          </a:p>
          <a:p>
            <a:pPr lvl="1" eaLnBrk="1" hangingPunct="1">
              <a:defRPr/>
            </a:pPr>
            <a:r>
              <a:rPr lang="en-US" altLang="en-US" sz="2000" dirty="0" smtClean="0">
                <a:ea typeface="ＭＳ Ｐゴシック" pitchFamily="34" charset="-128"/>
              </a:rPr>
              <a:t>Are looking for prestige</a:t>
            </a:r>
          </a:p>
          <a:p>
            <a:pPr eaLnBrk="1" hangingPunct="1">
              <a:defRPr/>
            </a:pPr>
            <a:r>
              <a:rPr lang="en-US" altLang="en-US" sz="2200" dirty="0" smtClean="0">
                <a:ea typeface="ＭＳ Ｐゴシック" pitchFamily="34" charset="-128"/>
              </a:rPr>
              <a:t>Articles are </a:t>
            </a:r>
            <a:r>
              <a:rPr lang="en-US" altLang="en-US" sz="2200" dirty="0" smtClean="0">
                <a:solidFill>
                  <a:srgbClr val="FFFF59"/>
                </a:solidFill>
                <a:ea typeface="ＭＳ Ｐゴシック" pitchFamily="34" charset="-128"/>
              </a:rPr>
              <a:t>Peer-reviewed</a:t>
            </a:r>
            <a:endParaRPr lang="en-US" altLang="en-US" sz="2600" dirty="0" smtClean="0">
              <a:solidFill>
                <a:srgbClr val="FFFF59"/>
              </a:solidFill>
              <a:ea typeface="ＭＳ Ｐゴシック" pitchFamily="34" charset="-128"/>
            </a:endParaRPr>
          </a:p>
          <a:p>
            <a:pPr eaLnBrk="1" hangingPunct="1">
              <a:defRPr/>
            </a:pPr>
            <a:r>
              <a:rPr lang="en-US" altLang="en-US" sz="2200" dirty="0" smtClean="0">
                <a:ea typeface="ＭＳ Ｐゴシック" pitchFamily="34" charset="-128"/>
              </a:rPr>
              <a:t>Shared results create an overall body of knowledge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720725" y="268288"/>
            <a:ext cx="8743950" cy="914400"/>
          </a:xfrm>
        </p:spPr>
        <p:txBody>
          <a:bodyPr/>
          <a:lstStyle/>
          <a:p>
            <a:pPr eaLnBrk="1" hangingPunct="1">
              <a:defRPr/>
            </a:pPr>
            <a:r>
              <a:rPr lang="en-US" altLang="en-US" b="1" smtClean="0">
                <a:ea typeface="ＭＳ Ｐゴシック" pitchFamily="34" charset="-128"/>
              </a:rPr>
              <a:t>More on Journals</a:t>
            </a:r>
          </a:p>
        </p:txBody>
      </p:sp>
      <p:sp>
        <p:nvSpPr>
          <p:cNvPr id="716803" name="Rectangle 3"/>
          <p:cNvSpPr>
            <a:spLocks noGrp="1" noChangeArrowheads="1"/>
          </p:cNvSpPr>
          <p:nvPr>
            <p:ph type="body" idx="1"/>
          </p:nvPr>
        </p:nvSpPr>
        <p:spPr>
          <a:xfrm>
            <a:off x="942975" y="1295400"/>
            <a:ext cx="8743950" cy="4386263"/>
          </a:xfrm>
        </p:spPr>
        <p:txBody>
          <a:bodyPr/>
          <a:lstStyle/>
          <a:p>
            <a:pPr eaLnBrk="1" hangingPunct="1">
              <a:defRPr/>
            </a:pPr>
            <a:r>
              <a:rPr lang="en-US" altLang="en-US" sz="2200" dirty="0" smtClean="0">
                <a:ea typeface="ＭＳ Ｐゴシック" pitchFamily="34" charset="-128"/>
              </a:rPr>
              <a:t>First was Philosophical Transactions of the Royal Society in the mid 1600s.  England. </a:t>
            </a:r>
            <a:r>
              <a:rPr lang="en-US" altLang="en-US" sz="2200" dirty="0" smtClean="0">
                <a:ea typeface="ＭＳ Ｐゴシック" pitchFamily="34" charset="-128"/>
                <a:hlinkClick r:id="rId3"/>
              </a:rPr>
              <a:t>http://www.jstor.org </a:t>
            </a:r>
            <a:endParaRPr lang="en-US" altLang="en-US" sz="2200" dirty="0" smtClean="0">
              <a:ea typeface="ＭＳ Ｐゴシック" pitchFamily="34" charset="-128"/>
            </a:endParaRPr>
          </a:p>
          <a:p>
            <a:pPr lvl="1" eaLnBrk="1" hangingPunct="1">
              <a:defRPr/>
            </a:pPr>
            <a:r>
              <a:rPr lang="en-US" altLang="en-US" sz="900" dirty="0" smtClean="0">
                <a:ea typeface="ＭＳ Ｐゴシック" pitchFamily="34" charset="-128"/>
                <a:hlinkClick r:id="rId4"/>
              </a:rPr>
              <a:t>http://www.jstor.org/browse/03702316/ap000001?frame=noframe&amp;userID=8173521a@utsa.edu/01cc99334140181046789dc1c&amp;dpi=3&amp;config=jstor</a:t>
            </a:r>
            <a:r>
              <a:rPr lang="en-US" altLang="en-US" sz="900" dirty="0" smtClean="0">
                <a:ea typeface="ＭＳ Ｐゴシック" pitchFamily="34" charset="-128"/>
              </a:rPr>
              <a:t/>
            </a:r>
            <a:br>
              <a:rPr lang="en-US" altLang="en-US" sz="900" dirty="0" smtClean="0">
                <a:ea typeface="ＭＳ Ｐゴシック" pitchFamily="34" charset="-128"/>
              </a:rPr>
            </a:br>
            <a:endParaRPr lang="en-US" altLang="en-US" sz="900" dirty="0" smtClean="0">
              <a:ea typeface="ＭＳ Ｐゴシック" pitchFamily="34" charset="-128"/>
            </a:endParaRPr>
          </a:p>
          <a:p>
            <a:pPr eaLnBrk="1" hangingPunct="1">
              <a:defRPr/>
            </a:pPr>
            <a:r>
              <a:rPr lang="en-US" altLang="en-US" sz="2200" dirty="0" smtClean="0">
                <a:ea typeface="ＭＳ Ｐゴシック" pitchFamily="34" charset="-128"/>
              </a:rPr>
              <a:t>Published by scientific societies and subsidized by dues</a:t>
            </a:r>
          </a:p>
          <a:p>
            <a:pPr eaLnBrk="1" hangingPunct="1">
              <a:defRPr/>
            </a:pPr>
            <a:r>
              <a:rPr lang="en-US" altLang="en-US" sz="2200" dirty="0" smtClean="0">
                <a:ea typeface="ＭＳ Ｐゴシック" pitchFamily="34" charset="-128"/>
              </a:rPr>
              <a:t>In 1965, US government subsidize page charges</a:t>
            </a:r>
          </a:p>
          <a:p>
            <a:pPr eaLnBrk="1" hangingPunct="1">
              <a:defRPr/>
            </a:pPr>
            <a:r>
              <a:rPr lang="en-US" altLang="en-US" sz="2200" dirty="0" smtClean="0">
                <a:ea typeface="ＭＳ Ｐゴシック" pitchFamily="34" charset="-128"/>
              </a:rPr>
              <a:t>Demand still too strong</a:t>
            </a:r>
          </a:p>
          <a:p>
            <a:pPr eaLnBrk="1" hangingPunct="1">
              <a:defRPr/>
            </a:pPr>
            <a:r>
              <a:rPr lang="en-US" altLang="en-US" sz="2200" dirty="0" smtClean="0">
                <a:ea typeface="ＭＳ Ｐゴシック" pitchFamily="34" charset="-128"/>
              </a:rPr>
              <a:t>Commercial Publishers into field</a:t>
            </a:r>
          </a:p>
          <a:p>
            <a:pPr lvl="1" eaLnBrk="1" hangingPunct="1">
              <a:defRPr/>
            </a:pPr>
            <a:r>
              <a:rPr lang="en-US" altLang="en-US" sz="2000" dirty="0" smtClean="0">
                <a:ea typeface="ＭＳ Ｐゴシック" pitchFamily="34" charset="-128"/>
              </a:rPr>
              <a:t>new journals and library subscriptions</a:t>
            </a:r>
          </a:p>
          <a:p>
            <a:pPr lvl="1" eaLnBrk="1" hangingPunct="1">
              <a:defRPr/>
            </a:pPr>
            <a:r>
              <a:rPr lang="en-US" altLang="en-US" sz="2000" dirty="0" smtClean="0">
                <a:ea typeface="ＭＳ Ｐゴシック" pitchFamily="34" charset="-128"/>
              </a:rPr>
              <a:t>Very high rates</a:t>
            </a:r>
          </a:p>
          <a:p>
            <a:pPr lvl="1" eaLnBrk="1" hangingPunct="1">
              <a:defRPr/>
            </a:pPr>
            <a:r>
              <a:rPr lang="en-US" altLang="en-US" sz="2000" dirty="0" smtClean="0">
                <a:ea typeface="ＭＳ Ｐゴシック" pitchFamily="34" charset="-128"/>
              </a:rPr>
              <a:t>Rates skyrocketing over time; as high as can bear</a:t>
            </a:r>
          </a:p>
          <a:p>
            <a:pPr lvl="1" eaLnBrk="1" hangingPunct="1">
              <a:defRPr/>
            </a:pPr>
            <a:r>
              <a:rPr lang="en-US" altLang="en-US" sz="2000" dirty="0" smtClean="0">
                <a:ea typeface="ＭＳ Ｐゴシック" pitchFamily="34" charset="-128"/>
              </a:rPr>
              <a:t>Scientists pressure libraries…</a:t>
            </a:r>
          </a:p>
          <a:p>
            <a:pPr eaLnBrk="1" hangingPunct="1">
              <a:defRPr/>
            </a:pPr>
            <a:r>
              <a:rPr lang="en-US" altLang="en-US" sz="2200" dirty="0" smtClean="0">
                <a:ea typeface="ＭＳ Ｐゴシック" pitchFamily="34" charset="-128"/>
              </a:rPr>
              <a:t>Now, 100,000 journals….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p:txBody>
          <a:bodyPr/>
          <a:lstStyle/>
          <a:p>
            <a:pPr eaLnBrk="1" hangingPunct="1">
              <a:defRPr/>
            </a:pPr>
            <a:r>
              <a:rPr lang="en-US" altLang="en-US" dirty="0" smtClean="0">
                <a:ea typeface="ＭＳ Ｐゴシック" pitchFamily="34" charset="-128"/>
              </a:rPr>
              <a:t>Very Popular/Prestigious Journals</a:t>
            </a:r>
          </a:p>
        </p:txBody>
      </p:sp>
      <p:sp>
        <p:nvSpPr>
          <p:cNvPr id="769027" name="Rectangle 3"/>
          <p:cNvSpPr>
            <a:spLocks noGrp="1" noChangeArrowheads="1"/>
          </p:cNvSpPr>
          <p:nvPr>
            <p:ph type="body" idx="1"/>
          </p:nvPr>
        </p:nvSpPr>
        <p:spPr/>
        <p:txBody>
          <a:bodyPr/>
          <a:lstStyle/>
          <a:p>
            <a:pPr eaLnBrk="1" hangingPunct="1">
              <a:defRPr/>
            </a:pPr>
            <a:r>
              <a:rPr lang="en-US" altLang="en-US" dirty="0" smtClean="0">
                <a:ea typeface="ＭＳ Ｐゴシック" pitchFamily="34" charset="-128"/>
              </a:rPr>
              <a:t>Impact Factor – Average # refs/paper published</a:t>
            </a:r>
          </a:p>
          <a:p>
            <a:pPr eaLnBrk="1" hangingPunct="1">
              <a:defRPr/>
            </a:pPr>
            <a:r>
              <a:rPr lang="en-US" altLang="en-US" dirty="0" smtClean="0">
                <a:ea typeface="ＭＳ Ｐゴシック" pitchFamily="34" charset="-128"/>
              </a:rPr>
              <a:t>Google Scholar </a:t>
            </a:r>
            <a:r>
              <a:rPr lang="en-US" altLang="en-US" dirty="0">
                <a:ea typeface="ＭＳ Ｐゴシック" pitchFamily="34" charset="-128"/>
              </a:rPr>
              <a:t>– </a:t>
            </a:r>
            <a:r>
              <a:rPr lang="en-US" altLang="en-US" dirty="0">
                <a:ea typeface="ＭＳ Ｐゴシック" pitchFamily="34" charset="-128"/>
                <a:hlinkClick r:id="rId3"/>
              </a:rPr>
              <a:t>http://</a:t>
            </a:r>
            <a:r>
              <a:rPr lang="en-US" altLang="en-US" dirty="0" smtClean="0">
                <a:ea typeface="ＭＳ Ｐゴシック" pitchFamily="34" charset="-128"/>
                <a:hlinkClick r:id="rId3"/>
              </a:rPr>
              <a:t>scholar.google.com/citations?view_op=top_venues&amp;hl=en</a:t>
            </a:r>
            <a:r>
              <a:rPr lang="en-US" altLang="en-US" dirty="0" smtClean="0">
                <a:ea typeface="ＭＳ Ｐゴシック" pitchFamily="34" charset="-128"/>
              </a:rPr>
              <a:t> </a:t>
            </a:r>
          </a:p>
          <a:p>
            <a:pPr eaLnBrk="1" hangingPunct="1">
              <a:defRPr/>
            </a:pPr>
            <a:r>
              <a:rPr lang="en-US" altLang="en-US" dirty="0" smtClean="0">
                <a:ea typeface="ＭＳ Ｐゴシック" pitchFamily="34" charset="-128"/>
              </a:rPr>
              <a:t>Biological or Chemical Abstracts (ACS)</a:t>
            </a:r>
          </a:p>
          <a:p>
            <a:pPr eaLnBrk="1" hangingPunct="1">
              <a:defRPr/>
            </a:pPr>
            <a:r>
              <a:rPr lang="en-US" altLang="en-US" dirty="0" smtClean="0">
                <a:ea typeface="ＭＳ Ｐゴシック" pitchFamily="34" charset="-128"/>
              </a:rPr>
              <a:t>Biology</a:t>
            </a:r>
          </a:p>
          <a:p>
            <a:pPr lvl="1" eaLnBrk="1" hangingPunct="1">
              <a:defRPr/>
            </a:pPr>
            <a:r>
              <a:rPr lang="en-US" altLang="en-US" dirty="0" smtClean="0">
                <a:ea typeface="ＭＳ Ｐゴシック" pitchFamily="34" charset="-128"/>
              </a:rPr>
              <a:t>Science = </a:t>
            </a:r>
            <a:r>
              <a:rPr lang="en-US" altLang="en-US" dirty="0" smtClean="0">
                <a:ea typeface="ＭＳ Ｐゴシック" pitchFamily="34" charset="-128"/>
                <a:hlinkClick r:id="rId4"/>
              </a:rPr>
              <a:t>http://www.sciencemag.org</a:t>
            </a:r>
            <a:endParaRPr lang="en-US" altLang="en-US" dirty="0" smtClean="0">
              <a:ea typeface="ＭＳ Ｐゴシック" pitchFamily="34" charset="-128"/>
            </a:endParaRPr>
          </a:p>
          <a:p>
            <a:pPr lvl="1" eaLnBrk="1" hangingPunct="1">
              <a:defRPr/>
            </a:pPr>
            <a:r>
              <a:rPr lang="en-US" altLang="en-US" dirty="0" smtClean="0">
                <a:ea typeface="ＭＳ Ｐゴシック" pitchFamily="34" charset="-128"/>
              </a:rPr>
              <a:t>New England Journal of Med</a:t>
            </a:r>
          </a:p>
          <a:p>
            <a:pPr lvl="1" eaLnBrk="1" hangingPunct="1">
              <a:defRPr/>
            </a:pPr>
            <a:r>
              <a:rPr lang="en-US" altLang="en-US" dirty="0" smtClean="0">
                <a:ea typeface="ＭＳ Ｐゴシック" pitchFamily="34" charset="-128"/>
              </a:rPr>
              <a:t>Nature = </a:t>
            </a:r>
            <a:r>
              <a:rPr lang="en-US" altLang="en-US" dirty="0" smtClean="0">
                <a:ea typeface="ＭＳ Ｐゴシック" pitchFamily="34" charset="-128"/>
                <a:hlinkClick r:id="rId5"/>
              </a:rPr>
              <a:t>http://www.nature.org</a:t>
            </a:r>
            <a:endParaRPr lang="en-US" altLang="en-US" dirty="0" smtClean="0">
              <a:ea typeface="ＭＳ Ｐゴシック" pitchFamily="34" charset="-128"/>
            </a:endParaRPr>
          </a:p>
          <a:p>
            <a:pPr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Elsevier publishing group: </a:t>
            </a:r>
            <a:r>
              <a:rPr lang="en-US" altLang="en-US" sz="2400" dirty="0" smtClean="0">
                <a:ea typeface="ＭＳ Ｐゴシック" pitchFamily="34" charset="-128"/>
                <a:hlinkClick r:id="rId6"/>
              </a:rPr>
              <a:t>http://www.elsevier.com/wps/find/homepage.cws_home</a:t>
            </a:r>
            <a:endParaRPr lang="en-US" altLang="en-US" sz="2400" dirty="0" smtClean="0">
              <a:ea typeface="ＭＳ Ｐゴシック" pitchFamily="34" charset="-128"/>
            </a:endParaRPr>
          </a:p>
          <a:p>
            <a:pPr eaLnBrk="1" hangingPunct="1">
              <a:defRPr/>
            </a:pPr>
            <a:endParaRPr lang="en-US" alt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1285875" y="0"/>
            <a:ext cx="9001125" cy="1206500"/>
          </a:xfrm>
        </p:spPr>
        <p:txBody>
          <a:bodyPr/>
          <a:lstStyle/>
          <a:p>
            <a:pPr eaLnBrk="1" hangingPunct="1">
              <a:defRPr/>
            </a:pPr>
            <a:r>
              <a:rPr lang="en-US" altLang="en-US" sz="4200" b="1" smtClean="0">
                <a:ea typeface="ＭＳ Ｐゴシック" pitchFamily="34" charset="-128"/>
              </a:rPr>
              <a:t>State of Journal Publishing…</a:t>
            </a:r>
          </a:p>
        </p:txBody>
      </p:sp>
      <p:sp>
        <p:nvSpPr>
          <p:cNvPr id="718851" name="Rectangle 3"/>
          <p:cNvSpPr>
            <a:spLocks noGrp="1" noChangeArrowheads="1"/>
          </p:cNvSpPr>
          <p:nvPr>
            <p:ph type="body" idx="1"/>
          </p:nvPr>
        </p:nvSpPr>
        <p:spPr>
          <a:xfrm>
            <a:off x="917575" y="1422400"/>
            <a:ext cx="8829675" cy="4953000"/>
          </a:xfrm>
        </p:spPr>
        <p:txBody>
          <a:bodyPr/>
          <a:lstStyle/>
          <a:p>
            <a:pPr eaLnBrk="1" hangingPunct="1">
              <a:lnSpc>
                <a:spcPct val="90000"/>
              </a:lnSpc>
              <a:defRPr/>
            </a:pPr>
            <a:r>
              <a:rPr lang="en-US" sz="2700" dirty="0" smtClean="0">
                <a:ea typeface="+mn-ea"/>
                <a:cs typeface="+mn-cs"/>
              </a:rPr>
              <a:t>Owned by:</a:t>
            </a:r>
          </a:p>
          <a:p>
            <a:pPr lvl="1" eaLnBrk="1" hangingPunct="1">
              <a:lnSpc>
                <a:spcPct val="90000"/>
              </a:lnSpc>
              <a:defRPr/>
            </a:pPr>
            <a:r>
              <a:rPr lang="en-US" sz="2700" dirty="0" smtClean="0"/>
              <a:t>MOST: Large publishing corporations</a:t>
            </a:r>
          </a:p>
          <a:p>
            <a:pPr lvl="2" eaLnBrk="1" hangingPunct="1">
              <a:lnSpc>
                <a:spcPct val="90000"/>
              </a:lnSpc>
              <a:defRPr/>
            </a:pPr>
            <a:r>
              <a:rPr lang="en-US" dirty="0" smtClean="0">
                <a:hlinkClick r:id="rId3"/>
              </a:rPr>
              <a:t>Elsevier</a:t>
            </a:r>
            <a:endParaRPr lang="en-US" dirty="0" smtClean="0"/>
          </a:p>
          <a:p>
            <a:pPr lvl="2" eaLnBrk="1" hangingPunct="1">
              <a:lnSpc>
                <a:spcPct val="90000"/>
              </a:lnSpc>
              <a:defRPr/>
            </a:pPr>
            <a:r>
              <a:rPr lang="en-US" dirty="0" smtClean="0"/>
              <a:t>Harcourt/Pearson</a:t>
            </a:r>
          </a:p>
          <a:p>
            <a:pPr lvl="2" eaLnBrk="1" hangingPunct="1">
              <a:lnSpc>
                <a:spcPct val="90000"/>
              </a:lnSpc>
              <a:defRPr/>
            </a:pPr>
            <a:r>
              <a:rPr lang="en-US" dirty="0" smtClean="0"/>
              <a:t>Academic Press</a:t>
            </a:r>
          </a:p>
          <a:p>
            <a:pPr lvl="2" eaLnBrk="1" hangingPunct="1">
              <a:lnSpc>
                <a:spcPct val="90000"/>
              </a:lnSpc>
              <a:defRPr/>
            </a:pPr>
            <a:r>
              <a:rPr lang="en-US" dirty="0" smtClean="0"/>
              <a:t>MacMillan (Nature)</a:t>
            </a:r>
          </a:p>
          <a:p>
            <a:pPr lvl="1" eaLnBrk="1" hangingPunct="1">
              <a:lnSpc>
                <a:spcPct val="90000"/>
              </a:lnSpc>
              <a:defRPr/>
            </a:pPr>
            <a:r>
              <a:rPr lang="en-US" sz="2700" dirty="0" smtClean="0"/>
              <a:t>Scientific Organizations and Societies</a:t>
            </a:r>
          </a:p>
          <a:p>
            <a:pPr lvl="2" eaLnBrk="1" hangingPunct="1">
              <a:lnSpc>
                <a:spcPct val="90000"/>
              </a:lnSpc>
              <a:defRPr/>
            </a:pPr>
            <a:r>
              <a:rPr lang="en-US" dirty="0" smtClean="0"/>
              <a:t>Society for Neuroscience - Journal of Neuroscience</a:t>
            </a:r>
          </a:p>
          <a:p>
            <a:pPr lvl="2" eaLnBrk="1" hangingPunct="1">
              <a:lnSpc>
                <a:spcPct val="90000"/>
              </a:lnSpc>
              <a:defRPr/>
            </a:pPr>
            <a:r>
              <a:rPr lang="en-US" dirty="0" smtClean="0"/>
              <a:t>American Chemical Society - http://pubs.acs.org/</a:t>
            </a:r>
          </a:p>
          <a:p>
            <a:pPr lvl="2" eaLnBrk="1" hangingPunct="1">
              <a:lnSpc>
                <a:spcPct val="90000"/>
              </a:lnSpc>
              <a:defRPr/>
            </a:pPr>
            <a:r>
              <a:rPr lang="en-US" dirty="0" smtClean="0"/>
              <a:t>American Association for the Advancement of Science (AAAS) - Science</a:t>
            </a:r>
          </a:p>
          <a:p>
            <a:pPr eaLnBrk="1" hangingPunct="1">
              <a:lnSpc>
                <a:spcPct val="90000"/>
              </a:lnSpc>
              <a:defRPr/>
            </a:pPr>
            <a:r>
              <a:rPr lang="en-US" sz="2700" dirty="0" smtClean="0">
                <a:solidFill>
                  <a:schemeClr val="tx2"/>
                </a:solidFill>
                <a:ea typeface="+mn-ea"/>
                <a:cs typeface="+mn-cs"/>
              </a:rPr>
              <a:t>Many are now available online</a:t>
            </a:r>
            <a:endParaRPr lang="en-US" sz="3600" dirty="0" smtClean="0">
              <a:solidFill>
                <a:schemeClr val="tx2"/>
              </a:solidFill>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Currently…Big Change…</a:t>
            </a:r>
          </a:p>
        </p:txBody>
      </p:sp>
      <p:sp>
        <p:nvSpPr>
          <p:cNvPr id="770051" name="Rectangle 3"/>
          <p:cNvSpPr>
            <a:spLocks noGrp="1" noChangeArrowheads="1"/>
          </p:cNvSpPr>
          <p:nvPr>
            <p:ph type="body" idx="1"/>
          </p:nvPr>
        </p:nvSpPr>
        <p:spPr>
          <a:xfrm>
            <a:off x="514350" y="1270000"/>
            <a:ext cx="9258300" cy="4864100"/>
          </a:xfrm>
        </p:spPr>
        <p:txBody>
          <a:bodyPr/>
          <a:lstStyle/>
          <a:p>
            <a:pPr eaLnBrk="1" hangingPunct="1">
              <a:lnSpc>
                <a:spcPct val="90000"/>
              </a:lnSpc>
              <a:defRPr/>
            </a:pPr>
            <a:r>
              <a:rPr lang="en-US" altLang="en-US" sz="2400" dirty="0" smtClean="0">
                <a:ea typeface="ＭＳ Ｐゴシック" pitchFamily="34" charset="-128"/>
              </a:rPr>
              <a:t>Unrest about Anti-Trust and Cost of Journals</a:t>
            </a:r>
          </a:p>
          <a:p>
            <a:pPr marL="0" indent="0" eaLnBrk="1" hangingPunct="1">
              <a:lnSpc>
                <a:spcPct val="90000"/>
              </a:lnSpc>
              <a:buNone/>
              <a:defRPr/>
            </a:pPr>
            <a:r>
              <a:rPr lang="en-US" altLang="en-US" sz="2400" dirty="0" smtClean="0">
                <a:ea typeface="ＭＳ Ｐゴシック" pitchFamily="34" charset="-128"/>
                <a:hlinkClick r:id="rId3"/>
              </a:rPr>
              <a:t>http://www.library.uiuc.edu/scholcomm/journalcosts.htm</a:t>
            </a:r>
            <a:endParaRPr lang="en-US" altLang="en-US" sz="2400" dirty="0" smtClean="0">
              <a:ea typeface="ＭＳ Ｐゴシック" pitchFamily="34" charset="-128"/>
            </a:endParaRPr>
          </a:p>
          <a:p>
            <a:pPr marL="0" indent="0" eaLnBrk="1" hangingPunct="1">
              <a:lnSpc>
                <a:spcPct val="90000"/>
              </a:lnSpc>
              <a:buNone/>
              <a:defRPr/>
            </a:pPr>
            <a:endParaRPr lang="en-US" altLang="en-US" sz="2400" dirty="0" smtClean="0">
              <a:ea typeface="ＭＳ Ｐゴシック" pitchFamily="34" charset="-128"/>
            </a:endParaRPr>
          </a:p>
          <a:p>
            <a:pPr eaLnBrk="1" hangingPunct="1">
              <a:lnSpc>
                <a:spcPct val="90000"/>
              </a:lnSpc>
              <a:defRPr/>
            </a:pPr>
            <a:r>
              <a:rPr lang="en-US" altLang="en-US" sz="2400" dirty="0" smtClean="0">
                <a:ea typeface="ＭＳ Ｐゴシック" pitchFamily="34" charset="-128"/>
              </a:rPr>
              <a:t>Sample of what they cost:  </a:t>
            </a:r>
            <a:r>
              <a:rPr lang="en-US" altLang="en-US" sz="2400" dirty="0" smtClean="0">
                <a:ea typeface="ＭＳ Ｐゴシック" pitchFamily="34" charset="-128"/>
                <a:hlinkClick r:id="rId4"/>
              </a:rPr>
              <a:t>http</a:t>
            </a:r>
            <a:r>
              <a:rPr lang="en-US" altLang="en-US" sz="2400" dirty="0">
                <a:ea typeface="ＭＳ Ｐゴシック" pitchFamily="34" charset="-128"/>
                <a:hlinkClick r:id="rId4"/>
              </a:rPr>
              <a:t>://resource-cms.springer.com/springer-cms/rest/v1/content/31016/data/2015+Journals+Price+List+-+</a:t>
            </a:r>
            <a:r>
              <a:rPr lang="en-US" altLang="en-US" sz="2400" dirty="0" smtClean="0">
                <a:ea typeface="ＭＳ Ｐゴシック" pitchFamily="34" charset="-128"/>
                <a:hlinkClick r:id="rId4"/>
              </a:rPr>
              <a:t>USD</a:t>
            </a:r>
            <a:r>
              <a:rPr lang="en-US" altLang="en-US" sz="2400" dirty="0" smtClean="0">
                <a:ea typeface="ＭＳ Ｐゴシック" pitchFamily="34" charset="-128"/>
              </a:rPr>
              <a:t> </a:t>
            </a:r>
          </a:p>
          <a:p>
            <a:pPr marL="0" indent="0" eaLnBrk="1" hangingPunct="1">
              <a:lnSpc>
                <a:spcPct val="90000"/>
              </a:lnSpc>
              <a:buNone/>
              <a:defRPr/>
            </a:pPr>
            <a:endParaRPr lang="en-US" altLang="en-US" sz="2400" dirty="0" smtClean="0">
              <a:ea typeface="ＭＳ Ｐゴシック" pitchFamily="34" charset="-128"/>
            </a:endParaRPr>
          </a:p>
          <a:p>
            <a:pPr marL="0" indent="0" eaLnBrk="1" hangingPunct="1">
              <a:lnSpc>
                <a:spcPct val="90000"/>
              </a:lnSpc>
              <a:buNone/>
              <a:defRPr/>
            </a:pPr>
            <a:endParaRPr lang="en-US" alt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Currently…Big Change…</a:t>
            </a:r>
          </a:p>
        </p:txBody>
      </p:sp>
      <p:sp>
        <p:nvSpPr>
          <p:cNvPr id="770051" name="Rectangle 3"/>
          <p:cNvSpPr>
            <a:spLocks noGrp="1" noChangeArrowheads="1"/>
          </p:cNvSpPr>
          <p:nvPr>
            <p:ph type="body" idx="1"/>
          </p:nvPr>
        </p:nvSpPr>
        <p:spPr>
          <a:xfrm>
            <a:off x="514350" y="1270000"/>
            <a:ext cx="9258300" cy="4864100"/>
          </a:xfrm>
        </p:spPr>
        <p:txBody>
          <a:bodyPr/>
          <a:lstStyle/>
          <a:p>
            <a:pPr eaLnBrk="1" hangingPunct="1">
              <a:lnSpc>
                <a:spcPct val="90000"/>
              </a:lnSpc>
              <a:defRPr/>
            </a:pPr>
            <a:r>
              <a:rPr lang="en-US" altLang="en-US" sz="2400" dirty="0" smtClean="0">
                <a:ea typeface="ＭＳ Ｐゴシック" pitchFamily="34" charset="-128"/>
              </a:rPr>
              <a:t>Research from Grants has to be made freely available!</a:t>
            </a:r>
          </a:p>
          <a:p>
            <a:pPr eaLnBrk="1" hangingPunct="1">
              <a:lnSpc>
                <a:spcPct val="90000"/>
              </a:lnSpc>
              <a:defRPr/>
            </a:pPr>
            <a:r>
              <a:rPr lang="en-US" altLang="en-US" dirty="0" smtClean="0">
                <a:ea typeface="ＭＳ Ｐゴシック" pitchFamily="34" charset="-128"/>
              </a:rPr>
              <a:t>Government archives…</a:t>
            </a:r>
          </a:p>
          <a:p>
            <a:pPr eaLnBrk="1" hangingPunct="1">
              <a:lnSpc>
                <a:spcPct val="90000"/>
              </a:lnSpc>
              <a:defRPr/>
            </a:pPr>
            <a:r>
              <a:rPr lang="en-US" altLang="en-US" dirty="0" smtClean="0">
                <a:ea typeface="ＭＳ Ｐゴシック" pitchFamily="34" charset="-128"/>
                <a:hlinkClick r:id="rId3"/>
              </a:rPr>
              <a:t>http://www.pubmedcentral.nih.gov/</a:t>
            </a:r>
            <a:endParaRPr lang="en-US" altLang="en-US" dirty="0" smtClean="0">
              <a:ea typeface="ＭＳ Ｐゴシック" pitchFamily="34" charset="-128"/>
            </a:endParaRPr>
          </a:p>
          <a:p>
            <a:pPr eaLnBrk="1" hangingPunct="1">
              <a:lnSpc>
                <a:spcPct val="90000"/>
              </a:lnSpc>
              <a:defRPr/>
            </a:pPr>
            <a:r>
              <a:rPr lang="en-US" altLang="en-US" dirty="0" smtClean="0">
                <a:ea typeface="ＭＳ Ｐゴシック" pitchFamily="34" charset="-128"/>
              </a:rPr>
              <a:t>Or they will not give you your renewal</a:t>
            </a:r>
          </a:p>
          <a:p>
            <a:pPr marL="0" indent="0" eaLnBrk="1" hangingPunct="1">
              <a:lnSpc>
                <a:spcPct val="90000"/>
              </a:lnSpc>
              <a:buNone/>
              <a:defRPr/>
            </a:pPr>
            <a:endParaRPr lang="en-US" altLang="en-US" dirty="0" smtClean="0">
              <a:ea typeface="ＭＳ Ｐゴシック" pitchFamily="34" charset="-128"/>
            </a:endParaRPr>
          </a:p>
          <a:p>
            <a:pPr eaLnBrk="1" hangingPunct="1">
              <a:lnSpc>
                <a:spcPct val="90000"/>
              </a:lnSpc>
              <a:defRPr/>
            </a:pPr>
            <a:endParaRPr lang="en-US" altLang="en-US" dirty="0">
              <a:ea typeface="ＭＳ Ｐゴシック" pitchFamily="34" charset="-128"/>
            </a:endParaRPr>
          </a:p>
          <a:p>
            <a:pPr eaLnBrk="1" hangingPunct="1">
              <a:lnSpc>
                <a:spcPct val="90000"/>
              </a:lnSpc>
              <a:defRPr/>
            </a:pPr>
            <a:endParaRPr lang="en-US" altLang="en-US" dirty="0" smtClean="0">
              <a:ea typeface="ＭＳ Ｐゴシック" pitchFamily="34" charset="-128"/>
            </a:endParaRPr>
          </a:p>
        </p:txBody>
      </p:sp>
      <p:pic>
        <p:nvPicPr>
          <p:cNvPr id="4" name="Content Placeholder 3" descr="NIH.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244" y="3420723"/>
            <a:ext cx="8243149" cy="3087179"/>
          </a:xfrm>
          <a:prstGeom prst="rect">
            <a:avLst/>
          </a:prstGeom>
          <a:noFill/>
          <a:ln w="9525">
            <a:noFill/>
            <a:miter lim="800000"/>
            <a:headEnd/>
            <a:tailEnd/>
          </a:ln>
          <a:effectLst/>
        </p:spPr>
      </p:pic>
    </p:spTree>
    <p:extLst>
      <p:ext uri="{BB962C8B-B14F-4D97-AF65-F5344CB8AC3E}">
        <p14:creationId xmlns:p14="http://schemas.microsoft.com/office/powerpoint/2010/main" val="302282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Getting a Paper into a Journal</a:t>
            </a:r>
          </a:p>
        </p:txBody>
      </p:sp>
      <p:sp>
        <p:nvSpPr>
          <p:cNvPr id="727043" name="Rectangle 3"/>
          <p:cNvSpPr>
            <a:spLocks noGrp="1" noChangeArrowheads="1"/>
          </p:cNvSpPr>
          <p:nvPr>
            <p:ph type="body" idx="1"/>
          </p:nvPr>
        </p:nvSpPr>
        <p:spPr/>
        <p:txBody>
          <a:bodyPr/>
          <a:lstStyle/>
          <a:p>
            <a:pPr eaLnBrk="1" hangingPunct="1">
              <a:lnSpc>
                <a:spcPct val="80000"/>
              </a:lnSpc>
              <a:defRPr/>
            </a:pPr>
            <a:r>
              <a:rPr lang="en-US" altLang="en-US" sz="2400" dirty="0" smtClean="0">
                <a:ea typeface="ＭＳ Ｐゴシック" pitchFamily="34" charset="-128"/>
              </a:rPr>
              <a:t>May take a year!</a:t>
            </a:r>
          </a:p>
          <a:p>
            <a:pPr eaLnBrk="1" hangingPunct="1">
              <a:lnSpc>
                <a:spcPct val="80000"/>
              </a:lnSpc>
              <a:defRPr/>
            </a:pPr>
            <a:r>
              <a:rPr lang="en-US" altLang="en-US" sz="2400" dirty="0" smtClean="0">
                <a:ea typeface="ＭＳ Ｐゴシック" pitchFamily="34" charset="-128"/>
              </a:rPr>
              <a:t>Write and submit in proper format</a:t>
            </a:r>
          </a:p>
          <a:p>
            <a:pPr eaLnBrk="1" hangingPunct="1">
              <a:lnSpc>
                <a:spcPct val="80000"/>
              </a:lnSpc>
              <a:defRPr/>
            </a:pPr>
            <a:r>
              <a:rPr lang="en-US" altLang="en-US" sz="2400" dirty="0" smtClean="0">
                <a:ea typeface="ＭＳ Ｐゴシック" pitchFamily="34" charset="-128"/>
              </a:rPr>
              <a:t>Editor sends to </a:t>
            </a:r>
            <a:r>
              <a:rPr lang="en-US" altLang="en-US" sz="2400" dirty="0" smtClean="0">
                <a:solidFill>
                  <a:schemeClr val="folHlink"/>
                </a:solidFill>
                <a:ea typeface="ＭＳ Ｐゴシック" pitchFamily="34" charset="-128"/>
              </a:rPr>
              <a:t>peer reviewers</a:t>
            </a:r>
          </a:p>
          <a:p>
            <a:pPr lvl="1" eaLnBrk="1" hangingPunct="1">
              <a:lnSpc>
                <a:spcPct val="80000"/>
              </a:lnSpc>
              <a:defRPr/>
            </a:pPr>
            <a:r>
              <a:rPr lang="en-US" altLang="en-US" sz="2000" dirty="0" smtClean="0">
                <a:ea typeface="ＭＳ Ｐゴシック" pitchFamily="34" charset="-128"/>
              </a:rPr>
              <a:t>Other scientists who are in your field</a:t>
            </a:r>
          </a:p>
          <a:p>
            <a:pPr lvl="1" eaLnBrk="1" hangingPunct="1">
              <a:lnSpc>
                <a:spcPct val="80000"/>
              </a:lnSpc>
              <a:defRPr/>
            </a:pPr>
            <a:r>
              <a:rPr lang="en-US" altLang="en-US" sz="2000" dirty="0" smtClean="0">
                <a:ea typeface="ＭＳ Ｐゴシック" pitchFamily="34" charset="-128"/>
              </a:rPr>
              <a:t>They assess the quality of your work</a:t>
            </a:r>
          </a:p>
          <a:p>
            <a:pPr eaLnBrk="1" hangingPunct="1">
              <a:lnSpc>
                <a:spcPct val="80000"/>
              </a:lnSpc>
              <a:defRPr/>
            </a:pPr>
            <a:r>
              <a:rPr lang="en-US" altLang="en-US" sz="2400" dirty="0" smtClean="0">
                <a:ea typeface="ＭＳ Ｐゴシック" pitchFamily="34" charset="-128"/>
              </a:rPr>
              <a:t>Peer Reviewers (usually 2) make recommendations</a:t>
            </a:r>
          </a:p>
          <a:p>
            <a:pPr lvl="1" eaLnBrk="1" hangingPunct="1">
              <a:lnSpc>
                <a:spcPct val="80000"/>
              </a:lnSpc>
              <a:defRPr/>
            </a:pPr>
            <a:r>
              <a:rPr lang="en-US" altLang="en-US" sz="2000" dirty="0" smtClean="0">
                <a:ea typeface="ＭＳ Ｐゴシック" pitchFamily="34" charset="-128"/>
              </a:rPr>
              <a:t>Accept</a:t>
            </a:r>
          </a:p>
          <a:p>
            <a:pPr lvl="1" eaLnBrk="1" hangingPunct="1">
              <a:lnSpc>
                <a:spcPct val="80000"/>
              </a:lnSpc>
              <a:defRPr/>
            </a:pPr>
            <a:r>
              <a:rPr lang="en-US" altLang="en-US" sz="2000" dirty="0" smtClean="0">
                <a:ea typeface="ＭＳ Ｐゴシック" pitchFamily="34" charset="-128"/>
              </a:rPr>
              <a:t>Accept with revisions</a:t>
            </a:r>
          </a:p>
          <a:p>
            <a:pPr lvl="1" eaLnBrk="1" hangingPunct="1">
              <a:lnSpc>
                <a:spcPct val="80000"/>
              </a:lnSpc>
              <a:defRPr/>
            </a:pPr>
            <a:r>
              <a:rPr lang="en-US" altLang="en-US" sz="2000" dirty="0" smtClean="0">
                <a:ea typeface="ＭＳ Ｐゴシック" pitchFamily="34" charset="-128"/>
              </a:rPr>
              <a:t>Reject</a:t>
            </a:r>
          </a:p>
          <a:p>
            <a:pPr lvl="2" eaLnBrk="1" hangingPunct="1">
              <a:lnSpc>
                <a:spcPct val="80000"/>
              </a:lnSpc>
              <a:defRPr/>
            </a:pPr>
            <a:r>
              <a:rPr lang="en-US" altLang="en-US" sz="1800" dirty="0" smtClean="0">
                <a:ea typeface="ＭＳ Ｐゴシック" pitchFamily="34" charset="-128"/>
              </a:rPr>
              <a:t>Scientific value</a:t>
            </a:r>
          </a:p>
          <a:p>
            <a:pPr lvl="2" eaLnBrk="1" hangingPunct="1">
              <a:lnSpc>
                <a:spcPct val="80000"/>
              </a:lnSpc>
              <a:defRPr/>
            </a:pPr>
            <a:r>
              <a:rPr lang="en-US" altLang="en-US" sz="1800" dirty="0" smtClean="0">
                <a:ea typeface="ＭＳ Ｐゴシック" pitchFamily="34" charset="-128"/>
              </a:rPr>
              <a:t>Not relevant to journal</a:t>
            </a:r>
          </a:p>
          <a:p>
            <a:pPr eaLnBrk="1" hangingPunct="1">
              <a:lnSpc>
                <a:spcPct val="80000"/>
              </a:lnSpc>
              <a:defRPr/>
            </a:pPr>
            <a:r>
              <a:rPr lang="en-US" altLang="en-US" sz="2400" dirty="0" smtClean="0">
                <a:ea typeface="ＭＳ Ｐゴシック" pitchFamily="34" charset="-128"/>
              </a:rPr>
              <a:t>Revisions/Resubmissions/rebuttals</a:t>
            </a:r>
          </a:p>
          <a:p>
            <a:pPr eaLnBrk="1" hangingPunct="1">
              <a:lnSpc>
                <a:spcPct val="80000"/>
              </a:lnSpc>
              <a:defRPr/>
            </a:pPr>
            <a:r>
              <a:rPr lang="en-US" altLang="en-US" sz="2400" dirty="0" smtClean="0">
                <a:ea typeface="ＭＳ Ｐゴシック" pitchFamily="34" charset="-128"/>
              </a:rPr>
              <a:t>Review proofs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sz="quarter"/>
          </p:nvPr>
        </p:nvSpPr>
        <p:spPr>
          <a:xfrm>
            <a:off x="771525" y="1487488"/>
            <a:ext cx="8743950" cy="1736725"/>
          </a:xfrm>
        </p:spPr>
        <p:txBody>
          <a:bodyPr/>
          <a:lstStyle/>
          <a:p>
            <a:pPr eaLnBrk="1" hangingPunct="1">
              <a:defRPr/>
            </a:pPr>
            <a:r>
              <a:rPr lang="en-US" altLang="en-US" smtClean="0">
                <a:ea typeface="ＭＳ Ｐゴシック" pitchFamily="34" charset="-128"/>
              </a:rPr>
              <a:t>What</a:t>
            </a:r>
            <a:r>
              <a:rPr lang="ja-JP" altLang="en-US" smtClean="0">
                <a:ea typeface="ＭＳ Ｐゴシック" pitchFamily="34" charset="-128"/>
              </a:rPr>
              <a:t>’</a:t>
            </a:r>
            <a:r>
              <a:rPr lang="en-US" altLang="ja-JP" smtClean="0">
                <a:ea typeface="ＭＳ Ｐゴシック" pitchFamily="34" charset="-128"/>
              </a:rPr>
              <a:t>s in a Paper?</a:t>
            </a:r>
            <a:endParaRPr lang="en-US" altLang="en-US" smtClean="0">
              <a:ea typeface="ＭＳ Ｐゴシック" pitchFamily="34" charset="-128"/>
            </a:endParaRPr>
          </a:p>
        </p:txBody>
      </p:sp>
      <p:sp>
        <p:nvSpPr>
          <p:cNvPr id="687107" name="Rectangle 3"/>
          <p:cNvSpPr>
            <a:spLocks noGrp="1" noChangeArrowheads="1"/>
          </p:cNvSpPr>
          <p:nvPr>
            <p:ph type="subTitle" sz="quarter" idx="1"/>
          </p:nvPr>
        </p:nvSpPr>
        <p:spPr>
          <a:xfrm>
            <a:off x="1506538" y="3509963"/>
            <a:ext cx="7200900" cy="1752600"/>
          </a:xfrm>
        </p:spPr>
        <p:txBody>
          <a:bodyPr/>
          <a:lstStyle/>
          <a:p>
            <a:pPr eaLnBrk="1" hangingPunct="1">
              <a:defRPr/>
            </a:pPr>
            <a:r>
              <a:rPr lang="en-US" altLang="en-US" smtClean="0">
                <a:ea typeface="ＭＳ Ｐゴシック" pitchFamily="34" charset="-128"/>
              </a:rPr>
              <a:t>Know where to look for various types of Information!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40"/>
          <p:cNvSpPr>
            <a:spLocks noChangeShapeType="1"/>
          </p:cNvSpPr>
          <p:nvPr/>
        </p:nvSpPr>
        <p:spPr bwMode="auto">
          <a:xfrm flipV="1">
            <a:off x="2894013" y="5322888"/>
            <a:ext cx="458787" cy="320675"/>
          </a:xfrm>
          <a:prstGeom prst="line">
            <a:avLst/>
          </a:prstGeom>
          <a:noFill/>
          <a:ln w="2857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32" name="Rectangle 3"/>
          <p:cNvSpPr>
            <a:spLocks noChangeArrowheads="1"/>
          </p:cNvSpPr>
          <p:nvPr/>
        </p:nvSpPr>
        <p:spPr bwMode="auto">
          <a:xfrm>
            <a:off x="3514725" y="6248400"/>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70340" name="Rectangle 4"/>
          <p:cNvSpPr>
            <a:spLocks noGrp="1" noChangeArrowheads="1"/>
          </p:cNvSpPr>
          <p:nvPr>
            <p:ph type="title"/>
          </p:nvPr>
        </p:nvSpPr>
        <p:spPr>
          <a:xfrm>
            <a:off x="871538" y="347663"/>
            <a:ext cx="8456612" cy="985837"/>
          </a:xfrm>
        </p:spPr>
        <p:txBody>
          <a:bodyPr lIns="90488" tIns="44450" rIns="90488" bIns="44450"/>
          <a:lstStyle/>
          <a:p>
            <a:pPr eaLnBrk="1" hangingPunct="1">
              <a:defRPr/>
            </a:pPr>
            <a:r>
              <a:rPr lang="en-US" altLang="en-US" smtClean="0">
                <a:ea typeface="ＭＳ Ｐゴシック" pitchFamily="34" charset="-128"/>
              </a:rPr>
              <a:t>Anatomy of a Research Article</a:t>
            </a:r>
          </a:p>
        </p:txBody>
      </p:sp>
      <p:sp>
        <p:nvSpPr>
          <p:cNvPr id="22534" name="Rectangle 6"/>
          <p:cNvSpPr>
            <a:spLocks noChangeArrowheads="1"/>
          </p:cNvSpPr>
          <p:nvPr/>
        </p:nvSpPr>
        <p:spPr bwMode="auto">
          <a:xfrm>
            <a:off x="3876675" y="1674813"/>
            <a:ext cx="3738563" cy="4725987"/>
          </a:xfrm>
          <a:prstGeom prst="rect">
            <a:avLst/>
          </a:prstGeom>
          <a:solidFill>
            <a:schemeClr val="tx1"/>
          </a:solidFill>
          <a:ln w="12700">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35" name="Rectangle 7"/>
          <p:cNvSpPr>
            <a:spLocks noChangeArrowheads="1"/>
          </p:cNvSpPr>
          <p:nvPr/>
        </p:nvSpPr>
        <p:spPr bwMode="auto">
          <a:xfrm>
            <a:off x="3662363" y="1865313"/>
            <a:ext cx="3657600" cy="4654550"/>
          </a:xfrm>
          <a:prstGeom prst="rect">
            <a:avLst/>
          </a:prstGeom>
          <a:solidFill>
            <a:schemeClr val="tx1"/>
          </a:solidFill>
          <a:ln w="12700">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36" name="Rectangle 8"/>
          <p:cNvSpPr>
            <a:spLocks noChangeArrowheads="1"/>
          </p:cNvSpPr>
          <p:nvPr/>
        </p:nvSpPr>
        <p:spPr bwMode="auto">
          <a:xfrm>
            <a:off x="3276600" y="2098675"/>
            <a:ext cx="3760788" cy="4559300"/>
          </a:xfrm>
          <a:prstGeom prst="rect">
            <a:avLst/>
          </a:prstGeom>
          <a:solidFill>
            <a:schemeClr val="tx1"/>
          </a:solidFill>
          <a:ln w="12700">
            <a:solidFill>
              <a:srgbClr val="000000"/>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37" name="Rectangle 9"/>
          <p:cNvSpPr>
            <a:spLocks noChangeArrowheads="1"/>
          </p:cNvSpPr>
          <p:nvPr/>
        </p:nvSpPr>
        <p:spPr bwMode="auto">
          <a:xfrm>
            <a:off x="7623175" y="2747963"/>
            <a:ext cx="12303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Authors</a:t>
            </a:r>
          </a:p>
        </p:txBody>
      </p:sp>
      <p:sp>
        <p:nvSpPr>
          <p:cNvPr id="22538" name="Line 10"/>
          <p:cNvSpPr>
            <a:spLocks noChangeShapeType="1"/>
          </p:cNvSpPr>
          <p:nvPr/>
        </p:nvSpPr>
        <p:spPr bwMode="auto">
          <a:xfrm flipH="1" flipV="1">
            <a:off x="6523038" y="2921000"/>
            <a:ext cx="1128712" cy="28575"/>
          </a:xfrm>
          <a:prstGeom prst="line">
            <a:avLst/>
          </a:prstGeom>
          <a:noFill/>
          <a:ln w="28575">
            <a:solidFill>
              <a:srgbClr val="C6770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11"/>
          <p:cNvSpPr>
            <a:spLocks noChangeArrowheads="1"/>
          </p:cNvSpPr>
          <p:nvPr/>
        </p:nvSpPr>
        <p:spPr bwMode="auto">
          <a:xfrm>
            <a:off x="3448050" y="2317750"/>
            <a:ext cx="3332163" cy="368300"/>
          </a:xfrm>
          <a:prstGeom prst="rect">
            <a:avLst/>
          </a:prstGeom>
          <a:solidFill>
            <a:srgbClr val="FF99CC"/>
          </a:solidFill>
          <a:ln w="127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40" name="Line 12"/>
          <p:cNvSpPr>
            <a:spLocks noChangeShapeType="1"/>
          </p:cNvSpPr>
          <p:nvPr/>
        </p:nvSpPr>
        <p:spPr bwMode="auto">
          <a:xfrm flipH="1">
            <a:off x="6865938" y="2393950"/>
            <a:ext cx="954087" cy="139700"/>
          </a:xfrm>
          <a:prstGeom prst="line">
            <a:avLst/>
          </a:prstGeom>
          <a:noFill/>
          <a:ln w="28575">
            <a:solidFill>
              <a:srgbClr val="C6770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1" name="Rectangle 13"/>
          <p:cNvSpPr>
            <a:spLocks noChangeArrowheads="1"/>
          </p:cNvSpPr>
          <p:nvPr/>
        </p:nvSpPr>
        <p:spPr bwMode="auto">
          <a:xfrm>
            <a:off x="7794625" y="2138363"/>
            <a:ext cx="757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Title</a:t>
            </a:r>
          </a:p>
        </p:txBody>
      </p:sp>
      <p:sp>
        <p:nvSpPr>
          <p:cNvPr id="22542" name="Rectangle 14"/>
          <p:cNvSpPr>
            <a:spLocks noChangeArrowheads="1"/>
          </p:cNvSpPr>
          <p:nvPr/>
        </p:nvSpPr>
        <p:spPr bwMode="auto">
          <a:xfrm>
            <a:off x="3962400" y="2851150"/>
            <a:ext cx="2389188" cy="1397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43" name="Rectangle 15"/>
          <p:cNvSpPr>
            <a:spLocks noChangeArrowheads="1"/>
          </p:cNvSpPr>
          <p:nvPr/>
        </p:nvSpPr>
        <p:spPr bwMode="auto">
          <a:xfrm>
            <a:off x="4305300" y="3079750"/>
            <a:ext cx="1789113" cy="139700"/>
          </a:xfrm>
          <a:prstGeom prst="rect">
            <a:avLst/>
          </a:prstGeom>
          <a:solidFill>
            <a:srgbClr val="FEAE35"/>
          </a:solidFill>
          <a:ln w="127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44" name="Rectangle 17"/>
          <p:cNvSpPr>
            <a:spLocks noChangeArrowheads="1"/>
          </p:cNvSpPr>
          <p:nvPr/>
        </p:nvSpPr>
        <p:spPr bwMode="auto">
          <a:xfrm>
            <a:off x="7794625" y="3357563"/>
            <a:ext cx="1417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Affiliation</a:t>
            </a:r>
          </a:p>
        </p:txBody>
      </p:sp>
      <p:sp>
        <p:nvSpPr>
          <p:cNvPr id="22545" name="Rectangle 18"/>
          <p:cNvSpPr>
            <a:spLocks noChangeArrowheads="1"/>
          </p:cNvSpPr>
          <p:nvPr/>
        </p:nvSpPr>
        <p:spPr bwMode="auto">
          <a:xfrm>
            <a:off x="3705225" y="3308350"/>
            <a:ext cx="2989263" cy="901700"/>
          </a:xfrm>
          <a:prstGeom prst="rect">
            <a:avLst/>
          </a:prstGeom>
          <a:solidFill>
            <a:srgbClr val="0066FF"/>
          </a:solidFill>
          <a:ln w="127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46" name="Line 19"/>
          <p:cNvSpPr>
            <a:spLocks noChangeShapeType="1"/>
          </p:cNvSpPr>
          <p:nvPr/>
        </p:nvSpPr>
        <p:spPr bwMode="auto">
          <a:xfrm rot="1057602" flipH="1" flipV="1">
            <a:off x="2700338" y="3338513"/>
            <a:ext cx="1041400" cy="241300"/>
          </a:xfrm>
          <a:prstGeom prst="line">
            <a:avLst/>
          </a:prstGeom>
          <a:noFill/>
          <a:ln w="28575">
            <a:solidFill>
              <a:srgbClr val="C6770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7" name="Rectangle 20"/>
          <p:cNvSpPr>
            <a:spLocks noChangeArrowheads="1"/>
          </p:cNvSpPr>
          <p:nvPr/>
        </p:nvSpPr>
        <p:spPr bwMode="auto">
          <a:xfrm>
            <a:off x="1425575" y="2921000"/>
            <a:ext cx="1298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Abstract</a:t>
            </a:r>
          </a:p>
        </p:txBody>
      </p:sp>
      <p:sp>
        <p:nvSpPr>
          <p:cNvPr id="22548" name="Rectangle 21"/>
          <p:cNvSpPr>
            <a:spLocks noChangeArrowheads="1"/>
          </p:cNvSpPr>
          <p:nvPr/>
        </p:nvSpPr>
        <p:spPr bwMode="auto">
          <a:xfrm>
            <a:off x="3705225" y="4298950"/>
            <a:ext cx="1446213" cy="2044700"/>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49" name="Rectangle 22"/>
          <p:cNvSpPr>
            <a:spLocks noChangeArrowheads="1"/>
          </p:cNvSpPr>
          <p:nvPr/>
        </p:nvSpPr>
        <p:spPr bwMode="auto">
          <a:xfrm>
            <a:off x="5248275" y="4298950"/>
            <a:ext cx="1446213" cy="2044700"/>
          </a:xfrm>
          <a:prstGeom prst="rect">
            <a:avLst/>
          </a:prstGeom>
          <a:solidFill>
            <a:srgbClr val="66CCFF"/>
          </a:solidFill>
          <a:ln w="127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50" name="Line 23"/>
          <p:cNvSpPr>
            <a:spLocks noChangeShapeType="1"/>
          </p:cNvSpPr>
          <p:nvPr/>
        </p:nvSpPr>
        <p:spPr bwMode="auto">
          <a:xfrm rot="1144157" flipH="1" flipV="1">
            <a:off x="2627313" y="4189413"/>
            <a:ext cx="1127125" cy="241300"/>
          </a:xfrm>
          <a:prstGeom prst="line">
            <a:avLst/>
          </a:prstGeom>
          <a:noFill/>
          <a:ln w="28575">
            <a:solidFill>
              <a:srgbClr val="C6770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1" name="Rectangle 24"/>
          <p:cNvSpPr>
            <a:spLocks noChangeArrowheads="1"/>
          </p:cNvSpPr>
          <p:nvPr/>
        </p:nvSpPr>
        <p:spPr bwMode="auto">
          <a:xfrm>
            <a:off x="1023938" y="3748088"/>
            <a:ext cx="1774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Introduction</a:t>
            </a:r>
          </a:p>
        </p:txBody>
      </p:sp>
      <p:sp>
        <p:nvSpPr>
          <p:cNvPr id="22552" name="Rectangle 25"/>
          <p:cNvSpPr>
            <a:spLocks noChangeArrowheads="1"/>
          </p:cNvSpPr>
          <p:nvPr/>
        </p:nvSpPr>
        <p:spPr bwMode="auto">
          <a:xfrm>
            <a:off x="3522663" y="2306638"/>
            <a:ext cx="3267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000" b="1">
                <a:solidFill>
                  <a:srgbClr val="000000"/>
                </a:solidFill>
                <a:latin typeface="Brush Script MT" panose="03060802040406070304" pitchFamily="66" charset="0"/>
              </a:rPr>
              <a:t>Ethical Dimensions of Publishing Peer-Reviewed </a:t>
            </a:r>
          </a:p>
          <a:p>
            <a:pPr algn="ctr">
              <a:spcBef>
                <a:spcPct val="0"/>
              </a:spcBef>
              <a:buClrTx/>
              <a:buFontTx/>
              <a:buNone/>
            </a:pPr>
            <a:r>
              <a:rPr lang="en-US" altLang="en-US" sz="1000" b="1">
                <a:solidFill>
                  <a:srgbClr val="000000"/>
                </a:solidFill>
                <a:latin typeface="Brush Script MT" panose="03060802040406070304" pitchFamily="66" charset="0"/>
              </a:rPr>
              <a:t>Research Articles</a:t>
            </a:r>
          </a:p>
        </p:txBody>
      </p:sp>
      <p:sp>
        <p:nvSpPr>
          <p:cNvPr id="22553" name="Rectangle 26"/>
          <p:cNvSpPr>
            <a:spLocks noChangeArrowheads="1"/>
          </p:cNvSpPr>
          <p:nvPr/>
        </p:nvSpPr>
        <p:spPr bwMode="auto">
          <a:xfrm>
            <a:off x="4202113" y="2820988"/>
            <a:ext cx="79851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800">
                <a:solidFill>
                  <a:srgbClr val="000000"/>
                </a:solidFill>
                <a:latin typeface="Helvetica" panose="020B0604020202020204" pitchFamily="34" charset="0"/>
              </a:rPr>
              <a:t>Gail P. Taylor</a:t>
            </a:r>
          </a:p>
        </p:txBody>
      </p:sp>
      <p:sp>
        <p:nvSpPr>
          <p:cNvPr id="22554" name="Rectangle 27"/>
          <p:cNvSpPr>
            <a:spLocks noChangeArrowheads="1"/>
          </p:cNvSpPr>
          <p:nvPr/>
        </p:nvSpPr>
        <p:spPr bwMode="auto">
          <a:xfrm>
            <a:off x="4168775" y="3044825"/>
            <a:ext cx="20542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700">
                <a:solidFill>
                  <a:srgbClr val="000000"/>
                </a:solidFill>
                <a:latin typeface="Helvetica" panose="020B0604020202020204" pitchFamily="34" charset="0"/>
              </a:rPr>
              <a:t>University of Texas, San Antonio, 78249</a:t>
            </a:r>
          </a:p>
        </p:txBody>
      </p:sp>
      <p:sp>
        <p:nvSpPr>
          <p:cNvPr id="22555" name="Rectangle 28"/>
          <p:cNvSpPr>
            <a:spLocks noChangeArrowheads="1"/>
          </p:cNvSpPr>
          <p:nvPr/>
        </p:nvSpPr>
        <p:spPr bwMode="auto">
          <a:xfrm>
            <a:off x="3651250" y="3287713"/>
            <a:ext cx="3090863" cy="927100"/>
          </a:xfrm>
          <a:prstGeom prst="rect">
            <a:avLst/>
          </a:prstGeom>
          <a:solidFill>
            <a:srgbClr val="3399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en-US" sz="500">
                <a:solidFill>
                  <a:srgbClr val="000000"/>
                </a:solidFill>
                <a:latin typeface="Times New Roman" panose="02020603050405020304" pitchFamily="18" charset="0"/>
              </a:rPr>
              <a:t>Peer reviewed research articles have long played a significant role in science –  facilitating scientific progress by permitting the sharing of methods, results, and interpretations, and establishing a mechanism for judging the expertise and productivity of researchers. Perhaps because publications hold such value it should not be surprising that some individuals have sought to circumvent traditional publication practices so as increase their standing in the field. The damage that can be inflicted on the researcher, their colleagues, and the scientific enterprise by such incidents has led some scientific societies and journals to develop guidelines outlining responsible conduct with regard to publishing research articles. This chapter outlines some of the major ethical concerns with regard to publication practices, describes some of the points at which a conflict in values or obligations may arise, and discusses some of the mechanisms which have been developed to minimize such conflicts and their impact on the discipline. Although we focus specifically on peer reviewed research articles, many of the issues we discuss  for example plagiarism, honorary authorship, and failure of scholarship  are</a:t>
            </a:r>
          </a:p>
        </p:txBody>
      </p:sp>
      <p:sp>
        <p:nvSpPr>
          <p:cNvPr id="22556" name="Rectangle 29"/>
          <p:cNvSpPr>
            <a:spLocks noChangeArrowheads="1"/>
          </p:cNvSpPr>
          <p:nvPr/>
        </p:nvSpPr>
        <p:spPr bwMode="auto">
          <a:xfrm>
            <a:off x="3719513" y="4291013"/>
            <a:ext cx="147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800">
                <a:latin typeface="Century Schoolbook" panose="02040604050505020304" pitchFamily="18" charset="0"/>
              </a:rPr>
              <a:t> </a:t>
            </a:r>
          </a:p>
        </p:txBody>
      </p:sp>
      <p:sp>
        <p:nvSpPr>
          <p:cNvPr id="22557" name="Rectangle 30"/>
          <p:cNvSpPr>
            <a:spLocks noChangeArrowheads="1"/>
          </p:cNvSpPr>
          <p:nvPr/>
        </p:nvSpPr>
        <p:spPr bwMode="auto">
          <a:xfrm>
            <a:off x="3646488" y="4284663"/>
            <a:ext cx="15684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just">
              <a:buClrTx/>
              <a:buFontTx/>
              <a:buNone/>
            </a:pPr>
            <a:r>
              <a:rPr lang="en-US" altLang="en-US" sz="800">
                <a:solidFill>
                  <a:srgbClr val="000000"/>
                </a:solidFill>
                <a:latin typeface="Times New Roman" panose="02020603050405020304" pitchFamily="18" charset="0"/>
              </a:rPr>
              <a:t>Peer reviewed research articles serve several essential roles in the sciences: they enable individuals to benefit from the work of others, help to safeguard the integrity of the research process, and provide a mechanism for assessing a scientist</a:t>
            </a:r>
            <a:r>
              <a:rPr lang="ja-JP" altLang="en-US" sz="800">
                <a:solidFill>
                  <a:srgbClr val="000000"/>
                </a:solidFill>
                <a:latin typeface="Times New Roman" panose="02020603050405020304" pitchFamily="18" charset="0"/>
              </a:rPr>
              <a:t>’</a:t>
            </a:r>
            <a:r>
              <a:rPr lang="en-US" altLang="ja-JP" sz="800">
                <a:solidFill>
                  <a:srgbClr val="000000"/>
                </a:solidFill>
                <a:latin typeface="Times New Roman" panose="02020603050405020304" pitchFamily="18" charset="0"/>
              </a:rPr>
              <a:t>s productivity. The first scientific journals were published in 1665; although much research had been done prior to that time, the results were not widely disseminated, in part because individual scientists had few reliable</a:t>
            </a:r>
            <a:r>
              <a:rPr lang="en-US" altLang="ja-JP" sz="700">
                <a:solidFill>
                  <a:srgbClr val="000000"/>
                </a:solidFill>
                <a:latin typeface="Century Schoolbook" panose="02040604050505020304" pitchFamily="18" charset="0"/>
              </a:rPr>
              <a:t> </a:t>
            </a:r>
            <a:r>
              <a:rPr lang="en-US" altLang="ja-JP" sz="800">
                <a:solidFill>
                  <a:srgbClr val="000000"/>
                </a:solidFill>
                <a:latin typeface="Times New Roman" panose="02020603050405020304" pitchFamily="18" charset="0"/>
              </a:rPr>
              <a:t>ways to establish priority</a:t>
            </a:r>
            <a:endParaRPr lang="en-US" altLang="en-US" sz="800">
              <a:solidFill>
                <a:srgbClr val="000000"/>
              </a:solidFill>
              <a:latin typeface="Times New Roman" panose="02020603050405020304" pitchFamily="18" charset="0"/>
            </a:endParaRPr>
          </a:p>
        </p:txBody>
      </p:sp>
      <p:sp>
        <p:nvSpPr>
          <p:cNvPr id="22558" name="Rectangle 31"/>
          <p:cNvSpPr>
            <a:spLocks noChangeArrowheads="1"/>
          </p:cNvSpPr>
          <p:nvPr/>
        </p:nvSpPr>
        <p:spPr bwMode="auto">
          <a:xfrm>
            <a:off x="5237163" y="4278313"/>
            <a:ext cx="14779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just">
              <a:buClrTx/>
              <a:buFontTx/>
              <a:buNone/>
            </a:pPr>
            <a:r>
              <a:rPr lang="en-US" altLang="en-US" sz="800">
                <a:solidFill>
                  <a:srgbClr val="000000"/>
                </a:solidFill>
                <a:latin typeface="Times New Roman" panose="02020603050405020304" pitchFamily="18" charset="0"/>
              </a:rPr>
              <a:t>or ensure credit for their work. However, with the emergence of the first scientific journals and their dissemination to research laboratories and libraries, there evolved a generally available account of experiments performed, including the investigator</a:t>
            </a:r>
            <a:r>
              <a:rPr lang="ja-JP" altLang="en-US" sz="800">
                <a:solidFill>
                  <a:srgbClr val="000000"/>
                </a:solidFill>
                <a:latin typeface="Times New Roman" panose="02020603050405020304" pitchFamily="18" charset="0"/>
              </a:rPr>
              <a:t>’</a:t>
            </a:r>
            <a:r>
              <a:rPr lang="en-US" altLang="ja-JP" sz="800">
                <a:solidFill>
                  <a:srgbClr val="000000"/>
                </a:solidFill>
                <a:latin typeface="Times New Roman" panose="02020603050405020304" pitchFamily="18" charset="0"/>
              </a:rPr>
              <a:t>s methods, results, and interpretations. It now became possible to make work public while at the same time guarding one</a:t>
            </a:r>
            <a:r>
              <a:rPr lang="ja-JP" altLang="en-US" sz="800">
                <a:solidFill>
                  <a:srgbClr val="000000"/>
                </a:solidFill>
                <a:latin typeface="Times New Roman" panose="02020603050405020304" pitchFamily="18" charset="0"/>
              </a:rPr>
              <a:t>’</a:t>
            </a:r>
            <a:r>
              <a:rPr lang="en-US" altLang="ja-JP" sz="800">
                <a:solidFill>
                  <a:srgbClr val="000000"/>
                </a:solidFill>
                <a:latin typeface="Times New Roman" panose="02020603050405020304" pitchFamily="18" charset="0"/>
              </a:rPr>
              <a:t>s intellectual property rights. The ability to disseminate</a:t>
            </a:r>
            <a:endParaRPr lang="en-US" altLang="en-US" sz="800">
              <a:solidFill>
                <a:srgbClr val="000000"/>
              </a:solidFill>
              <a:latin typeface="Times New Roman" panose="02020603050405020304" pitchFamily="18" charset="0"/>
            </a:endParaRPr>
          </a:p>
        </p:txBody>
      </p:sp>
      <p:grpSp>
        <p:nvGrpSpPr>
          <p:cNvPr id="22559" name="Group 32"/>
          <p:cNvGrpSpPr>
            <a:grpSpLocks/>
          </p:cNvGrpSpPr>
          <p:nvPr/>
        </p:nvGrpSpPr>
        <p:grpSpPr bwMode="auto">
          <a:xfrm flipH="1">
            <a:off x="7970838" y="4716463"/>
            <a:ext cx="2166937" cy="1906587"/>
            <a:chOff x="1719" y="2152"/>
            <a:chExt cx="2061" cy="1692"/>
          </a:xfrm>
        </p:grpSpPr>
        <p:sp>
          <p:nvSpPr>
            <p:cNvPr id="22563" name="Freeform 33"/>
            <p:cNvSpPr>
              <a:spLocks/>
            </p:cNvSpPr>
            <p:nvPr/>
          </p:nvSpPr>
          <p:spPr bwMode="auto">
            <a:xfrm>
              <a:off x="1835" y="2152"/>
              <a:ext cx="748" cy="608"/>
            </a:xfrm>
            <a:custGeom>
              <a:avLst/>
              <a:gdLst>
                <a:gd name="T0" fmla="*/ 468 w 748"/>
                <a:gd name="T1" fmla="*/ 161 h 608"/>
                <a:gd name="T2" fmla="*/ 411 w 748"/>
                <a:gd name="T3" fmla="*/ 87 h 608"/>
                <a:gd name="T4" fmla="*/ 348 w 748"/>
                <a:gd name="T5" fmla="*/ 38 h 608"/>
                <a:gd name="T6" fmla="*/ 276 w 748"/>
                <a:gd name="T7" fmla="*/ 11 h 608"/>
                <a:gd name="T8" fmla="*/ 219 w 748"/>
                <a:gd name="T9" fmla="*/ 0 h 608"/>
                <a:gd name="T10" fmla="*/ 142 w 748"/>
                <a:gd name="T11" fmla="*/ 17 h 608"/>
                <a:gd name="T12" fmla="*/ 83 w 748"/>
                <a:gd name="T13" fmla="*/ 49 h 608"/>
                <a:gd name="T14" fmla="*/ 36 w 748"/>
                <a:gd name="T15" fmla="*/ 93 h 608"/>
                <a:gd name="T16" fmla="*/ 11 w 748"/>
                <a:gd name="T17" fmla="*/ 165 h 608"/>
                <a:gd name="T18" fmla="*/ 0 w 748"/>
                <a:gd name="T19" fmla="*/ 240 h 608"/>
                <a:gd name="T20" fmla="*/ 17 w 748"/>
                <a:gd name="T21" fmla="*/ 318 h 608"/>
                <a:gd name="T22" fmla="*/ 38 w 748"/>
                <a:gd name="T23" fmla="*/ 413 h 608"/>
                <a:gd name="T24" fmla="*/ 94 w 748"/>
                <a:gd name="T25" fmla="*/ 498 h 608"/>
                <a:gd name="T26" fmla="*/ 144 w 748"/>
                <a:gd name="T27" fmla="*/ 551 h 608"/>
                <a:gd name="T28" fmla="*/ 219 w 748"/>
                <a:gd name="T29" fmla="*/ 589 h 608"/>
                <a:gd name="T30" fmla="*/ 286 w 748"/>
                <a:gd name="T31" fmla="*/ 608 h 608"/>
                <a:gd name="T32" fmla="*/ 363 w 748"/>
                <a:gd name="T33" fmla="*/ 608 h 608"/>
                <a:gd name="T34" fmla="*/ 424 w 748"/>
                <a:gd name="T35" fmla="*/ 578 h 608"/>
                <a:gd name="T36" fmla="*/ 468 w 748"/>
                <a:gd name="T37" fmla="*/ 540 h 608"/>
                <a:gd name="T38" fmla="*/ 500 w 748"/>
                <a:gd name="T39" fmla="*/ 479 h 608"/>
                <a:gd name="T40" fmla="*/ 511 w 748"/>
                <a:gd name="T41" fmla="*/ 434 h 608"/>
                <a:gd name="T42" fmla="*/ 517 w 748"/>
                <a:gd name="T43" fmla="*/ 367 h 608"/>
                <a:gd name="T44" fmla="*/ 500 w 748"/>
                <a:gd name="T45" fmla="*/ 297 h 608"/>
                <a:gd name="T46" fmla="*/ 492 w 748"/>
                <a:gd name="T47" fmla="*/ 229 h 608"/>
                <a:gd name="T48" fmla="*/ 593 w 748"/>
                <a:gd name="T49" fmla="*/ 172 h 608"/>
                <a:gd name="T50" fmla="*/ 699 w 748"/>
                <a:gd name="T51" fmla="*/ 134 h 608"/>
                <a:gd name="T52" fmla="*/ 737 w 748"/>
                <a:gd name="T53" fmla="*/ 104 h 608"/>
                <a:gd name="T54" fmla="*/ 748 w 748"/>
                <a:gd name="T55" fmla="*/ 57 h 608"/>
                <a:gd name="T56" fmla="*/ 723 w 748"/>
                <a:gd name="T57" fmla="*/ 36 h 608"/>
                <a:gd name="T58" fmla="*/ 680 w 748"/>
                <a:gd name="T59" fmla="*/ 19 h 608"/>
                <a:gd name="T60" fmla="*/ 625 w 748"/>
                <a:gd name="T61" fmla="*/ 45 h 608"/>
                <a:gd name="T62" fmla="*/ 568 w 748"/>
                <a:gd name="T63" fmla="*/ 112 h 608"/>
                <a:gd name="T64" fmla="*/ 468 w 748"/>
                <a:gd name="T65" fmla="*/ 161 h 6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8"/>
                <a:gd name="T100" fmla="*/ 0 h 608"/>
                <a:gd name="T101" fmla="*/ 748 w 748"/>
                <a:gd name="T102" fmla="*/ 608 h 6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8" h="608">
                  <a:moveTo>
                    <a:pt x="468" y="161"/>
                  </a:moveTo>
                  <a:lnTo>
                    <a:pt x="411" y="87"/>
                  </a:lnTo>
                  <a:lnTo>
                    <a:pt x="348" y="38"/>
                  </a:lnTo>
                  <a:lnTo>
                    <a:pt x="276" y="11"/>
                  </a:lnTo>
                  <a:lnTo>
                    <a:pt x="219" y="0"/>
                  </a:lnTo>
                  <a:lnTo>
                    <a:pt x="142" y="17"/>
                  </a:lnTo>
                  <a:lnTo>
                    <a:pt x="83" y="49"/>
                  </a:lnTo>
                  <a:lnTo>
                    <a:pt x="36" y="93"/>
                  </a:lnTo>
                  <a:lnTo>
                    <a:pt x="11" y="165"/>
                  </a:lnTo>
                  <a:lnTo>
                    <a:pt x="0" y="240"/>
                  </a:lnTo>
                  <a:lnTo>
                    <a:pt x="17" y="318"/>
                  </a:lnTo>
                  <a:lnTo>
                    <a:pt x="38" y="413"/>
                  </a:lnTo>
                  <a:lnTo>
                    <a:pt x="94" y="498"/>
                  </a:lnTo>
                  <a:lnTo>
                    <a:pt x="144" y="551"/>
                  </a:lnTo>
                  <a:lnTo>
                    <a:pt x="219" y="589"/>
                  </a:lnTo>
                  <a:lnTo>
                    <a:pt x="286" y="608"/>
                  </a:lnTo>
                  <a:lnTo>
                    <a:pt x="363" y="608"/>
                  </a:lnTo>
                  <a:lnTo>
                    <a:pt x="424" y="578"/>
                  </a:lnTo>
                  <a:lnTo>
                    <a:pt x="468" y="540"/>
                  </a:lnTo>
                  <a:lnTo>
                    <a:pt x="500" y="479"/>
                  </a:lnTo>
                  <a:lnTo>
                    <a:pt x="511" y="434"/>
                  </a:lnTo>
                  <a:lnTo>
                    <a:pt x="517" y="367"/>
                  </a:lnTo>
                  <a:lnTo>
                    <a:pt x="500" y="297"/>
                  </a:lnTo>
                  <a:lnTo>
                    <a:pt x="492" y="229"/>
                  </a:lnTo>
                  <a:lnTo>
                    <a:pt x="593" y="172"/>
                  </a:lnTo>
                  <a:lnTo>
                    <a:pt x="699" y="134"/>
                  </a:lnTo>
                  <a:lnTo>
                    <a:pt x="737" y="104"/>
                  </a:lnTo>
                  <a:lnTo>
                    <a:pt x="748" y="57"/>
                  </a:lnTo>
                  <a:lnTo>
                    <a:pt x="723" y="36"/>
                  </a:lnTo>
                  <a:lnTo>
                    <a:pt x="680" y="19"/>
                  </a:lnTo>
                  <a:lnTo>
                    <a:pt x="625" y="45"/>
                  </a:lnTo>
                  <a:lnTo>
                    <a:pt x="568" y="112"/>
                  </a:lnTo>
                  <a:lnTo>
                    <a:pt x="468" y="161"/>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34"/>
            <p:cNvSpPr>
              <a:spLocks/>
            </p:cNvSpPr>
            <p:nvPr/>
          </p:nvSpPr>
          <p:spPr bwMode="auto">
            <a:xfrm>
              <a:off x="2109" y="2762"/>
              <a:ext cx="629" cy="1044"/>
            </a:xfrm>
            <a:custGeom>
              <a:avLst/>
              <a:gdLst>
                <a:gd name="T0" fmla="*/ 84 w 629"/>
                <a:gd name="T1" fmla="*/ 360 h 1044"/>
                <a:gd name="T2" fmla="*/ 29 w 629"/>
                <a:gd name="T3" fmla="*/ 303 h 1044"/>
                <a:gd name="T4" fmla="*/ 6 w 629"/>
                <a:gd name="T5" fmla="*/ 237 h 1044"/>
                <a:gd name="T6" fmla="*/ 0 w 629"/>
                <a:gd name="T7" fmla="*/ 182 h 1044"/>
                <a:gd name="T8" fmla="*/ 19 w 629"/>
                <a:gd name="T9" fmla="*/ 131 h 1044"/>
                <a:gd name="T10" fmla="*/ 44 w 629"/>
                <a:gd name="T11" fmla="*/ 83 h 1044"/>
                <a:gd name="T12" fmla="*/ 103 w 629"/>
                <a:gd name="T13" fmla="*/ 45 h 1044"/>
                <a:gd name="T14" fmla="*/ 165 w 629"/>
                <a:gd name="T15" fmla="*/ 6 h 1044"/>
                <a:gd name="T16" fmla="*/ 258 w 629"/>
                <a:gd name="T17" fmla="*/ 0 h 1044"/>
                <a:gd name="T18" fmla="*/ 315 w 629"/>
                <a:gd name="T19" fmla="*/ 17 h 1044"/>
                <a:gd name="T20" fmla="*/ 357 w 629"/>
                <a:gd name="T21" fmla="*/ 45 h 1044"/>
                <a:gd name="T22" fmla="*/ 425 w 629"/>
                <a:gd name="T23" fmla="*/ 102 h 1044"/>
                <a:gd name="T24" fmla="*/ 474 w 629"/>
                <a:gd name="T25" fmla="*/ 191 h 1044"/>
                <a:gd name="T26" fmla="*/ 518 w 629"/>
                <a:gd name="T27" fmla="*/ 275 h 1044"/>
                <a:gd name="T28" fmla="*/ 557 w 629"/>
                <a:gd name="T29" fmla="*/ 419 h 1044"/>
                <a:gd name="T30" fmla="*/ 580 w 629"/>
                <a:gd name="T31" fmla="*/ 527 h 1044"/>
                <a:gd name="T32" fmla="*/ 597 w 629"/>
                <a:gd name="T33" fmla="*/ 659 h 1044"/>
                <a:gd name="T34" fmla="*/ 610 w 629"/>
                <a:gd name="T35" fmla="*/ 762 h 1044"/>
                <a:gd name="T36" fmla="*/ 629 w 629"/>
                <a:gd name="T37" fmla="*/ 843 h 1044"/>
                <a:gd name="T38" fmla="*/ 629 w 629"/>
                <a:gd name="T39" fmla="*/ 917 h 1044"/>
                <a:gd name="T40" fmla="*/ 610 w 629"/>
                <a:gd name="T41" fmla="*/ 976 h 1044"/>
                <a:gd name="T42" fmla="*/ 580 w 629"/>
                <a:gd name="T43" fmla="*/ 1014 h 1044"/>
                <a:gd name="T44" fmla="*/ 531 w 629"/>
                <a:gd name="T45" fmla="*/ 1034 h 1044"/>
                <a:gd name="T46" fmla="*/ 470 w 629"/>
                <a:gd name="T47" fmla="*/ 1044 h 1044"/>
                <a:gd name="T48" fmla="*/ 190 w 629"/>
                <a:gd name="T49" fmla="*/ 1031 h 1044"/>
                <a:gd name="T50" fmla="*/ 131 w 629"/>
                <a:gd name="T51" fmla="*/ 995 h 1044"/>
                <a:gd name="T52" fmla="*/ 93 w 629"/>
                <a:gd name="T53" fmla="*/ 911 h 1044"/>
                <a:gd name="T54" fmla="*/ 78 w 629"/>
                <a:gd name="T55" fmla="*/ 830 h 1044"/>
                <a:gd name="T56" fmla="*/ 84 w 629"/>
                <a:gd name="T57" fmla="*/ 718 h 1044"/>
                <a:gd name="T58" fmla="*/ 112 w 629"/>
                <a:gd name="T59" fmla="*/ 642 h 1044"/>
                <a:gd name="T60" fmla="*/ 154 w 629"/>
                <a:gd name="T61" fmla="*/ 593 h 1044"/>
                <a:gd name="T62" fmla="*/ 165 w 629"/>
                <a:gd name="T63" fmla="*/ 555 h 1044"/>
                <a:gd name="T64" fmla="*/ 154 w 629"/>
                <a:gd name="T65" fmla="*/ 517 h 1044"/>
                <a:gd name="T66" fmla="*/ 135 w 629"/>
                <a:gd name="T67" fmla="*/ 460 h 1044"/>
                <a:gd name="T68" fmla="*/ 103 w 629"/>
                <a:gd name="T69" fmla="*/ 409 h 1044"/>
                <a:gd name="T70" fmla="*/ 84 w 629"/>
                <a:gd name="T71" fmla="*/ 360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9"/>
                <a:gd name="T109" fmla="*/ 0 h 1044"/>
                <a:gd name="T110" fmla="*/ 629 w 629"/>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9" h="1044">
                  <a:moveTo>
                    <a:pt x="84" y="360"/>
                  </a:moveTo>
                  <a:lnTo>
                    <a:pt x="29" y="303"/>
                  </a:lnTo>
                  <a:lnTo>
                    <a:pt x="6" y="237"/>
                  </a:lnTo>
                  <a:lnTo>
                    <a:pt x="0" y="182"/>
                  </a:lnTo>
                  <a:lnTo>
                    <a:pt x="19" y="131"/>
                  </a:lnTo>
                  <a:lnTo>
                    <a:pt x="44" y="83"/>
                  </a:lnTo>
                  <a:lnTo>
                    <a:pt x="103" y="45"/>
                  </a:lnTo>
                  <a:lnTo>
                    <a:pt x="165" y="6"/>
                  </a:lnTo>
                  <a:lnTo>
                    <a:pt x="258" y="0"/>
                  </a:lnTo>
                  <a:lnTo>
                    <a:pt x="315" y="17"/>
                  </a:lnTo>
                  <a:lnTo>
                    <a:pt x="357" y="45"/>
                  </a:lnTo>
                  <a:lnTo>
                    <a:pt x="425" y="102"/>
                  </a:lnTo>
                  <a:lnTo>
                    <a:pt x="474" y="191"/>
                  </a:lnTo>
                  <a:lnTo>
                    <a:pt x="518" y="275"/>
                  </a:lnTo>
                  <a:lnTo>
                    <a:pt x="557" y="419"/>
                  </a:lnTo>
                  <a:lnTo>
                    <a:pt x="580" y="527"/>
                  </a:lnTo>
                  <a:lnTo>
                    <a:pt x="597" y="659"/>
                  </a:lnTo>
                  <a:lnTo>
                    <a:pt x="610" y="762"/>
                  </a:lnTo>
                  <a:lnTo>
                    <a:pt x="629" y="843"/>
                  </a:lnTo>
                  <a:lnTo>
                    <a:pt x="629" y="917"/>
                  </a:lnTo>
                  <a:lnTo>
                    <a:pt x="610" y="976"/>
                  </a:lnTo>
                  <a:lnTo>
                    <a:pt x="580" y="1014"/>
                  </a:lnTo>
                  <a:lnTo>
                    <a:pt x="531" y="1034"/>
                  </a:lnTo>
                  <a:lnTo>
                    <a:pt x="470" y="1044"/>
                  </a:lnTo>
                  <a:lnTo>
                    <a:pt x="190" y="1031"/>
                  </a:lnTo>
                  <a:lnTo>
                    <a:pt x="131" y="995"/>
                  </a:lnTo>
                  <a:lnTo>
                    <a:pt x="93" y="911"/>
                  </a:lnTo>
                  <a:lnTo>
                    <a:pt x="78" y="830"/>
                  </a:lnTo>
                  <a:lnTo>
                    <a:pt x="84" y="718"/>
                  </a:lnTo>
                  <a:lnTo>
                    <a:pt x="112" y="642"/>
                  </a:lnTo>
                  <a:lnTo>
                    <a:pt x="154" y="593"/>
                  </a:lnTo>
                  <a:lnTo>
                    <a:pt x="165" y="555"/>
                  </a:lnTo>
                  <a:lnTo>
                    <a:pt x="154" y="517"/>
                  </a:lnTo>
                  <a:lnTo>
                    <a:pt x="135" y="460"/>
                  </a:lnTo>
                  <a:lnTo>
                    <a:pt x="103" y="409"/>
                  </a:lnTo>
                  <a:lnTo>
                    <a:pt x="84" y="36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35"/>
            <p:cNvSpPr>
              <a:spLocks/>
            </p:cNvSpPr>
            <p:nvPr/>
          </p:nvSpPr>
          <p:spPr bwMode="auto">
            <a:xfrm>
              <a:off x="1719" y="2853"/>
              <a:ext cx="529" cy="964"/>
            </a:xfrm>
            <a:custGeom>
              <a:avLst/>
              <a:gdLst>
                <a:gd name="T0" fmla="*/ 324 w 529"/>
                <a:gd name="T1" fmla="*/ 157 h 964"/>
                <a:gd name="T2" fmla="*/ 394 w 529"/>
                <a:gd name="T3" fmla="*/ 51 h 964"/>
                <a:gd name="T4" fmla="*/ 443 w 529"/>
                <a:gd name="T5" fmla="*/ 11 h 964"/>
                <a:gd name="T6" fmla="*/ 498 w 529"/>
                <a:gd name="T7" fmla="*/ 0 h 964"/>
                <a:gd name="T8" fmla="*/ 529 w 529"/>
                <a:gd name="T9" fmla="*/ 95 h 964"/>
                <a:gd name="T10" fmla="*/ 481 w 529"/>
                <a:gd name="T11" fmla="*/ 176 h 964"/>
                <a:gd name="T12" fmla="*/ 443 w 529"/>
                <a:gd name="T13" fmla="*/ 206 h 964"/>
                <a:gd name="T14" fmla="*/ 371 w 529"/>
                <a:gd name="T15" fmla="*/ 280 h 964"/>
                <a:gd name="T16" fmla="*/ 305 w 529"/>
                <a:gd name="T17" fmla="*/ 396 h 964"/>
                <a:gd name="T18" fmla="*/ 273 w 529"/>
                <a:gd name="T19" fmla="*/ 538 h 964"/>
                <a:gd name="T20" fmla="*/ 262 w 529"/>
                <a:gd name="T21" fmla="*/ 665 h 964"/>
                <a:gd name="T22" fmla="*/ 256 w 529"/>
                <a:gd name="T23" fmla="*/ 782 h 964"/>
                <a:gd name="T24" fmla="*/ 262 w 529"/>
                <a:gd name="T25" fmla="*/ 864 h 964"/>
                <a:gd name="T26" fmla="*/ 286 w 529"/>
                <a:gd name="T27" fmla="*/ 864 h 964"/>
                <a:gd name="T28" fmla="*/ 341 w 529"/>
                <a:gd name="T29" fmla="*/ 820 h 964"/>
                <a:gd name="T30" fmla="*/ 409 w 529"/>
                <a:gd name="T31" fmla="*/ 845 h 964"/>
                <a:gd name="T32" fmla="*/ 364 w 529"/>
                <a:gd name="T33" fmla="*/ 887 h 964"/>
                <a:gd name="T34" fmla="*/ 275 w 529"/>
                <a:gd name="T35" fmla="*/ 926 h 964"/>
                <a:gd name="T36" fmla="*/ 248 w 529"/>
                <a:gd name="T37" fmla="*/ 959 h 964"/>
                <a:gd name="T38" fmla="*/ 169 w 529"/>
                <a:gd name="T39" fmla="*/ 964 h 964"/>
                <a:gd name="T40" fmla="*/ 97 w 529"/>
                <a:gd name="T41" fmla="*/ 932 h 964"/>
                <a:gd name="T42" fmla="*/ 0 w 529"/>
                <a:gd name="T43" fmla="*/ 887 h 964"/>
                <a:gd name="T44" fmla="*/ 10 w 529"/>
                <a:gd name="T45" fmla="*/ 830 h 964"/>
                <a:gd name="T46" fmla="*/ 42 w 529"/>
                <a:gd name="T47" fmla="*/ 820 h 964"/>
                <a:gd name="T48" fmla="*/ 121 w 529"/>
                <a:gd name="T49" fmla="*/ 875 h 964"/>
                <a:gd name="T50" fmla="*/ 78 w 529"/>
                <a:gd name="T51" fmla="*/ 788 h 964"/>
                <a:gd name="T52" fmla="*/ 102 w 529"/>
                <a:gd name="T53" fmla="*/ 771 h 964"/>
                <a:gd name="T54" fmla="*/ 140 w 529"/>
                <a:gd name="T55" fmla="*/ 782 h 964"/>
                <a:gd name="T56" fmla="*/ 184 w 529"/>
                <a:gd name="T57" fmla="*/ 845 h 964"/>
                <a:gd name="T58" fmla="*/ 184 w 529"/>
                <a:gd name="T59" fmla="*/ 705 h 964"/>
                <a:gd name="T60" fmla="*/ 184 w 529"/>
                <a:gd name="T61" fmla="*/ 557 h 964"/>
                <a:gd name="T62" fmla="*/ 205 w 529"/>
                <a:gd name="T63" fmla="*/ 424 h 964"/>
                <a:gd name="T64" fmla="*/ 243 w 529"/>
                <a:gd name="T65" fmla="*/ 311 h 964"/>
                <a:gd name="T66" fmla="*/ 282 w 529"/>
                <a:gd name="T67" fmla="*/ 212 h 964"/>
                <a:gd name="T68" fmla="*/ 324 w 529"/>
                <a:gd name="T69" fmla="*/ 157 h 9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9"/>
                <a:gd name="T106" fmla="*/ 0 h 964"/>
                <a:gd name="T107" fmla="*/ 529 w 529"/>
                <a:gd name="T108" fmla="*/ 964 h 9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9" h="964">
                  <a:moveTo>
                    <a:pt x="324" y="157"/>
                  </a:moveTo>
                  <a:lnTo>
                    <a:pt x="394" y="51"/>
                  </a:lnTo>
                  <a:lnTo>
                    <a:pt x="443" y="11"/>
                  </a:lnTo>
                  <a:lnTo>
                    <a:pt x="498" y="0"/>
                  </a:lnTo>
                  <a:lnTo>
                    <a:pt x="529" y="95"/>
                  </a:lnTo>
                  <a:lnTo>
                    <a:pt x="481" y="176"/>
                  </a:lnTo>
                  <a:lnTo>
                    <a:pt x="443" y="206"/>
                  </a:lnTo>
                  <a:lnTo>
                    <a:pt x="371" y="280"/>
                  </a:lnTo>
                  <a:lnTo>
                    <a:pt x="305" y="396"/>
                  </a:lnTo>
                  <a:lnTo>
                    <a:pt x="273" y="538"/>
                  </a:lnTo>
                  <a:lnTo>
                    <a:pt x="262" y="665"/>
                  </a:lnTo>
                  <a:lnTo>
                    <a:pt x="256" y="782"/>
                  </a:lnTo>
                  <a:lnTo>
                    <a:pt x="262" y="864"/>
                  </a:lnTo>
                  <a:lnTo>
                    <a:pt x="286" y="864"/>
                  </a:lnTo>
                  <a:lnTo>
                    <a:pt x="341" y="820"/>
                  </a:lnTo>
                  <a:lnTo>
                    <a:pt x="409" y="845"/>
                  </a:lnTo>
                  <a:lnTo>
                    <a:pt x="364" y="887"/>
                  </a:lnTo>
                  <a:lnTo>
                    <a:pt x="275" y="926"/>
                  </a:lnTo>
                  <a:lnTo>
                    <a:pt x="248" y="959"/>
                  </a:lnTo>
                  <a:lnTo>
                    <a:pt x="169" y="964"/>
                  </a:lnTo>
                  <a:lnTo>
                    <a:pt x="97" y="932"/>
                  </a:lnTo>
                  <a:lnTo>
                    <a:pt x="0" y="887"/>
                  </a:lnTo>
                  <a:lnTo>
                    <a:pt x="10" y="830"/>
                  </a:lnTo>
                  <a:lnTo>
                    <a:pt x="42" y="820"/>
                  </a:lnTo>
                  <a:lnTo>
                    <a:pt x="121" y="875"/>
                  </a:lnTo>
                  <a:lnTo>
                    <a:pt x="78" y="788"/>
                  </a:lnTo>
                  <a:lnTo>
                    <a:pt x="102" y="771"/>
                  </a:lnTo>
                  <a:lnTo>
                    <a:pt x="140" y="782"/>
                  </a:lnTo>
                  <a:lnTo>
                    <a:pt x="184" y="845"/>
                  </a:lnTo>
                  <a:lnTo>
                    <a:pt x="184" y="705"/>
                  </a:lnTo>
                  <a:lnTo>
                    <a:pt x="184" y="557"/>
                  </a:lnTo>
                  <a:lnTo>
                    <a:pt x="205" y="424"/>
                  </a:lnTo>
                  <a:lnTo>
                    <a:pt x="243" y="311"/>
                  </a:lnTo>
                  <a:lnTo>
                    <a:pt x="282" y="212"/>
                  </a:lnTo>
                  <a:lnTo>
                    <a:pt x="324" y="15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36"/>
            <p:cNvSpPr>
              <a:spLocks/>
            </p:cNvSpPr>
            <p:nvPr/>
          </p:nvSpPr>
          <p:spPr bwMode="auto">
            <a:xfrm>
              <a:off x="2316" y="2800"/>
              <a:ext cx="968" cy="1044"/>
            </a:xfrm>
            <a:custGeom>
              <a:avLst/>
              <a:gdLst>
                <a:gd name="T0" fmla="*/ 112 w 968"/>
                <a:gd name="T1" fmla="*/ 7 h 1044"/>
                <a:gd name="T2" fmla="*/ 170 w 968"/>
                <a:gd name="T3" fmla="*/ 11 h 1044"/>
                <a:gd name="T4" fmla="*/ 250 w 968"/>
                <a:gd name="T5" fmla="*/ 49 h 1044"/>
                <a:gd name="T6" fmla="*/ 341 w 968"/>
                <a:gd name="T7" fmla="*/ 132 h 1044"/>
                <a:gd name="T8" fmla="*/ 441 w 968"/>
                <a:gd name="T9" fmla="*/ 246 h 1044"/>
                <a:gd name="T10" fmla="*/ 553 w 968"/>
                <a:gd name="T11" fmla="*/ 403 h 1044"/>
                <a:gd name="T12" fmla="*/ 640 w 968"/>
                <a:gd name="T13" fmla="*/ 574 h 1044"/>
                <a:gd name="T14" fmla="*/ 686 w 968"/>
                <a:gd name="T15" fmla="*/ 773 h 1044"/>
                <a:gd name="T16" fmla="*/ 735 w 968"/>
                <a:gd name="T17" fmla="*/ 892 h 1044"/>
                <a:gd name="T18" fmla="*/ 763 w 968"/>
                <a:gd name="T19" fmla="*/ 957 h 1044"/>
                <a:gd name="T20" fmla="*/ 822 w 968"/>
                <a:gd name="T21" fmla="*/ 974 h 1044"/>
                <a:gd name="T22" fmla="*/ 907 w 968"/>
                <a:gd name="T23" fmla="*/ 974 h 1044"/>
                <a:gd name="T24" fmla="*/ 949 w 968"/>
                <a:gd name="T25" fmla="*/ 976 h 1044"/>
                <a:gd name="T26" fmla="*/ 968 w 968"/>
                <a:gd name="T27" fmla="*/ 1025 h 1044"/>
                <a:gd name="T28" fmla="*/ 911 w 968"/>
                <a:gd name="T29" fmla="*/ 1040 h 1044"/>
                <a:gd name="T30" fmla="*/ 830 w 968"/>
                <a:gd name="T31" fmla="*/ 1034 h 1044"/>
                <a:gd name="T32" fmla="*/ 754 w 968"/>
                <a:gd name="T33" fmla="*/ 1025 h 1044"/>
                <a:gd name="T34" fmla="*/ 705 w 968"/>
                <a:gd name="T35" fmla="*/ 983 h 1044"/>
                <a:gd name="T36" fmla="*/ 667 w 968"/>
                <a:gd name="T37" fmla="*/ 996 h 1044"/>
                <a:gd name="T38" fmla="*/ 652 w 968"/>
                <a:gd name="T39" fmla="*/ 1034 h 1044"/>
                <a:gd name="T40" fmla="*/ 602 w 968"/>
                <a:gd name="T41" fmla="*/ 1044 h 1044"/>
                <a:gd name="T42" fmla="*/ 574 w 968"/>
                <a:gd name="T43" fmla="*/ 1021 h 1044"/>
                <a:gd name="T44" fmla="*/ 591 w 968"/>
                <a:gd name="T45" fmla="*/ 974 h 1044"/>
                <a:gd name="T46" fmla="*/ 642 w 968"/>
                <a:gd name="T47" fmla="*/ 917 h 1044"/>
                <a:gd name="T48" fmla="*/ 648 w 968"/>
                <a:gd name="T49" fmla="*/ 843 h 1044"/>
                <a:gd name="T50" fmla="*/ 623 w 968"/>
                <a:gd name="T51" fmla="*/ 767 h 1044"/>
                <a:gd name="T52" fmla="*/ 572 w 968"/>
                <a:gd name="T53" fmla="*/ 623 h 1044"/>
                <a:gd name="T54" fmla="*/ 504 w 968"/>
                <a:gd name="T55" fmla="*/ 517 h 1044"/>
                <a:gd name="T56" fmla="*/ 439 w 968"/>
                <a:gd name="T57" fmla="*/ 409 h 1044"/>
                <a:gd name="T58" fmla="*/ 371 w 968"/>
                <a:gd name="T59" fmla="*/ 326 h 1044"/>
                <a:gd name="T60" fmla="*/ 275 w 968"/>
                <a:gd name="T61" fmla="*/ 237 h 1044"/>
                <a:gd name="T62" fmla="*/ 170 w 968"/>
                <a:gd name="T63" fmla="*/ 178 h 1044"/>
                <a:gd name="T64" fmla="*/ 26 w 968"/>
                <a:gd name="T65" fmla="*/ 121 h 1044"/>
                <a:gd name="T66" fmla="*/ 0 w 968"/>
                <a:gd name="T67" fmla="*/ 49 h 1044"/>
                <a:gd name="T68" fmla="*/ 45 w 968"/>
                <a:gd name="T69" fmla="*/ 0 h 1044"/>
                <a:gd name="T70" fmla="*/ 112 w 968"/>
                <a:gd name="T71" fmla="*/ 7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8"/>
                <a:gd name="T109" fmla="*/ 0 h 1044"/>
                <a:gd name="T110" fmla="*/ 968 w 968"/>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8" h="1044">
                  <a:moveTo>
                    <a:pt x="112" y="7"/>
                  </a:moveTo>
                  <a:lnTo>
                    <a:pt x="170" y="11"/>
                  </a:lnTo>
                  <a:lnTo>
                    <a:pt x="250" y="49"/>
                  </a:lnTo>
                  <a:lnTo>
                    <a:pt x="341" y="132"/>
                  </a:lnTo>
                  <a:lnTo>
                    <a:pt x="441" y="246"/>
                  </a:lnTo>
                  <a:lnTo>
                    <a:pt x="553" y="403"/>
                  </a:lnTo>
                  <a:lnTo>
                    <a:pt x="640" y="574"/>
                  </a:lnTo>
                  <a:lnTo>
                    <a:pt x="686" y="773"/>
                  </a:lnTo>
                  <a:lnTo>
                    <a:pt x="735" y="892"/>
                  </a:lnTo>
                  <a:lnTo>
                    <a:pt x="763" y="957"/>
                  </a:lnTo>
                  <a:lnTo>
                    <a:pt x="822" y="974"/>
                  </a:lnTo>
                  <a:lnTo>
                    <a:pt x="907" y="974"/>
                  </a:lnTo>
                  <a:lnTo>
                    <a:pt x="949" y="976"/>
                  </a:lnTo>
                  <a:lnTo>
                    <a:pt x="968" y="1025"/>
                  </a:lnTo>
                  <a:lnTo>
                    <a:pt x="911" y="1040"/>
                  </a:lnTo>
                  <a:lnTo>
                    <a:pt x="830" y="1034"/>
                  </a:lnTo>
                  <a:lnTo>
                    <a:pt x="754" y="1025"/>
                  </a:lnTo>
                  <a:lnTo>
                    <a:pt x="705" y="983"/>
                  </a:lnTo>
                  <a:lnTo>
                    <a:pt x="667" y="996"/>
                  </a:lnTo>
                  <a:lnTo>
                    <a:pt x="652" y="1034"/>
                  </a:lnTo>
                  <a:lnTo>
                    <a:pt x="602" y="1044"/>
                  </a:lnTo>
                  <a:lnTo>
                    <a:pt x="574" y="1021"/>
                  </a:lnTo>
                  <a:lnTo>
                    <a:pt x="591" y="974"/>
                  </a:lnTo>
                  <a:lnTo>
                    <a:pt x="642" y="917"/>
                  </a:lnTo>
                  <a:lnTo>
                    <a:pt x="648" y="843"/>
                  </a:lnTo>
                  <a:lnTo>
                    <a:pt x="623" y="767"/>
                  </a:lnTo>
                  <a:lnTo>
                    <a:pt x="572" y="623"/>
                  </a:lnTo>
                  <a:lnTo>
                    <a:pt x="504" y="517"/>
                  </a:lnTo>
                  <a:lnTo>
                    <a:pt x="439" y="409"/>
                  </a:lnTo>
                  <a:lnTo>
                    <a:pt x="371" y="326"/>
                  </a:lnTo>
                  <a:lnTo>
                    <a:pt x="275" y="237"/>
                  </a:lnTo>
                  <a:lnTo>
                    <a:pt x="170" y="178"/>
                  </a:lnTo>
                  <a:lnTo>
                    <a:pt x="26" y="121"/>
                  </a:lnTo>
                  <a:lnTo>
                    <a:pt x="0" y="49"/>
                  </a:lnTo>
                  <a:lnTo>
                    <a:pt x="45" y="0"/>
                  </a:lnTo>
                  <a:lnTo>
                    <a:pt x="112" y="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37"/>
            <p:cNvSpPr>
              <a:spLocks/>
            </p:cNvSpPr>
            <p:nvPr/>
          </p:nvSpPr>
          <p:spPr bwMode="auto">
            <a:xfrm>
              <a:off x="2511" y="3033"/>
              <a:ext cx="1269" cy="760"/>
            </a:xfrm>
            <a:custGeom>
              <a:avLst/>
              <a:gdLst>
                <a:gd name="T0" fmla="*/ 61 w 1269"/>
                <a:gd name="T1" fmla="*/ 523 h 760"/>
                <a:gd name="T2" fmla="*/ 11 w 1269"/>
                <a:gd name="T3" fmla="*/ 559 h 760"/>
                <a:gd name="T4" fmla="*/ 0 w 1269"/>
                <a:gd name="T5" fmla="*/ 619 h 760"/>
                <a:gd name="T6" fmla="*/ 11 w 1269"/>
                <a:gd name="T7" fmla="*/ 722 h 760"/>
                <a:gd name="T8" fmla="*/ 57 w 1269"/>
                <a:gd name="T9" fmla="*/ 760 h 760"/>
                <a:gd name="T10" fmla="*/ 182 w 1269"/>
                <a:gd name="T11" fmla="*/ 731 h 760"/>
                <a:gd name="T12" fmla="*/ 318 w 1269"/>
                <a:gd name="T13" fmla="*/ 648 h 760"/>
                <a:gd name="T14" fmla="*/ 496 w 1269"/>
                <a:gd name="T15" fmla="*/ 549 h 760"/>
                <a:gd name="T16" fmla="*/ 620 w 1269"/>
                <a:gd name="T17" fmla="*/ 491 h 760"/>
                <a:gd name="T18" fmla="*/ 697 w 1269"/>
                <a:gd name="T19" fmla="*/ 481 h 760"/>
                <a:gd name="T20" fmla="*/ 811 w 1269"/>
                <a:gd name="T21" fmla="*/ 475 h 760"/>
                <a:gd name="T22" fmla="*/ 877 w 1269"/>
                <a:gd name="T23" fmla="*/ 466 h 760"/>
                <a:gd name="T24" fmla="*/ 957 w 1269"/>
                <a:gd name="T25" fmla="*/ 417 h 760"/>
                <a:gd name="T26" fmla="*/ 1036 w 1269"/>
                <a:gd name="T27" fmla="*/ 394 h 760"/>
                <a:gd name="T28" fmla="*/ 1074 w 1269"/>
                <a:gd name="T29" fmla="*/ 394 h 760"/>
                <a:gd name="T30" fmla="*/ 1135 w 1269"/>
                <a:gd name="T31" fmla="*/ 394 h 760"/>
                <a:gd name="T32" fmla="*/ 1154 w 1269"/>
                <a:gd name="T33" fmla="*/ 367 h 760"/>
                <a:gd name="T34" fmla="*/ 1163 w 1269"/>
                <a:gd name="T35" fmla="*/ 288 h 760"/>
                <a:gd name="T36" fmla="*/ 1199 w 1269"/>
                <a:gd name="T37" fmla="*/ 206 h 760"/>
                <a:gd name="T38" fmla="*/ 1249 w 1269"/>
                <a:gd name="T39" fmla="*/ 125 h 760"/>
                <a:gd name="T40" fmla="*/ 1269 w 1269"/>
                <a:gd name="T41" fmla="*/ 87 h 760"/>
                <a:gd name="T42" fmla="*/ 1256 w 1269"/>
                <a:gd name="T43" fmla="*/ 38 h 760"/>
                <a:gd name="T44" fmla="*/ 1180 w 1269"/>
                <a:gd name="T45" fmla="*/ 0 h 760"/>
                <a:gd name="T46" fmla="*/ 1125 w 1269"/>
                <a:gd name="T47" fmla="*/ 11 h 760"/>
                <a:gd name="T48" fmla="*/ 1067 w 1269"/>
                <a:gd name="T49" fmla="*/ 182 h 760"/>
                <a:gd name="T50" fmla="*/ 1046 w 1269"/>
                <a:gd name="T51" fmla="*/ 318 h 760"/>
                <a:gd name="T52" fmla="*/ 1008 w 1269"/>
                <a:gd name="T53" fmla="*/ 337 h 760"/>
                <a:gd name="T54" fmla="*/ 849 w 1269"/>
                <a:gd name="T55" fmla="*/ 350 h 760"/>
                <a:gd name="T56" fmla="*/ 680 w 1269"/>
                <a:gd name="T57" fmla="*/ 367 h 760"/>
                <a:gd name="T58" fmla="*/ 572 w 1269"/>
                <a:gd name="T59" fmla="*/ 360 h 760"/>
                <a:gd name="T60" fmla="*/ 515 w 1269"/>
                <a:gd name="T61" fmla="*/ 386 h 760"/>
                <a:gd name="T62" fmla="*/ 400 w 1269"/>
                <a:gd name="T63" fmla="*/ 424 h 760"/>
                <a:gd name="T64" fmla="*/ 210 w 1269"/>
                <a:gd name="T65" fmla="*/ 481 h 760"/>
                <a:gd name="T66" fmla="*/ 61 w 1269"/>
                <a:gd name="T67" fmla="*/ 523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9"/>
                <a:gd name="T103" fmla="*/ 0 h 760"/>
                <a:gd name="T104" fmla="*/ 1269 w 1269"/>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9" h="760">
                  <a:moveTo>
                    <a:pt x="61" y="523"/>
                  </a:moveTo>
                  <a:lnTo>
                    <a:pt x="11" y="559"/>
                  </a:lnTo>
                  <a:lnTo>
                    <a:pt x="0" y="619"/>
                  </a:lnTo>
                  <a:lnTo>
                    <a:pt x="11" y="722"/>
                  </a:lnTo>
                  <a:lnTo>
                    <a:pt x="57" y="760"/>
                  </a:lnTo>
                  <a:lnTo>
                    <a:pt x="182" y="731"/>
                  </a:lnTo>
                  <a:lnTo>
                    <a:pt x="318" y="648"/>
                  </a:lnTo>
                  <a:lnTo>
                    <a:pt x="496" y="549"/>
                  </a:lnTo>
                  <a:lnTo>
                    <a:pt x="620" y="491"/>
                  </a:lnTo>
                  <a:lnTo>
                    <a:pt x="697" y="481"/>
                  </a:lnTo>
                  <a:lnTo>
                    <a:pt x="811" y="475"/>
                  </a:lnTo>
                  <a:lnTo>
                    <a:pt x="877" y="466"/>
                  </a:lnTo>
                  <a:lnTo>
                    <a:pt x="957" y="417"/>
                  </a:lnTo>
                  <a:lnTo>
                    <a:pt x="1036" y="394"/>
                  </a:lnTo>
                  <a:lnTo>
                    <a:pt x="1074" y="394"/>
                  </a:lnTo>
                  <a:lnTo>
                    <a:pt x="1135" y="394"/>
                  </a:lnTo>
                  <a:lnTo>
                    <a:pt x="1154" y="367"/>
                  </a:lnTo>
                  <a:lnTo>
                    <a:pt x="1163" y="288"/>
                  </a:lnTo>
                  <a:lnTo>
                    <a:pt x="1199" y="206"/>
                  </a:lnTo>
                  <a:lnTo>
                    <a:pt x="1249" y="125"/>
                  </a:lnTo>
                  <a:lnTo>
                    <a:pt x="1269" y="87"/>
                  </a:lnTo>
                  <a:lnTo>
                    <a:pt x="1256" y="38"/>
                  </a:lnTo>
                  <a:lnTo>
                    <a:pt x="1180" y="0"/>
                  </a:lnTo>
                  <a:lnTo>
                    <a:pt x="1125" y="11"/>
                  </a:lnTo>
                  <a:lnTo>
                    <a:pt x="1067" y="182"/>
                  </a:lnTo>
                  <a:lnTo>
                    <a:pt x="1046" y="318"/>
                  </a:lnTo>
                  <a:lnTo>
                    <a:pt x="1008" y="337"/>
                  </a:lnTo>
                  <a:lnTo>
                    <a:pt x="849" y="350"/>
                  </a:lnTo>
                  <a:lnTo>
                    <a:pt x="680" y="367"/>
                  </a:lnTo>
                  <a:lnTo>
                    <a:pt x="572" y="360"/>
                  </a:lnTo>
                  <a:lnTo>
                    <a:pt x="515" y="386"/>
                  </a:lnTo>
                  <a:lnTo>
                    <a:pt x="400" y="424"/>
                  </a:lnTo>
                  <a:lnTo>
                    <a:pt x="210" y="481"/>
                  </a:lnTo>
                  <a:lnTo>
                    <a:pt x="61" y="523"/>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38"/>
            <p:cNvSpPr>
              <a:spLocks/>
            </p:cNvSpPr>
            <p:nvPr/>
          </p:nvSpPr>
          <p:spPr bwMode="auto">
            <a:xfrm>
              <a:off x="2265" y="2910"/>
              <a:ext cx="1034" cy="871"/>
            </a:xfrm>
            <a:custGeom>
              <a:avLst/>
              <a:gdLst>
                <a:gd name="T0" fmla="*/ 38 w 1034"/>
                <a:gd name="T1" fmla="*/ 657 h 871"/>
                <a:gd name="T2" fmla="*/ 0 w 1034"/>
                <a:gd name="T3" fmla="*/ 697 h 871"/>
                <a:gd name="T4" fmla="*/ 0 w 1034"/>
                <a:gd name="T5" fmla="*/ 754 h 871"/>
                <a:gd name="T6" fmla="*/ 26 w 1034"/>
                <a:gd name="T7" fmla="*/ 841 h 871"/>
                <a:gd name="T8" fmla="*/ 74 w 1034"/>
                <a:gd name="T9" fmla="*/ 871 h 871"/>
                <a:gd name="T10" fmla="*/ 180 w 1034"/>
                <a:gd name="T11" fmla="*/ 822 h 871"/>
                <a:gd name="T12" fmla="*/ 288 w 1034"/>
                <a:gd name="T13" fmla="*/ 722 h 871"/>
                <a:gd name="T14" fmla="*/ 428 w 1034"/>
                <a:gd name="T15" fmla="*/ 604 h 871"/>
                <a:gd name="T16" fmla="*/ 528 w 1034"/>
                <a:gd name="T17" fmla="*/ 532 h 871"/>
                <a:gd name="T18" fmla="*/ 595 w 1034"/>
                <a:gd name="T19" fmla="*/ 509 h 871"/>
                <a:gd name="T20" fmla="*/ 695 w 1034"/>
                <a:gd name="T21" fmla="*/ 483 h 871"/>
                <a:gd name="T22" fmla="*/ 752 w 1034"/>
                <a:gd name="T23" fmla="*/ 466 h 871"/>
                <a:gd name="T24" fmla="*/ 814 w 1034"/>
                <a:gd name="T25" fmla="*/ 411 h 871"/>
                <a:gd name="T26" fmla="*/ 881 w 1034"/>
                <a:gd name="T27" fmla="*/ 377 h 871"/>
                <a:gd name="T28" fmla="*/ 913 w 1034"/>
                <a:gd name="T29" fmla="*/ 367 h 871"/>
                <a:gd name="T30" fmla="*/ 968 w 1034"/>
                <a:gd name="T31" fmla="*/ 358 h 871"/>
                <a:gd name="T32" fmla="*/ 979 w 1034"/>
                <a:gd name="T33" fmla="*/ 331 h 871"/>
                <a:gd name="T34" fmla="*/ 977 w 1034"/>
                <a:gd name="T35" fmla="*/ 261 h 871"/>
                <a:gd name="T36" fmla="*/ 994 w 1034"/>
                <a:gd name="T37" fmla="*/ 180 h 871"/>
                <a:gd name="T38" fmla="*/ 1023 w 1034"/>
                <a:gd name="T39" fmla="*/ 98 h 871"/>
                <a:gd name="T40" fmla="*/ 1034 w 1034"/>
                <a:gd name="T41" fmla="*/ 64 h 871"/>
                <a:gd name="T42" fmla="*/ 1015 w 1034"/>
                <a:gd name="T43" fmla="*/ 24 h 871"/>
                <a:gd name="T44" fmla="*/ 938 w 1034"/>
                <a:gd name="T45" fmla="*/ 0 h 871"/>
                <a:gd name="T46" fmla="*/ 894 w 1034"/>
                <a:gd name="T47" fmla="*/ 17 h 871"/>
                <a:gd name="T48" fmla="*/ 871 w 1034"/>
                <a:gd name="T49" fmla="*/ 182 h 871"/>
                <a:gd name="T50" fmla="*/ 875 w 1034"/>
                <a:gd name="T51" fmla="*/ 303 h 871"/>
                <a:gd name="T52" fmla="*/ 847 w 1034"/>
                <a:gd name="T53" fmla="*/ 326 h 871"/>
                <a:gd name="T54" fmla="*/ 706 w 1034"/>
                <a:gd name="T55" fmla="*/ 367 h 871"/>
                <a:gd name="T56" fmla="*/ 559 w 1034"/>
                <a:gd name="T57" fmla="*/ 411 h 871"/>
                <a:gd name="T58" fmla="*/ 462 w 1034"/>
                <a:gd name="T59" fmla="*/ 426 h 871"/>
                <a:gd name="T60" fmla="*/ 418 w 1034"/>
                <a:gd name="T61" fmla="*/ 458 h 871"/>
                <a:gd name="T62" fmla="*/ 322 w 1034"/>
                <a:gd name="T63" fmla="*/ 513 h 871"/>
                <a:gd name="T64" fmla="*/ 161 w 1034"/>
                <a:gd name="T65" fmla="*/ 593 h 871"/>
                <a:gd name="T66" fmla="*/ 38 w 1034"/>
                <a:gd name="T67" fmla="*/ 657 h 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4"/>
                <a:gd name="T103" fmla="*/ 0 h 871"/>
                <a:gd name="T104" fmla="*/ 1034 w 1034"/>
                <a:gd name="T105" fmla="*/ 871 h 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4" h="871">
                  <a:moveTo>
                    <a:pt x="38" y="657"/>
                  </a:moveTo>
                  <a:lnTo>
                    <a:pt x="0" y="697"/>
                  </a:lnTo>
                  <a:lnTo>
                    <a:pt x="0" y="754"/>
                  </a:lnTo>
                  <a:lnTo>
                    <a:pt x="26" y="841"/>
                  </a:lnTo>
                  <a:lnTo>
                    <a:pt x="74" y="871"/>
                  </a:lnTo>
                  <a:lnTo>
                    <a:pt x="180" y="822"/>
                  </a:lnTo>
                  <a:lnTo>
                    <a:pt x="288" y="722"/>
                  </a:lnTo>
                  <a:lnTo>
                    <a:pt x="428" y="604"/>
                  </a:lnTo>
                  <a:lnTo>
                    <a:pt x="528" y="532"/>
                  </a:lnTo>
                  <a:lnTo>
                    <a:pt x="595" y="509"/>
                  </a:lnTo>
                  <a:lnTo>
                    <a:pt x="695" y="483"/>
                  </a:lnTo>
                  <a:lnTo>
                    <a:pt x="752" y="466"/>
                  </a:lnTo>
                  <a:lnTo>
                    <a:pt x="814" y="411"/>
                  </a:lnTo>
                  <a:lnTo>
                    <a:pt x="881" y="377"/>
                  </a:lnTo>
                  <a:lnTo>
                    <a:pt x="913" y="367"/>
                  </a:lnTo>
                  <a:lnTo>
                    <a:pt x="968" y="358"/>
                  </a:lnTo>
                  <a:lnTo>
                    <a:pt x="979" y="331"/>
                  </a:lnTo>
                  <a:lnTo>
                    <a:pt x="977" y="261"/>
                  </a:lnTo>
                  <a:lnTo>
                    <a:pt x="994" y="180"/>
                  </a:lnTo>
                  <a:lnTo>
                    <a:pt x="1023" y="98"/>
                  </a:lnTo>
                  <a:lnTo>
                    <a:pt x="1034" y="64"/>
                  </a:lnTo>
                  <a:lnTo>
                    <a:pt x="1015" y="24"/>
                  </a:lnTo>
                  <a:lnTo>
                    <a:pt x="938" y="0"/>
                  </a:lnTo>
                  <a:lnTo>
                    <a:pt x="894" y="17"/>
                  </a:lnTo>
                  <a:lnTo>
                    <a:pt x="871" y="182"/>
                  </a:lnTo>
                  <a:lnTo>
                    <a:pt x="875" y="303"/>
                  </a:lnTo>
                  <a:lnTo>
                    <a:pt x="847" y="326"/>
                  </a:lnTo>
                  <a:lnTo>
                    <a:pt x="706" y="367"/>
                  </a:lnTo>
                  <a:lnTo>
                    <a:pt x="559" y="411"/>
                  </a:lnTo>
                  <a:lnTo>
                    <a:pt x="462" y="426"/>
                  </a:lnTo>
                  <a:lnTo>
                    <a:pt x="418" y="458"/>
                  </a:lnTo>
                  <a:lnTo>
                    <a:pt x="322" y="513"/>
                  </a:lnTo>
                  <a:lnTo>
                    <a:pt x="161" y="593"/>
                  </a:lnTo>
                  <a:lnTo>
                    <a:pt x="38" y="65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560" name="Rectangle 39"/>
          <p:cNvSpPr>
            <a:spLocks noChangeArrowheads="1"/>
          </p:cNvSpPr>
          <p:nvPr/>
        </p:nvSpPr>
        <p:spPr bwMode="auto">
          <a:xfrm>
            <a:off x="0" y="4648200"/>
            <a:ext cx="27035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a:t>Methods</a:t>
            </a:r>
          </a:p>
          <a:p>
            <a:pPr algn="ctr">
              <a:spcBef>
                <a:spcPct val="0"/>
              </a:spcBef>
              <a:buClrTx/>
              <a:buFontTx/>
              <a:buNone/>
            </a:pPr>
            <a:r>
              <a:rPr lang="en-US" altLang="en-US" sz="2400"/>
              <a:t>Results</a:t>
            </a:r>
          </a:p>
          <a:p>
            <a:pPr algn="ctr">
              <a:spcBef>
                <a:spcPct val="0"/>
              </a:spcBef>
              <a:buClrTx/>
              <a:buFontTx/>
              <a:buNone/>
            </a:pPr>
            <a:r>
              <a:rPr lang="en-US" altLang="en-US" sz="2400"/>
              <a:t>Discussion Acknowledgments</a:t>
            </a:r>
          </a:p>
          <a:p>
            <a:pPr algn="ctr">
              <a:spcBef>
                <a:spcPct val="0"/>
              </a:spcBef>
              <a:buClrTx/>
              <a:buFontTx/>
              <a:buNone/>
            </a:pPr>
            <a:r>
              <a:rPr lang="en-US" altLang="en-US" sz="2400"/>
              <a:t>References</a:t>
            </a:r>
          </a:p>
        </p:txBody>
      </p:sp>
      <p:sp>
        <p:nvSpPr>
          <p:cNvPr id="22561" name="AutoShape 41"/>
          <p:cNvSpPr>
            <a:spLocks/>
          </p:cNvSpPr>
          <p:nvPr/>
        </p:nvSpPr>
        <p:spPr bwMode="auto">
          <a:xfrm>
            <a:off x="2611438" y="4627563"/>
            <a:ext cx="198437" cy="2054225"/>
          </a:xfrm>
          <a:prstGeom prst="rightBrace">
            <a:avLst>
              <a:gd name="adj1" fmla="val 862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2562" name="Line 16"/>
          <p:cNvSpPr>
            <a:spLocks noChangeShapeType="1"/>
          </p:cNvSpPr>
          <p:nvPr/>
        </p:nvSpPr>
        <p:spPr bwMode="auto">
          <a:xfrm flipH="1" flipV="1">
            <a:off x="6094413" y="3143250"/>
            <a:ext cx="1714500" cy="419100"/>
          </a:xfrm>
          <a:prstGeom prst="line">
            <a:avLst/>
          </a:prstGeom>
          <a:noFill/>
          <a:ln w="28575">
            <a:solidFill>
              <a:srgbClr val="C6770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1026"/>
          <p:cNvSpPr>
            <a:spLocks noGrp="1" noChangeArrowheads="1"/>
          </p:cNvSpPr>
          <p:nvPr>
            <p:ph type="title"/>
          </p:nvPr>
        </p:nvSpPr>
        <p:spPr>
          <a:xfrm>
            <a:off x="919163" y="339725"/>
            <a:ext cx="8359775" cy="985838"/>
          </a:xfrm>
        </p:spPr>
        <p:txBody>
          <a:bodyPr/>
          <a:lstStyle/>
          <a:p>
            <a:pPr eaLnBrk="1" hangingPunct="1">
              <a:defRPr/>
            </a:pPr>
            <a:r>
              <a:rPr lang="en-US" altLang="en-US" smtClean="0">
                <a:ea typeface="ＭＳ Ｐゴシック" pitchFamily="34" charset="-128"/>
              </a:rPr>
              <a:t>Anatomy of a Research Article</a:t>
            </a:r>
          </a:p>
        </p:txBody>
      </p:sp>
      <p:sp>
        <p:nvSpPr>
          <p:cNvPr id="531459" name="Rectangle 1027"/>
          <p:cNvSpPr>
            <a:spLocks noGrp="1" noChangeArrowheads="1"/>
          </p:cNvSpPr>
          <p:nvPr>
            <p:ph type="body" idx="1"/>
          </p:nvPr>
        </p:nvSpPr>
        <p:spPr>
          <a:xfrm>
            <a:off x="431800" y="1944688"/>
            <a:ext cx="9855200" cy="4230687"/>
          </a:xfrm>
        </p:spPr>
        <p:txBody>
          <a:bodyPr/>
          <a:lstStyle/>
          <a:p>
            <a:pPr eaLnBrk="1" hangingPunct="1">
              <a:lnSpc>
                <a:spcPct val="90000"/>
              </a:lnSpc>
              <a:defRPr/>
            </a:pPr>
            <a:r>
              <a:rPr lang="en-US" sz="2400" smtClean="0">
                <a:ea typeface="+mn-ea"/>
                <a:cs typeface="+mn-cs"/>
              </a:rPr>
              <a:t>Title:			what is this about (shortest summary)?</a:t>
            </a:r>
          </a:p>
          <a:p>
            <a:pPr eaLnBrk="1" hangingPunct="1">
              <a:lnSpc>
                <a:spcPct val="90000"/>
              </a:lnSpc>
              <a:defRPr/>
            </a:pPr>
            <a:r>
              <a:rPr lang="en-US" sz="2400" smtClean="0">
                <a:ea typeface="+mn-ea"/>
                <a:cs typeface="+mn-cs"/>
              </a:rPr>
              <a:t>Authors:			who did it?</a:t>
            </a:r>
          </a:p>
          <a:p>
            <a:pPr eaLnBrk="1" hangingPunct="1">
              <a:lnSpc>
                <a:spcPct val="90000"/>
              </a:lnSpc>
              <a:defRPr/>
            </a:pPr>
            <a:r>
              <a:rPr lang="en-US" sz="2400" smtClean="0">
                <a:ea typeface="+mn-ea"/>
                <a:cs typeface="+mn-cs"/>
              </a:rPr>
              <a:t>Affiliations:			where did they do it?</a:t>
            </a:r>
          </a:p>
          <a:p>
            <a:pPr eaLnBrk="1" hangingPunct="1">
              <a:lnSpc>
                <a:spcPct val="90000"/>
              </a:lnSpc>
              <a:defRPr/>
            </a:pPr>
            <a:r>
              <a:rPr lang="en-US" sz="2400" smtClean="0">
                <a:ea typeface="+mn-ea"/>
                <a:cs typeface="+mn-cs"/>
              </a:rPr>
              <a:t>Abstract:			what did they do (summary)?</a:t>
            </a:r>
          </a:p>
          <a:p>
            <a:pPr eaLnBrk="1" hangingPunct="1">
              <a:lnSpc>
                <a:spcPct val="90000"/>
              </a:lnSpc>
              <a:defRPr/>
            </a:pPr>
            <a:r>
              <a:rPr lang="en-US" sz="2400" smtClean="0">
                <a:solidFill>
                  <a:srgbClr val="FFCC01"/>
                </a:solidFill>
                <a:ea typeface="+mn-ea"/>
                <a:cs typeface="+mn-cs"/>
              </a:rPr>
              <a:t>Introduction</a:t>
            </a:r>
            <a:r>
              <a:rPr lang="en-US" sz="2400" smtClean="0">
                <a:ea typeface="+mn-ea"/>
                <a:cs typeface="+mn-cs"/>
              </a:rPr>
              <a:t>:		what was the question (ends in summary)?</a:t>
            </a:r>
          </a:p>
          <a:p>
            <a:pPr eaLnBrk="1" hangingPunct="1">
              <a:lnSpc>
                <a:spcPct val="90000"/>
              </a:lnSpc>
              <a:defRPr/>
            </a:pPr>
            <a:r>
              <a:rPr lang="en-US" sz="2400" smtClean="0">
                <a:solidFill>
                  <a:srgbClr val="FFCC01"/>
                </a:solidFill>
                <a:ea typeface="+mn-ea"/>
                <a:cs typeface="+mn-cs"/>
              </a:rPr>
              <a:t>Methods</a:t>
            </a:r>
            <a:r>
              <a:rPr lang="en-US" sz="2400" smtClean="0">
                <a:ea typeface="+mn-ea"/>
                <a:cs typeface="+mn-cs"/>
              </a:rPr>
              <a:t>:			how did they get their answer?</a:t>
            </a:r>
          </a:p>
          <a:p>
            <a:pPr eaLnBrk="1" hangingPunct="1">
              <a:lnSpc>
                <a:spcPct val="90000"/>
              </a:lnSpc>
              <a:defRPr/>
            </a:pPr>
            <a:r>
              <a:rPr lang="en-US" sz="2400" smtClean="0">
                <a:solidFill>
                  <a:srgbClr val="FFCC01"/>
                </a:solidFill>
                <a:ea typeface="+mn-ea"/>
                <a:cs typeface="+mn-cs"/>
              </a:rPr>
              <a:t>Results</a:t>
            </a:r>
            <a:r>
              <a:rPr lang="en-US" sz="2400" smtClean="0">
                <a:ea typeface="+mn-ea"/>
                <a:cs typeface="+mn-cs"/>
              </a:rPr>
              <a:t>:			what did they find out?</a:t>
            </a:r>
          </a:p>
          <a:p>
            <a:pPr eaLnBrk="1" hangingPunct="1">
              <a:lnSpc>
                <a:spcPct val="90000"/>
              </a:lnSpc>
              <a:defRPr/>
            </a:pPr>
            <a:r>
              <a:rPr lang="en-US" sz="2400" smtClean="0">
                <a:solidFill>
                  <a:srgbClr val="FFCC01"/>
                </a:solidFill>
                <a:ea typeface="+mn-ea"/>
                <a:cs typeface="+mn-cs"/>
              </a:rPr>
              <a:t>Discussion: 		</a:t>
            </a:r>
            <a:r>
              <a:rPr lang="en-US" sz="2400" smtClean="0">
                <a:ea typeface="+mn-ea"/>
                <a:cs typeface="+mn-cs"/>
              </a:rPr>
              <a:t>what do results mean (begins w summary)?</a:t>
            </a:r>
          </a:p>
          <a:p>
            <a:pPr eaLnBrk="1" hangingPunct="1">
              <a:lnSpc>
                <a:spcPct val="90000"/>
              </a:lnSpc>
              <a:defRPr/>
            </a:pPr>
            <a:r>
              <a:rPr lang="en-US" sz="2400" smtClean="0">
                <a:ea typeface="+mn-ea"/>
                <a:cs typeface="+mn-cs"/>
              </a:rPr>
              <a:t>Acknowledgments: 	who helped them out?</a:t>
            </a:r>
          </a:p>
          <a:p>
            <a:pPr eaLnBrk="1" hangingPunct="1">
              <a:lnSpc>
                <a:spcPct val="90000"/>
              </a:lnSpc>
              <a:defRPr/>
            </a:pPr>
            <a:r>
              <a:rPr lang="en-US" sz="2400" smtClean="0">
                <a:ea typeface="+mn-ea"/>
                <a:cs typeface="+mn-cs"/>
              </a:rPr>
              <a:t>References: 		to whose work did they refer?</a:t>
            </a:r>
            <a:endParaRPr lang="en-US" sz="2400" smtClean="0">
              <a:solidFill>
                <a:srgbClr val="FFCC01"/>
              </a:solidFill>
              <a:ea typeface="+mn-ea"/>
              <a:cs typeface="+mn-cs"/>
            </a:endParaRPr>
          </a:p>
        </p:txBody>
      </p:sp>
      <p:sp>
        <p:nvSpPr>
          <p:cNvPr id="23556" name="Text Box 1029"/>
          <p:cNvSpPr txBox="1">
            <a:spLocks noChangeArrowheads="1"/>
          </p:cNvSpPr>
          <p:nvPr/>
        </p:nvSpPr>
        <p:spPr bwMode="auto">
          <a:xfrm>
            <a:off x="3790950" y="1149350"/>
            <a:ext cx="1820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3600">
                <a:solidFill>
                  <a:srgbClr val="FFCC01"/>
                </a:solidFill>
              </a:rPr>
              <a:t>IMRAD</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39700"/>
            <a:ext cx="9258300" cy="942975"/>
          </a:xfrm>
        </p:spPr>
        <p:txBody>
          <a:bodyPr/>
          <a:lstStyle/>
          <a:p>
            <a:pPr eaLnBrk="1" hangingPunct="1">
              <a:defRPr/>
            </a:pPr>
            <a:r>
              <a:rPr lang="en-US" altLang="en-US" smtClean="0">
                <a:ea typeface="ＭＳ Ｐゴシック" pitchFamily="34" charset="-128"/>
              </a:rPr>
              <a:t>The Knowledge Cycle in Science</a:t>
            </a:r>
          </a:p>
        </p:txBody>
      </p:sp>
      <p:sp>
        <p:nvSpPr>
          <p:cNvPr id="3" name="Content Placeholder 2"/>
          <p:cNvSpPr>
            <a:spLocks noGrp="1"/>
          </p:cNvSpPr>
          <p:nvPr>
            <p:ph idx="1"/>
          </p:nvPr>
        </p:nvSpPr>
        <p:spPr>
          <a:xfrm>
            <a:off x="514350" y="1311275"/>
            <a:ext cx="9258300" cy="5189538"/>
          </a:xfrm>
        </p:spPr>
        <p:txBody>
          <a:bodyPr>
            <a:normAutofit/>
          </a:bodyPr>
          <a:lstStyle/>
          <a:p>
            <a:pPr eaLnBrk="1" hangingPunct="1">
              <a:lnSpc>
                <a:spcPct val="90000"/>
              </a:lnSpc>
              <a:defRPr/>
            </a:pPr>
            <a:r>
              <a:rPr lang="en-US" altLang="en-US" sz="3000" i="1" smtClean="0">
                <a:ea typeface="ＭＳ Ｐゴシック" pitchFamily="34" charset="-128"/>
              </a:rPr>
              <a:t>From the coffee room to the coffee table…</a:t>
            </a:r>
          </a:p>
          <a:p>
            <a:pPr lvl="1" eaLnBrk="1" hangingPunct="1">
              <a:lnSpc>
                <a:spcPct val="90000"/>
              </a:lnSpc>
              <a:defRPr/>
            </a:pPr>
            <a:r>
              <a:rPr lang="en-US" altLang="en-US" sz="2600" i="1" smtClean="0">
                <a:ea typeface="ＭＳ Ｐゴシック" pitchFamily="34" charset="-128"/>
              </a:rPr>
              <a:t>Idea Development/</a:t>
            </a:r>
            <a:r>
              <a:rPr lang="en-US" altLang="en-US" sz="2600" i="1" smtClean="0">
                <a:solidFill>
                  <a:srgbClr val="FFFF59"/>
                </a:solidFill>
                <a:ea typeface="ＭＳ Ｐゴシック" pitchFamily="34" charset="-128"/>
              </a:rPr>
              <a:t>research design</a:t>
            </a:r>
            <a:r>
              <a:rPr lang="en-US" altLang="en-US" sz="2600" i="1" smtClean="0">
                <a:ea typeface="ＭＳ Ｐゴシック" pitchFamily="34" charset="-128"/>
              </a:rPr>
              <a:t> </a:t>
            </a:r>
          </a:p>
          <a:p>
            <a:pPr lvl="1" eaLnBrk="1" hangingPunct="1">
              <a:lnSpc>
                <a:spcPct val="90000"/>
              </a:lnSpc>
              <a:defRPr/>
            </a:pPr>
            <a:r>
              <a:rPr lang="en-US" altLang="en-US" sz="2600" i="1" smtClean="0">
                <a:ea typeface="ＭＳ Ｐゴシック" pitchFamily="34" charset="-128"/>
              </a:rPr>
              <a:t>Idea Discussion/</a:t>
            </a:r>
            <a:r>
              <a:rPr lang="en-US" altLang="en-US" sz="2600" i="1" smtClean="0">
                <a:solidFill>
                  <a:srgbClr val="FFFF59"/>
                </a:solidFill>
                <a:ea typeface="ＭＳ Ｐゴシック" pitchFamily="34" charset="-128"/>
              </a:rPr>
              <a:t>funding </a:t>
            </a:r>
          </a:p>
          <a:p>
            <a:pPr lvl="1" eaLnBrk="1" hangingPunct="1">
              <a:lnSpc>
                <a:spcPct val="90000"/>
              </a:lnSpc>
              <a:defRPr/>
            </a:pPr>
            <a:r>
              <a:rPr lang="en-US" altLang="en-US" sz="2600" i="1" smtClean="0">
                <a:solidFill>
                  <a:srgbClr val="FFFF59"/>
                </a:solidFill>
                <a:ea typeface="ＭＳ Ｐゴシック" pitchFamily="34" charset="-128"/>
              </a:rPr>
              <a:t>Research carried out </a:t>
            </a:r>
          </a:p>
          <a:p>
            <a:pPr lvl="1" eaLnBrk="1" hangingPunct="1">
              <a:lnSpc>
                <a:spcPct val="90000"/>
              </a:lnSpc>
              <a:defRPr/>
            </a:pPr>
            <a:r>
              <a:rPr lang="en-US" altLang="en-US" sz="2600" i="1" smtClean="0">
                <a:solidFill>
                  <a:srgbClr val="FFFF59"/>
                </a:solidFill>
                <a:ea typeface="ＭＳ Ｐゴシック" pitchFamily="34" charset="-128"/>
              </a:rPr>
              <a:t>Preliminary results/findings </a:t>
            </a:r>
            <a:r>
              <a:rPr lang="en-US" altLang="en-US" sz="2600" i="1" smtClean="0">
                <a:ea typeface="ＭＳ Ｐゴシック" pitchFamily="34" charset="-128"/>
              </a:rPr>
              <a:t>(shared/conferences) </a:t>
            </a:r>
          </a:p>
          <a:p>
            <a:pPr lvl="1" eaLnBrk="1" hangingPunct="1">
              <a:lnSpc>
                <a:spcPct val="90000"/>
              </a:lnSpc>
              <a:defRPr/>
            </a:pPr>
            <a:r>
              <a:rPr lang="en-US" altLang="en-US" sz="2600" i="1" smtClean="0">
                <a:ea typeface="ＭＳ Ｐゴシック" pitchFamily="34" charset="-128"/>
              </a:rPr>
              <a:t>Results/findings are</a:t>
            </a:r>
            <a:r>
              <a:rPr lang="en-US" altLang="en-US" sz="2600" i="1" smtClean="0">
                <a:solidFill>
                  <a:srgbClr val="FFFF59"/>
                </a:solidFill>
                <a:ea typeface="ＭＳ Ｐゴシック" pitchFamily="34" charset="-128"/>
              </a:rPr>
              <a:t> reported </a:t>
            </a:r>
            <a:r>
              <a:rPr lang="en-US" altLang="en-US" sz="2600" i="1" smtClean="0">
                <a:ea typeface="ＭＳ Ｐゴシック" pitchFamily="34" charset="-128"/>
              </a:rPr>
              <a:t>formally </a:t>
            </a:r>
          </a:p>
          <a:p>
            <a:pPr lvl="2" eaLnBrk="1" hangingPunct="1">
              <a:lnSpc>
                <a:spcPct val="90000"/>
              </a:lnSpc>
              <a:defRPr/>
            </a:pPr>
            <a:r>
              <a:rPr lang="en-US" altLang="en-US" sz="2200" i="1" smtClean="0">
                <a:ea typeface="ＭＳ Ｐゴシック" pitchFamily="34" charset="-128"/>
              </a:rPr>
              <a:t>Reports with peer review</a:t>
            </a:r>
          </a:p>
          <a:p>
            <a:pPr lvl="1" eaLnBrk="1" hangingPunct="1">
              <a:lnSpc>
                <a:spcPct val="90000"/>
              </a:lnSpc>
              <a:defRPr/>
            </a:pPr>
            <a:r>
              <a:rPr lang="en-US" altLang="en-US" sz="2600" i="1" smtClean="0">
                <a:ea typeface="ＭＳ Ｐゴシック" pitchFamily="34" charset="-128"/>
              </a:rPr>
              <a:t>Results/findings are </a:t>
            </a:r>
            <a:r>
              <a:rPr lang="en-US" altLang="en-US" sz="2600" i="1" smtClean="0">
                <a:solidFill>
                  <a:srgbClr val="FFFF59"/>
                </a:solidFill>
                <a:ea typeface="ＭＳ Ｐゴシック" pitchFamily="34" charset="-128"/>
              </a:rPr>
              <a:t>generalized </a:t>
            </a:r>
          </a:p>
          <a:p>
            <a:pPr lvl="2" eaLnBrk="1" hangingPunct="1">
              <a:lnSpc>
                <a:spcPct val="90000"/>
              </a:lnSpc>
              <a:defRPr/>
            </a:pPr>
            <a:r>
              <a:rPr lang="en-US" altLang="en-US" sz="2200" i="1" smtClean="0">
                <a:ea typeface="ＭＳ Ｐゴシック" pitchFamily="34" charset="-128"/>
              </a:rPr>
              <a:t>Within or across disciplines/ in textbooks </a:t>
            </a:r>
          </a:p>
          <a:p>
            <a:pPr lvl="1" eaLnBrk="1" hangingPunct="1">
              <a:lnSpc>
                <a:spcPct val="90000"/>
              </a:lnSpc>
              <a:defRPr/>
            </a:pPr>
            <a:r>
              <a:rPr lang="en-US" altLang="en-US" sz="2600" i="1" smtClean="0">
                <a:ea typeface="ＭＳ Ｐゴシック" pitchFamily="34" charset="-128"/>
              </a:rPr>
              <a:t>Results/findings are </a:t>
            </a:r>
            <a:r>
              <a:rPr lang="en-US" altLang="en-US" sz="2600" i="1" smtClean="0">
                <a:solidFill>
                  <a:srgbClr val="FFFF59"/>
                </a:solidFill>
                <a:ea typeface="ＭＳ Ｐゴシック" pitchFamily="34" charset="-128"/>
              </a:rPr>
              <a:t>Popularized</a:t>
            </a:r>
            <a:r>
              <a:rPr lang="en-US" altLang="en-US" sz="2600" i="1" smtClean="0">
                <a:ea typeface="ＭＳ Ｐゴシック" pitchFamily="34" charset="-128"/>
              </a:rPr>
              <a:t> </a:t>
            </a:r>
          </a:p>
          <a:p>
            <a:pPr lvl="2" eaLnBrk="1" hangingPunct="1">
              <a:lnSpc>
                <a:spcPct val="90000"/>
              </a:lnSpc>
              <a:defRPr/>
            </a:pPr>
            <a:r>
              <a:rPr lang="en-US" altLang="en-US" sz="2200" i="1" smtClean="0">
                <a:ea typeface="ＭＳ Ｐゴシック" pitchFamily="34" charset="-128"/>
              </a:rPr>
              <a:t>"in the news or on TV" </a:t>
            </a:r>
          </a:p>
          <a:p>
            <a:pPr eaLnBrk="1" hangingPunct="1">
              <a:lnSpc>
                <a:spcPct val="90000"/>
              </a:lnSpc>
              <a:defRPr/>
            </a:pPr>
            <a:endParaRPr lang="en-US" altLang="en-US" sz="30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rgbClr val="FFCC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pPr eaLnBrk="1" hangingPunct="1">
              <a:defRPr/>
            </a:pPr>
            <a:r>
              <a:rPr lang="en-US" b="1" smtClean="0">
                <a:ea typeface="+mj-ea"/>
                <a:cs typeface="+mj-cs"/>
              </a:rPr>
              <a:t>Title</a:t>
            </a:r>
            <a:endParaRPr lang="en-US" b="1" smtClean="0">
              <a:solidFill>
                <a:schemeClr val="bg2"/>
              </a:solidFill>
              <a:ea typeface="+mj-ea"/>
              <a:cs typeface="+mj-cs"/>
            </a:endParaRPr>
          </a:p>
        </p:txBody>
      </p:sp>
      <p:sp>
        <p:nvSpPr>
          <p:cNvPr id="748547" name="Rectangle 3"/>
          <p:cNvSpPr>
            <a:spLocks noGrp="1" noChangeArrowheads="1"/>
          </p:cNvSpPr>
          <p:nvPr>
            <p:ph type="body" idx="4294967295"/>
          </p:nvPr>
        </p:nvSpPr>
        <p:spPr/>
        <p:txBody>
          <a:bodyPr/>
          <a:lstStyle/>
          <a:p>
            <a:pPr eaLnBrk="1" hangingPunct="1">
              <a:lnSpc>
                <a:spcPct val="90000"/>
              </a:lnSpc>
              <a:defRPr/>
            </a:pPr>
            <a:r>
              <a:rPr lang="en-US" altLang="en-US" sz="2400" smtClean="0">
                <a:ea typeface="ＭＳ Ｐゴシック" pitchFamily="34" charset="-128"/>
              </a:rPr>
              <a:t>Style/length may vary</a:t>
            </a:r>
          </a:p>
          <a:p>
            <a:pPr eaLnBrk="1" hangingPunct="1">
              <a:lnSpc>
                <a:spcPct val="90000"/>
              </a:lnSpc>
              <a:defRPr/>
            </a:pPr>
            <a:r>
              <a:rPr lang="en-US" altLang="en-US" sz="2400" smtClean="0">
                <a:solidFill>
                  <a:srgbClr val="FFCC01"/>
                </a:solidFill>
                <a:ea typeface="ＭＳ Ｐゴシック" pitchFamily="34" charset="-128"/>
              </a:rPr>
              <a:t>Very brief summary of research</a:t>
            </a:r>
          </a:p>
          <a:p>
            <a:pPr lvl="1" eaLnBrk="1" hangingPunct="1">
              <a:lnSpc>
                <a:spcPct val="90000"/>
              </a:lnSpc>
              <a:defRPr/>
            </a:pPr>
            <a:r>
              <a:rPr lang="en-US" altLang="en-US" sz="2000" smtClean="0">
                <a:ea typeface="ＭＳ Ｐゴシック" pitchFamily="34" charset="-128"/>
              </a:rPr>
              <a:t>Omit </a:t>
            </a:r>
            <a:r>
              <a:rPr lang="ja-JP" altLang="en-US" sz="2000" smtClean="0">
                <a:ea typeface="ＭＳ Ｐゴシック" pitchFamily="34" charset="-128"/>
              </a:rPr>
              <a:t>“</a:t>
            </a:r>
            <a:r>
              <a:rPr lang="en-US" altLang="ja-JP" sz="2000" smtClean="0">
                <a:ea typeface="ＭＳ Ｐゴシック" pitchFamily="34" charset="-128"/>
              </a:rPr>
              <a:t>A study of,</a:t>
            </a:r>
            <a:r>
              <a:rPr lang="ja-JP" altLang="en-US" sz="2000" smtClean="0">
                <a:ea typeface="ＭＳ Ｐゴシック" pitchFamily="34" charset="-128"/>
              </a:rPr>
              <a:t>”</a:t>
            </a:r>
            <a:r>
              <a:rPr lang="en-US" altLang="ja-JP" sz="2000" smtClean="0">
                <a:ea typeface="ＭＳ Ｐゴシック" pitchFamily="34" charset="-128"/>
              </a:rPr>
              <a:t> </a:t>
            </a:r>
            <a:r>
              <a:rPr lang="ja-JP" altLang="en-US" sz="2000" smtClean="0">
                <a:ea typeface="ＭＳ Ｐゴシック" pitchFamily="34" charset="-128"/>
              </a:rPr>
              <a:t>“</a:t>
            </a:r>
            <a:r>
              <a:rPr lang="en-US" altLang="ja-JP" sz="2000" smtClean="0">
                <a:ea typeface="ＭＳ Ｐゴシック" pitchFamily="34" charset="-128"/>
              </a:rPr>
              <a:t>Investigations of,</a:t>
            </a:r>
            <a:r>
              <a:rPr lang="ja-JP" altLang="en-US" sz="2000" smtClean="0">
                <a:ea typeface="ＭＳ Ｐゴシック" pitchFamily="34" charset="-128"/>
              </a:rPr>
              <a:t>”</a:t>
            </a:r>
            <a:r>
              <a:rPr lang="en-US" altLang="ja-JP" sz="2000" smtClean="0">
                <a:ea typeface="ＭＳ Ｐゴシック" pitchFamily="34" charset="-128"/>
              </a:rPr>
              <a:t> etc</a:t>
            </a:r>
          </a:p>
          <a:p>
            <a:pPr lvl="1" eaLnBrk="1" hangingPunct="1">
              <a:lnSpc>
                <a:spcPct val="90000"/>
              </a:lnSpc>
              <a:defRPr/>
            </a:pPr>
            <a:r>
              <a:rPr lang="en-US" altLang="en-US" sz="2000" smtClean="0">
                <a:ea typeface="ＭＳ Ｐゴシック" pitchFamily="34" charset="-128"/>
              </a:rPr>
              <a:t>Put species studied</a:t>
            </a:r>
          </a:p>
          <a:p>
            <a:pPr lvl="1" eaLnBrk="1" hangingPunct="1">
              <a:lnSpc>
                <a:spcPct val="90000"/>
              </a:lnSpc>
              <a:defRPr/>
            </a:pPr>
            <a:r>
              <a:rPr lang="en-US" altLang="en-US" sz="2000" smtClean="0">
                <a:ea typeface="ＭＳ Ｐゴシック" pitchFamily="34" charset="-128"/>
              </a:rPr>
              <a:t>Put limiting information (region)</a:t>
            </a:r>
          </a:p>
          <a:p>
            <a:pPr lvl="1" eaLnBrk="1" hangingPunct="1">
              <a:lnSpc>
                <a:spcPct val="90000"/>
              </a:lnSpc>
              <a:defRPr/>
            </a:pPr>
            <a:r>
              <a:rPr lang="en-US" altLang="en-US" sz="2000" smtClean="0">
                <a:ea typeface="ＭＳ Ｐゴシック" pitchFamily="34" charset="-128"/>
              </a:rPr>
              <a:t>Avoid </a:t>
            </a:r>
            <a:r>
              <a:rPr lang="ja-JP" altLang="en-US" sz="2000" smtClean="0">
                <a:ea typeface="ＭＳ Ｐゴシック" pitchFamily="34" charset="-128"/>
              </a:rPr>
              <a:t>“</a:t>
            </a:r>
            <a:r>
              <a:rPr lang="en-US" altLang="ja-JP" sz="2000" smtClean="0">
                <a:ea typeface="ＭＳ Ｐゴシック" pitchFamily="34" charset="-128"/>
              </a:rPr>
              <a:t>cute</a:t>
            </a:r>
            <a:r>
              <a:rPr lang="ja-JP" altLang="en-US" sz="2000" smtClean="0">
                <a:ea typeface="ＭＳ Ｐゴシック" pitchFamily="34" charset="-128"/>
              </a:rPr>
              <a:t>”</a:t>
            </a:r>
            <a:r>
              <a:rPr lang="en-US" altLang="ja-JP" sz="2000" smtClean="0">
                <a:ea typeface="ＭＳ Ｐゴシック" pitchFamily="34" charset="-128"/>
              </a:rPr>
              <a:t> or abbreviations</a:t>
            </a:r>
          </a:p>
          <a:p>
            <a:pPr eaLnBrk="1" hangingPunct="1">
              <a:lnSpc>
                <a:spcPct val="90000"/>
              </a:lnSpc>
              <a:defRPr/>
            </a:pPr>
            <a:r>
              <a:rPr lang="en-US" altLang="en-US" sz="2400" smtClean="0">
                <a:ea typeface="ＭＳ Ｐゴシック" pitchFamily="34" charset="-128"/>
              </a:rPr>
              <a:t>May or may not give results</a:t>
            </a:r>
          </a:p>
          <a:p>
            <a:pPr lvl="1" eaLnBrk="1" hangingPunct="1">
              <a:lnSpc>
                <a:spcPct val="90000"/>
              </a:lnSpc>
              <a:defRPr/>
            </a:pPr>
            <a:r>
              <a:rPr lang="en-US" altLang="en-US" sz="2000" smtClean="0">
                <a:ea typeface="ＭＳ Ｐゴシック" pitchFamily="34" charset="-128"/>
              </a:rPr>
              <a:t>Topic – Effects of phenobarbital on learning</a:t>
            </a:r>
          </a:p>
          <a:p>
            <a:pPr lvl="1" eaLnBrk="1" hangingPunct="1">
              <a:lnSpc>
                <a:spcPct val="90000"/>
              </a:lnSpc>
              <a:defRPr/>
            </a:pPr>
            <a:r>
              <a:rPr lang="en-US" altLang="en-US" sz="2000" i="1" smtClean="0">
                <a:ea typeface="ＭＳ Ｐゴシック" pitchFamily="34" charset="-128"/>
              </a:rPr>
              <a:t>Conclusive – Phenobarbatal diminishes learning</a:t>
            </a:r>
            <a:r>
              <a:rPr lang="en-US" altLang="en-US" sz="2000" smtClean="0">
                <a:ea typeface="ＭＳ Ｐゴシック" pitchFamily="34" charset="-128"/>
              </a:rPr>
              <a:t>…</a:t>
            </a:r>
          </a:p>
          <a:p>
            <a:pPr eaLnBrk="1" hangingPunct="1">
              <a:lnSpc>
                <a:spcPct val="90000"/>
              </a:lnSpc>
              <a:defRPr/>
            </a:pPr>
            <a:r>
              <a:rPr lang="en-US" altLang="en-US" sz="2400" smtClean="0">
                <a:ea typeface="ＭＳ Ｐゴシック" pitchFamily="34" charset="-128"/>
              </a:rPr>
              <a:t>Helps people to find article (keyword search)</a:t>
            </a:r>
          </a:p>
          <a:p>
            <a:pPr eaLnBrk="1" hangingPunct="1">
              <a:lnSpc>
                <a:spcPct val="90000"/>
              </a:lnSpc>
              <a:defRPr/>
            </a:pPr>
            <a:r>
              <a:rPr lang="en-US" altLang="en-US" sz="2400" smtClean="0">
                <a:ea typeface="ＭＳ Ｐゴシック" pitchFamily="34" charset="-128"/>
              </a:rPr>
              <a:t>Helps others to choose to read</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771525" y="355600"/>
            <a:ext cx="8743950" cy="1016000"/>
          </a:xfrm>
        </p:spPr>
        <p:txBody>
          <a:bodyPr/>
          <a:lstStyle/>
          <a:p>
            <a:pPr eaLnBrk="1" hangingPunct="1">
              <a:defRPr/>
            </a:pPr>
            <a:r>
              <a:rPr lang="en-US" altLang="en-US" smtClean="0">
                <a:ea typeface="ＭＳ Ｐゴシック" pitchFamily="34" charset="-128"/>
              </a:rPr>
              <a:t>Authorship</a:t>
            </a:r>
          </a:p>
        </p:txBody>
      </p:sp>
      <p:sp>
        <p:nvSpPr>
          <p:cNvPr id="73728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ja-JP" altLang="en-US" smtClean="0">
                <a:ea typeface="ＭＳ Ｐゴシック" pitchFamily="34" charset="-128"/>
              </a:rPr>
              <a:t>“</a:t>
            </a:r>
            <a:r>
              <a:rPr lang="en-US" altLang="ja-JP" smtClean="0">
                <a:ea typeface="ＭＳ Ｐゴシック" pitchFamily="34" charset="-128"/>
              </a:rPr>
              <a:t>For each individual the privilege of authorship should be based on a </a:t>
            </a:r>
            <a:r>
              <a:rPr lang="en-US" altLang="ja-JP" smtClean="0">
                <a:solidFill>
                  <a:schemeClr val="tx2"/>
                </a:solidFill>
                <a:ea typeface="ＭＳ Ｐゴシック" pitchFamily="34" charset="-128"/>
              </a:rPr>
              <a:t>significant</a:t>
            </a:r>
            <a:r>
              <a:rPr lang="en-US" altLang="ja-JP" smtClean="0">
                <a:ea typeface="ＭＳ Ｐゴシック" pitchFamily="34" charset="-128"/>
              </a:rPr>
              <a:t> contribution to the conceptualization, design, execution, and/or interpretation of the research study, as well as a willingness to assume responsibility for the study.</a:t>
            </a:r>
            <a:r>
              <a:rPr lang="ja-JP" altLang="en-US" smtClean="0">
                <a:ea typeface="ＭＳ Ｐゴシック" pitchFamily="34" charset="-128"/>
              </a:rPr>
              <a:t>”</a:t>
            </a:r>
            <a:endParaRPr lang="en-US" altLang="ja-JP" smtClean="0">
              <a:ea typeface="ＭＳ Ｐゴシック" pitchFamily="34" charset="-128"/>
            </a:endParaRPr>
          </a:p>
          <a:p>
            <a:pPr eaLnBrk="1" hangingPunct="1">
              <a:lnSpc>
                <a:spcPct val="90000"/>
              </a:lnSpc>
              <a:buFont typeface="Wingdings" panose="05000000000000000000" pitchFamily="2" charset="2"/>
              <a:buNone/>
              <a:defRPr/>
            </a:pPr>
            <a:endParaRPr lang="en-US" altLang="en-US" smtClean="0">
              <a:ea typeface="ＭＳ Ｐゴシック" pitchFamily="34" charset="-128"/>
            </a:endParaRPr>
          </a:p>
          <a:p>
            <a:pPr eaLnBrk="1" hangingPunct="1">
              <a:lnSpc>
                <a:spcPct val="90000"/>
              </a:lnSpc>
              <a:buFont typeface="Wingdings" panose="05000000000000000000" pitchFamily="2" charset="2"/>
              <a:buNone/>
              <a:defRPr/>
            </a:pPr>
            <a:r>
              <a:rPr lang="en-US" altLang="en-US" sz="1600" smtClean="0">
                <a:ea typeface="ＭＳ Ｐゴシック" pitchFamily="34" charset="-128"/>
              </a:rPr>
              <a:t>Guidelines for the Conduct of Research in the Intramural Research Programs at NIH. </a:t>
            </a:r>
            <a:r>
              <a:rPr lang="en-US" altLang="en-US" sz="1600" smtClean="0">
                <a:ea typeface="ＭＳ Ｐゴシック" pitchFamily="34" charset="-128"/>
                <a:hlinkClick r:id="rId3"/>
              </a:rPr>
              <a:t>http://www.nih.gov/news/irnews/guidelines.htm#anchor128256</a:t>
            </a:r>
            <a:endParaRPr lang="en-US" altLang="en-US" sz="1600" smtClean="0">
              <a:ea typeface="ＭＳ Ｐゴシック" pitchFamily="34" charset="-128"/>
            </a:endParaRPr>
          </a:p>
          <a:p>
            <a:pPr eaLnBrk="1" hangingPunct="1">
              <a:lnSpc>
                <a:spcPct val="90000"/>
              </a:lnSpc>
              <a:buFont typeface="Wingdings" panose="05000000000000000000" pitchFamily="2" charset="2"/>
              <a:buNone/>
              <a:defRPr/>
            </a:pPr>
            <a:endParaRPr lang="en-US" altLang="en-US" smtClean="0">
              <a:ea typeface="ＭＳ Ｐゴシック" pitchFamily="34" charset="-128"/>
            </a:endParaRPr>
          </a:p>
          <a:p>
            <a:pPr eaLnBrk="1" hangingPunct="1">
              <a:lnSpc>
                <a:spcPct val="90000"/>
              </a:lnSpc>
              <a:buFont typeface="Wingdings" panose="05000000000000000000" pitchFamily="2" charset="2"/>
              <a:buNone/>
              <a:defRPr/>
            </a:pPr>
            <a:endParaRPr lang="en-US" altLang="en-US" sz="3600" smtClean="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pPr eaLnBrk="1" hangingPunct="1">
              <a:defRPr/>
            </a:pPr>
            <a:r>
              <a:rPr lang="en-US" altLang="en-US" smtClean="0">
                <a:ea typeface="ＭＳ Ｐゴシック" pitchFamily="34" charset="-128"/>
              </a:rPr>
              <a:t>Authorship (Order)</a:t>
            </a:r>
          </a:p>
        </p:txBody>
      </p:sp>
      <p:sp>
        <p:nvSpPr>
          <p:cNvPr id="566275" name="Rectangle 1027"/>
          <p:cNvSpPr>
            <a:spLocks noGrp="1" noChangeArrowheads="1"/>
          </p:cNvSpPr>
          <p:nvPr>
            <p:ph type="body" idx="1"/>
          </p:nvPr>
        </p:nvSpPr>
        <p:spPr>
          <a:xfrm>
            <a:off x="746125" y="1728788"/>
            <a:ext cx="8747125" cy="4119562"/>
          </a:xfrm>
        </p:spPr>
        <p:txBody>
          <a:bodyPr/>
          <a:lstStyle/>
          <a:p>
            <a:pPr eaLnBrk="1" hangingPunct="1">
              <a:lnSpc>
                <a:spcPct val="90000"/>
              </a:lnSpc>
              <a:defRPr/>
            </a:pPr>
            <a:r>
              <a:rPr lang="en-US" altLang="en-US" smtClean="0">
                <a:ea typeface="ＭＳ Ｐゴシック" pitchFamily="34" charset="-128"/>
              </a:rPr>
              <a:t>Significance depends on field</a:t>
            </a:r>
          </a:p>
          <a:p>
            <a:pPr eaLnBrk="1" hangingPunct="1">
              <a:lnSpc>
                <a:spcPct val="90000"/>
              </a:lnSpc>
              <a:defRPr/>
            </a:pPr>
            <a:r>
              <a:rPr lang="ja-JP" altLang="en-US" smtClean="0">
                <a:ea typeface="ＭＳ Ｐゴシック" pitchFamily="34" charset="-128"/>
              </a:rPr>
              <a:t>“</a:t>
            </a:r>
            <a:r>
              <a:rPr lang="en-US" altLang="ja-JP" smtClean="0">
                <a:ea typeface="ＭＳ Ｐゴシック" pitchFamily="34" charset="-128"/>
              </a:rPr>
              <a:t>First Author</a:t>
            </a:r>
            <a:r>
              <a:rPr lang="ja-JP" altLang="en-US" smtClean="0">
                <a:ea typeface="ＭＳ Ｐゴシック" pitchFamily="34" charset="-128"/>
              </a:rPr>
              <a:t>”</a:t>
            </a:r>
            <a:r>
              <a:rPr lang="en-US" altLang="ja-JP" smtClean="0">
                <a:ea typeface="ＭＳ Ｐゴシック" pitchFamily="34" charset="-128"/>
              </a:rPr>
              <a:t> a coveted position</a:t>
            </a:r>
          </a:p>
          <a:p>
            <a:pPr eaLnBrk="1" hangingPunct="1">
              <a:lnSpc>
                <a:spcPct val="90000"/>
              </a:lnSpc>
              <a:defRPr/>
            </a:pPr>
            <a:r>
              <a:rPr lang="en-US" altLang="en-US" smtClean="0">
                <a:ea typeface="ＭＳ Ｐゴシック" pitchFamily="34" charset="-128"/>
              </a:rPr>
              <a:t>Complicated by equal collaborations</a:t>
            </a:r>
          </a:p>
          <a:p>
            <a:pPr eaLnBrk="1" hangingPunct="1">
              <a:lnSpc>
                <a:spcPct val="90000"/>
              </a:lnSpc>
              <a:defRPr/>
            </a:pPr>
            <a:r>
              <a:rPr lang="en-US" altLang="en-US" smtClean="0">
                <a:ea typeface="ＭＳ Ｐゴシック" pitchFamily="34" charset="-128"/>
              </a:rPr>
              <a:t>Now most commonly:</a:t>
            </a:r>
          </a:p>
          <a:p>
            <a:pPr eaLnBrk="1" hangingPunct="1">
              <a:lnSpc>
                <a:spcPct val="90000"/>
              </a:lnSpc>
              <a:defRPr/>
            </a:pPr>
            <a:endParaRPr lang="en-US" altLang="en-US" smtClean="0">
              <a:ea typeface="ＭＳ Ｐゴシック" pitchFamily="34" charset="-128"/>
            </a:endParaRPr>
          </a:p>
          <a:p>
            <a:pPr eaLnBrk="1" hangingPunct="1">
              <a:lnSpc>
                <a:spcPct val="90000"/>
              </a:lnSpc>
              <a:defRPr/>
            </a:pPr>
            <a:endParaRPr lang="en-US" altLang="en-US" smtClean="0">
              <a:ea typeface="ＭＳ Ｐゴシック" pitchFamily="34" charset="-128"/>
            </a:endParaRPr>
          </a:p>
          <a:p>
            <a:pPr lvl="1" algn="ctr" eaLnBrk="1" hangingPunct="1">
              <a:lnSpc>
                <a:spcPct val="90000"/>
              </a:lnSpc>
              <a:buFont typeface="Wingdings" panose="05000000000000000000" pitchFamily="2" charset="2"/>
              <a:buNone/>
              <a:defRPr/>
            </a:pPr>
            <a:r>
              <a:rPr lang="en-US" altLang="en-US" i="1" smtClean="0">
                <a:ea typeface="ＭＳ Ｐゴシック" pitchFamily="34" charset="-128"/>
              </a:rPr>
              <a:t>Janet DiMarci, Louis Hernandez, Arthur Smith, and Wen Zhou</a:t>
            </a:r>
          </a:p>
        </p:txBody>
      </p:sp>
      <p:sp>
        <p:nvSpPr>
          <p:cNvPr id="26628" name="AutoShape 1030"/>
          <p:cNvSpPr>
            <a:spLocks noChangeArrowheads="1"/>
          </p:cNvSpPr>
          <p:nvPr/>
        </p:nvSpPr>
        <p:spPr bwMode="auto">
          <a:xfrm>
            <a:off x="1474788" y="3913188"/>
            <a:ext cx="1778000" cy="998537"/>
          </a:xfrm>
          <a:prstGeom prst="downArrowCallout">
            <a:avLst>
              <a:gd name="adj1" fmla="val 44515"/>
              <a:gd name="adj2" fmla="val 44515"/>
              <a:gd name="adj3" fmla="val 16667"/>
              <a:gd name="adj4" fmla="val 66667"/>
            </a:avLst>
          </a:prstGeom>
          <a:solidFill>
            <a:srgbClr val="CCFF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a:solidFill>
                  <a:schemeClr val="bg2"/>
                </a:solidFill>
              </a:rPr>
              <a:t>day to day </a:t>
            </a:r>
          </a:p>
          <a:p>
            <a:pPr algn="ctr">
              <a:spcBef>
                <a:spcPct val="0"/>
              </a:spcBef>
              <a:buClrTx/>
              <a:buFontTx/>
              <a:buNone/>
            </a:pPr>
            <a:r>
              <a:rPr lang="en-US" altLang="en-US" sz="2400">
                <a:solidFill>
                  <a:schemeClr val="bg2"/>
                </a:solidFill>
              </a:rPr>
              <a:t>responsibility</a:t>
            </a:r>
          </a:p>
        </p:txBody>
      </p:sp>
      <p:sp>
        <p:nvSpPr>
          <p:cNvPr id="26629" name="AutoShape 1031"/>
          <p:cNvSpPr>
            <a:spLocks noChangeArrowheads="1"/>
          </p:cNvSpPr>
          <p:nvPr/>
        </p:nvSpPr>
        <p:spPr bwMode="auto">
          <a:xfrm>
            <a:off x="4687888" y="5848350"/>
            <a:ext cx="2349500" cy="723900"/>
          </a:xfrm>
          <a:prstGeom prst="upArrowCallout">
            <a:avLst>
              <a:gd name="adj1" fmla="val 81140"/>
              <a:gd name="adj2" fmla="val 81140"/>
              <a:gd name="adj3" fmla="val 16667"/>
              <a:gd name="adj4" fmla="val 66667"/>
            </a:avLst>
          </a:prstGeom>
          <a:solidFill>
            <a:srgbClr val="CCFF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a:solidFill>
                  <a:schemeClr val="bg2"/>
                </a:solidFill>
              </a:rPr>
              <a:t>head of lab/PI</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Authors</a:t>
            </a:r>
            <a:r>
              <a:rPr lang="ja-JP" altLang="en-US" smtClean="0">
                <a:ea typeface="ＭＳ Ｐゴシック" pitchFamily="34" charset="-128"/>
              </a:rPr>
              <a:t>’</a:t>
            </a:r>
            <a:r>
              <a:rPr lang="en-US" altLang="ja-JP" smtClean="0">
                <a:ea typeface="ＭＳ Ｐゴシック" pitchFamily="34" charset="-128"/>
              </a:rPr>
              <a:t> affiliations and corresponding author</a:t>
            </a:r>
            <a:endParaRPr lang="en-US" altLang="en-US" smtClean="0">
              <a:ea typeface="ＭＳ Ｐゴシック" pitchFamily="34" charset="-128"/>
            </a:endParaRPr>
          </a:p>
        </p:txBody>
      </p:sp>
      <p:sp>
        <p:nvSpPr>
          <p:cNvPr id="287747" name="Rectangle 3"/>
          <p:cNvSpPr>
            <a:spLocks noGrp="1" noChangeArrowheads="1"/>
          </p:cNvSpPr>
          <p:nvPr>
            <p:ph type="body" idx="1"/>
          </p:nvPr>
        </p:nvSpPr>
        <p:spPr>
          <a:xfrm>
            <a:off x="514350" y="2043113"/>
            <a:ext cx="9258300" cy="4205287"/>
          </a:xfrm>
        </p:spPr>
        <p:txBody>
          <a:bodyPr/>
          <a:lstStyle/>
          <a:p>
            <a:pPr algn="ctr" eaLnBrk="1" hangingPunct="1">
              <a:lnSpc>
                <a:spcPct val="80000"/>
              </a:lnSpc>
              <a:buFont typeface="Wingdings" panose="05000000000000000000" pitchFamily="2" charset="2"/>
              <a:buNone/>
              <a:defRPr/>
            </a:pPr>
            <a:r>
              <a:rPr lang="en-US" altLang="en-US" smtClean="0">
                <a:ea typeface="ＭＳ Ｐゴシック" pitchFamily="34" charset="-128"/>
              </a:rPr>
              <a:t>Wen Chu</a:t>
            </a:r>
            <a:r>
              <a:rPr lang="en-US" altLang="en-US" baseline="30000" smtClean="0">
                <a:ea typeface="ＭＳ Ｐゴシック" pitchFamily="34" charset="-128"/>
              </a:rPr>
              <a:t>1</a:t>
            </a:r>
            <a:r>
              <a:rPr lang="en-US" altLang="en-US" baseline="30000" smtClean="0">
                <a:solidFill>
                  <a:srgbClr val="FF99FF"/>
                </a:solidFill>
                <a:ea typeface="ＭＳ Ｐゴシック" pitchFamily="34" charset="-128"/>
              </a:rPr>
              <a:t>*</a:t>
            </a:r>
            <a:r>
              <a:rPr lang="en-US" altLang="en-US" smtClean="0">
                <a:ea typeface="ＭＳ Ｐゴシック" pitchFamily="34" charset="-128"/>
              </a:rPr>
              <a:t> and John Done</a:t>
            </a:r>
            <a:r>
              <a:rPr lang="en-US" altLang="en-US" baseline="30000" smtClean="0">
                <a:ea typeface="ＭＳ Ｐゴシック" pitchFamily="34" charset="-128"/>
              </a:rPr>
              <a:t>2</a:t>
            </a:r>
            <a:r>
              <a:rPr lang="en-US" altLang="en-US" baseline="30000" smtClean="0">
                <a:solidFill>
                  <a:srgbClr val="FF99FF"/>
                </a:solidFill>
                <a:ea typeface="ＭＳ Ｐゴシック" pitchFamily="34" charset="-128"/>
              </a:rPr>
              <a:t>$</a:t>
            </a:r>
            <a:endParaRPr lang="en-US" altLang="en-US" smtClean="0">
              <a:ea typeface="ＭＳ Ｐゴシック" pitchFamily="34" charset="-128"/>
            </a:endParaRPr>
          </a:p>
          <a:p>
            <a:pPr algn="ctr" eaLnBrk="1" hangingPunct="1">
              <a:lnSpc>
                <a:spcPct val="80000"/>
              </a:lnSpc>
              <a:buFont typeface="Wingdings" panose="05000000000000000000" pitchFamily="2" charset="2"/>
              <a:buNone/>
              <a:defRPr/>
            </a:pPr>
            <a:r>
              <a:rPr lang="en-US" altLang="en-US" smtClean="0">
                <a:ea typeface="ＭＳ Ｐゴシック" pitchFamily="34" charset="-128"/>
              </a:rPr>
              <a:t>Departments of </a:t>
            </a:r>
            <a:r>
              <a:rPr lang="en-US" altLang="en-US" baseline="30000" smtClean="0">
                <a:ea typeface="ＭＳ Ｐゴシック" pitchFamily="34" charset="-128"/>
              </a:rPr>
              <a:t>1</a:t>
            </a:r>
            <a:r>
              <a:rPr lang="en-US" altLang="en-US" smtClean="0">
                <a:ea typeface="ＭＳ Ｐゴシック" pitchFamily="34" charset="-128"/>
              </a:rPr>
              <a:t>Biostatistics and </a:t>
            </a:r>
            <a:r>
              <a:rPr lang="en-US" altLang="en-US" baseline="30000" smtClean="0">
                <a:ea typeface="ＭＳ Ｐゴシック" pitchFamily="34" charset="-128"/>
              </a:rPr>
              <a:t>2</a:t>
            </a:r>
            <a:r>
              <a:rPr lang="en-US" altLang="en-US" smtClean="0">
                <a:ea typeface="ＭＳ Ｐゴシック" pitchFamily="34" charset="-128"/>
              </a:rPr>
              <a:t>Chemistry</a:t>
            </a:r>
          </a:p>
          <a:p>
            <a:pPr algn="ctr" eaLnBrk="1" hangingPunct="1">
              <a:lnSpc>
                <a:spcPct val="80000"/>
              </a:lnSpc>
              <a:buFont typeface="Wingdings" panose="05000000000000000000" pitchFamily="2" charset="2"/>
              <a:buNone/>
              <a:defRPr/>
            </a:pPr>
            <a:r>
              <a:rPr lang="en-US" altLang="en-US" smtClean="0">
                <a:ea typeface="ＭＳ Ｐゴシック" pitchFamily="34" charset="-128"/>
              </a:rPr>
              <a:t>University of the Atlantic</a:t>
            </a:r>
          </a:p>
          <a:p>
            <a:pPr algn="ctr" eaLnBrk="1" hangingPunct="1">
              <a:lnSpc>
                <a:spcPct val="80000"/>
              </a:lnSpc>
              <a:buFont typeface="Wingdings" panose="05000000000000000000" pitchFamily="2" charset="2"/>
              <a:buNone/>
              <a:defRPr/>
            </a:pPr>
            <a:r>
              <a:rPr lang="en-US" altLang="en-US" smtClean="0">
                <a:ea typeface="ＭＳ Ｐゴシック" pitchFamily="34" charset="-128"/>
              </a:rPr>
              <a:t>Baltimore, MD </a:t>
            </a:r>
          </a:p>
          <a:p>
            <a:pPr eaLnBrk="1" hangingPunct="1">
              <a:lnSpc>
                <a:spcPct val="80000"/>
              </a:lnSpc>
              <a:buFont typeface="Wingdings" panose="05000000000000000000" pitchFamily="2" charset="2"/>
              <a:buNone/>
              <a:defRPr/>
            </a:pPr>
            <a:r>
              <a:rPr lang="en-US" altLang="en-US" smtClean="0">
                <a:ea typeface="ＭＳ Ｐゴシック" pitchFamily="34" charset="-128"/>
              </a:rPr>
              <a:t>________________</a:t>
            </a:r>
          </a:p>
          <a:p>
            <a:pPr eaLnBrk="1" hangingPunct="1">
              <a:lnSpc>
                <a:spcPct val="80000"/>
              </a:lnSpc>
              <a:buFont typeface="Wingdings" panose="05000000000000000000" pitchFamily="2" charset="2"/>
              <a:buNone/>
              <a:defRPr/>
            </a:pPr>
            <a:endParaRPr lang="en-US" altLang="en-US" smtClean="0">
              <a:ea typeface="ＭＳ Ｐゴシック" pitchFamily="34" charset="-128"/>
            </a:endParaRPr>
          </a:p>
          <a:p>
            <a:pPr eaLnBrk="1" hangingPunct="1">
              <a:lnSpc>
                <a:spcPct val="80000"/>
              </a:lnSpc>
              <a:buFont typeface="Wingdings" panose="05000000000000000000" pitchFamily="2" charset="2"/>
              <a:buNone/>
              <a:defRPr/>
            </a:pPr>
            <a:r>
              <a:rPr lang="en-US" altLang="en-US" baseline="30000" smtClean="0">
                <a:solidFill>
                  <a:srgbClr val="FF99FF"/>
                </a:solidFill>
                <a:ea typeface="ＭＳ Ｐゴシック" pitchFamily="34" charset="-128"/>
              </a:rPr>
              <a:t>*</a:t>
            </a:r>
            <a:r>
              <a:rPr lang="en-US" altLang="en-US" sz="2400" smtClean="0">
                <a:solidFill>
                  <a:srgbClr val="FF99FF"/>
                </a:solidFill>
                <a:ea typeface="ＭＳ Ｐゴシック" pitchFamily="34" charset="-128"/>
              </a:rPr>
              <a:t>current address: Dept. of Chemistry, University of the Pacific, Palo Alto, CA</a:t>
            </a:r>
          </a:p>
          <a:p>
            <a:pPr eaLnBrk="1" hangingPunct="1">
              <a:lnSpc>
                <a:spcPct val="80000"/>
              </a:lnSpc>
              <a:buFont typeface="Wingdings" panose="05000000000000000000" pitchFamily="2" charset="2"/>
              <a:buNone/>
              <a:defRPr/>
            </a:pPr>
            <a:r>
              <a:rPr lang="en-US" altLang="en-US" sz="2400" baseline="30000" smtClean="0">
                <a:solidFill>
                  <a:srgbClr val="FF99FF"/>
                </a:solidFill>
                <a:ea typeface="ＭＳ Ｐゴシック" pitchFamily="34" charset="-128"/>
              </a:rPr>
              <a:t>$</a:t>
            </a:r>
            <a:r>
              <a:rPr lang="en-US" altLang="en-US" sz="2400" smtClean="0">
                <a:solidFill>
                  <a:srgbClr val="FF99FF"/>
                </a:solidFill>
                <a:ea typeface="ＭＳ Ｐゴシック" pitchFamily="34" charset="-128"/>
              </a:rPr>
              <a:t> to whom correspondence should be addressed</a:t>
            </a:r>
          </a:p>
        </p:txBody>
      </p:sp>
      <p:sp>
        <p:nvSpPr>
          <p:cNvPr id="287750" name="Line 6"/>
          <p:cNvSpPr>
            <a:spLocks noChangeShapeType="1"/>
          </p:cNvSpPr>
          <p:nvPr/>
        </p:nvSpPr>
        <p:spPr bwMode="auto">
          <a:xfrm flipH="1">
            <a:off x="7697788" y="1809750"/>
            <a:ext cx="449262" cy="341313"/>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51" name="Line 7"/>
          <p:cNvSpPr>
            <a:spLocks noChangeShapeType="1"/>
          </p:cNvSpPr>
          <p:nvPr/>
        </p:nvSpPr>
        <p:spPr bwMode="auto">
          <a:xfrm flipH="1">
            <a:off x="698500" y="5146675"/>
            <a:ext cx="449263" cy="341313"/>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53" name="Text Box 9"/>
          <p:cNvSpPr txBox="1">
            <a:spLocks noChangeArrowheads="1"/>
          </p:cNvSpPr>
          <p:nvPr/>
        </p:nvSpPr>
        <p:spPr bwMode="auto">
          <a:xfrm>
            <a:off x="7253288" y="1423988"/>
            <a:ext cx="276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b="1">
                <a:solidFill>
                  <a:srgbClr val="FF0066"/>
                </a:solidFill>
              </a:rPr>
              <a:t>Principal Investigator</a:t>
            </a:r>
          </a:p>
        </p:txBody>
      </p:sp>
      <p:grpSp>
        <p:nvGrpSpPr>
          <p:cNvPr id="2" name="Group 12"/>
          <p:cNvGrpSpPr>
            <a:grpSpLocks/>
          </p:cNvGrpSpPr>
          <p:nvPr/>
        </p:nvGrpSpPr>
        <p:grpSpPr bwMode="auto">
          <a:xfrm>
            <a:off x="3546475" y="1479550"/>
            <a:ext cx="2058988" cy="514350"/>
            <a:chOff x="1868" y="890"/>
            <a:chExt cx="1297" cy="324"/>
          </a:xfrm>
        </p:grpSpPr>
        <p:sp>
          <p:nvSpPr>
            <p:cNvPr id="27656" name="Line 8"/>
            <p:cNvSpPr>
              <a:spLocks noChangeShapeType="1"/>
            </p:cNvSpPr>
            <p:nvPr/>
          </p:nvSpPr>
          <p:spPr bwMode="auto">
            <a:xfrm flipH="1">
              <a:off x="1868" y="999"/>
              <a:ext cx="283" cy="215"/>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Text Box 10"/>
            <p:cNvSpPr txBox="1">
              <a:spLocks noChangeArrowheads="1"/>
            </p:cNvSpPr>
            <p:nvPr/>
          </p:nvSpPr>
          <p:spPr bwMode="auto">
            <a:xfrm>
              <a:off x="2134" y="890"/>
              <a:ext cx="10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b="1">
                  <a:solidFill>
                    <a:schemeClr val="folHlink"/>
                  </a:solidFill>
                </a:rPr>
                <a:t>First Author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77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0" grpId="0" animBg="1"/>
      <p:bldP spid="287751" grpId="0" animBg="1"/>
      <p:bldP spid="2877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1" name="Rectangle 5"/>
          <p:cNvSpPr>
            <a:spLocks noGrp="1" noChangeArrowheads="1"/>
          </p:cNvSpPr>
          <p:nvPr>
            <p:ph type="title"/>
          </p:nvPr>
        </p:nvSpPr>
        <p:spPr/>
        <p:txBody>
          <a:bodyPr/>
          <a:lstStyle/>
          <a:p>
            <a:pPr eaLnBrk="1" hangingPunct="1">
              <a:defRPr/>
            </a:pPr>
            <a:r>
              <a:rPr lang="en-US" altLang="en-US" smtClean="0">
                <a:ea typeface="ＭＳ Ｐゴシック" pitchFamily="34" charset="-128"/>
              </a:rPr>
              <a:t>Abstract – The Summary of Work</a:t>
            </a:r>
          </a:p>
        </p:txBody>
      </p:sp>
      <p:sp>
        <p:nvSpPr>
          <p:cNvPr id="516102" name="Rectangle 6"/>
          <p:cNvSpPr>
            <a:spLocks noGrp="1" noChangeArrowheads="1"/>
          </p:cNvSpPr>
          <p:nvPr>
            <p:ph type="body" idx="1"/>
          </p:nvPr>
        </p:nvSpPr>
        <p:spPr/>
        <p:txBody>
          <a:bodyPr/>
          <a:lstStyle/>
          <a:p>
            <a:pPr eaLnBrk="1" hangingPunct="1">
              <a:defRPr/>
            </a:pPr>
            <a:r>
              <a:rPr lang="en-US" altLang="en-US" smtClean="0">
                <a:ea typeface="ＭＳ Ｐゴシック" pitchFamily="34" charset="-128"/>
              </a:rPr>
              <a:t>Introduction</a:t>
            </a:r>
          </a:p>
          <a:p>
            <a:pPr lvl="2" eaLnBrk="1" hangingPunct="1">
              <a:defRPr/>
            </a:pPr>
            <a:r>
              <a:rPr lang="en-US" altLang="en-US" smtClean="0">
                <a:ea typeface="ＭＳ Ｐゴシック" pitchFamily="34" charset="-128"/>
              </a:rPr>
              <a:t>state of knowledge (Big picture to specific)</a:t>
            </a:r>
          </a:p>
          <a:p>
            <a:pPr lvl="2" eaLnBrk="1" hangingPunct="1">
              <a:defRPr/>
            </a:pPr>
            <a:r>
              <a:rPr lang="en-US" altLang="en-US" smtClean="0">
                <a:ea typeface="ＭＳ Ｐゴシック" pitchFamily="34" charset="-128"/>
              </a:rPr>
              <a:t>what is the question</a:t>
            </a:r>
          </a:p>
          <a:p>
            <a:pPr lvl="2" eaLnBrk="1" hangingPunct="1">
              <a:defRPr/>
            </a:pPr>
            <a:r>
              <a:rPr lang="en-US" altLang="en-US" smtClean="0">
                <a:ea typeface="ＭＳ Ｐゴシック" pitchFamily="34" charset="-128"/>
              </a:rPr>
              <a:t>statement of hypothesis (optional)</a:t>
            </a:r>
          </a:p>
          <a:p>
            <a:pPr eaLnBrk="1" hangingPunct="1">
              <a:defRPr/>
            </a:pPr>
            <a:r>
              <a:rPr lang="en-US" altLang="en-US" smtClean="0">
                <a:ea typeface="ＭＳ Ｐゴシック" pitchFamily="34" charset="-128"/>
              </a:rPr>
              <a:t>Methods</a:t>
            </a:r>
          </a:p>
          <a:p>
            <a:pPr eaLnBrk="1" hangingPunct="1">
              <a:defRPr/>
            </a:pPr>
            <a:r>
              <a:rPr lang="en-US" altLang="en-US" smtClean="0">
                <a:ea typeface="ＭＳ Ｐゴシック" pitchFamily="34" charset="-128"/>
              </a:rPr>
              <a:t>Results</a:t>
            </a:r>
          </a:p>
          <a:p>
            <a:pPr eaLnBrk="1" hangingPunct="1">
              <a:defRPr/>
            </a:pPr>
            <a:r>
              <a:rPr lang="en-US" altLang="en-US" smtClean="0">
                <a:ea typeface="ＭＳ Ｐゴシック" pitchFamily="34" charset="-128"/>
              </a:rPr>
              <a:t>Discussion</a:t>
            </a:r>
          </a:p>
          <a:p>
            <a:pPr eaLnBrk="1" hangingPunct="1">
              <a:defRPr/>
            </a:pPr>
            <a:r>
              <a:rPr lang="en-US" altLang="en-US" smtClean="0">
                <a:ea typeface="ＭＳ Ｐゴシック" pitchFamily="34" charset="-128"/>
              </a:rPr>
              <a:t>Summary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Screen Shot 2014-02-10 at 12.03.1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0825"/>
            <a:ext cx="103282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p:cNvSpPr txBox="1">
            <a:spLocks noChangeArrowheads="1"/>
          </p:cNvSpPr>
          <p:nvPr/>
        </p:nvSpPr>
        <p:spPr bwMode="auto">
          <a:xfrm>
            <a:off x="625475" y="822325"/>
            <a:ext cx="4686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FFFF59"/>
                </a:solidFill>
              </a:rPr>
              <a:t>Or in other words….. </a:t>
            </a:r>
          </a:p>
        </p:txBody>
      </p:sp>
      <p:sp>
        <p:nvSpPr>
          <p:cNvPr id="30724" name="TextBox 6"/>
          <p:cNvSpPr txBox="1">
            <a:spLocks noChangeArrowheads="1"/>
          </p:cNvSpPr>
          <p:nvPr/>
        </p:nvSpPr>
        <p:spPr bwMode="auto">
          <a:xfrm>
            <a:off x="2754313" y="5662613"/>
            <a:ext cx="7280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en-US" altLang="en-US" dirty="0" smtClean="0">
                <a:solidFill>
                  <a:srgbClr val="FFFF59"/>
                </a:solidFill>
              </a:rPr>
              <a:t>Few publications </a:t>
            </a:r>
            <a:r>
              <a:rPr lang="en-US" altLang="en-US" dirty="0">
                <a:solidFill>
                  <a:srgbClr val="FFFF59"/>
                </a:solidFill>
              </a:rPr>
              <a:t>have their main points laid out for you</a:t>
            </a:r>
          </a:p>
        </p:txBody>
      </p:sp>
      <p:sp>
        <p:nvSpPr>
          <p:cNvPr id="8" name="Up Arrow 7"/>
          <p:cNvSpPr/>
          <p:nvPr/>
        </p:nvSpPr>
        <p:spPr bwMode="auto">
          <a:xfrm rot="1040893">
            <a:off x="31750" y="5062538"/>
            <a:ext cx="465138" cy="1358900"/>
          </a:xfrm>
          <a:prstGeom prst="upArrow">
            <a:avLst>
              <a:gd name="adj1" fmla="val 34615"/>
              <a:gd name="adj2" fmla="val 111545"/>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n>
                <a:solidFill>
                  <a:schemeClr val="bg1">
                    <a:lumMod val="60000"/>
                    <a:lumOff val="40000"/>
                  </a:schemeClr>
                </a:solidFill>
              </a:ln>
              <a:solidFill>
                <a:srgbClr val="FF1A1A"/>
              </a:solidFill>
              <a:latin typeface="Arial" charset="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1026"/>
          <p:cNvSpPr>
            <a:spLocks noGrp="1" noChangeArrowheads="1"/>
          </p:cNvSpPr>
          <p:nvPr>
            <p:ph type="title"/>
          </p:nvPr>
        </p:nvSpPr>
        <p:spPr>
          <a:xfrm>
            <a:off x="603250" y="0"/>
            <a:ext cx="8743950" cy="1143000"/>
          </a:xfrm>
        </p:spPr>
        <p:txBody>
          <a:bodyPr/>
          <a:lstStyle/>
          <a:p>
            <a:pPr eaLnBrk="1" hangingPunct="1">
              <a:defRPr/>
            </a:pPr>
            <a:r>
              <a:rPr lang="en-US" altLang="en-US" smtClean="0">
                <a:ea typeface="ＭＳ Ｐゴシック" pitchFamily="34" charset="-128"/>
              </a:rPr>
              <a:t>Introduction (body of paper)</a:t>
            </a:r>
          </a:p>
        </p:txBody>
      </p:sp>
      <p:sp>
        <p:nvSpPr>
          <p:cNvPr id="521219" name="Rectangle 1027"/>
          <p:cNvSpPr>
            <a:spLocks noGrp="1" noChangeArrowheads="1"/>
          </p:cNvSpPr>
          <p:nvPr>
            <p:ph type="body" idx="4294967295"/>
          </p:nvPr>
        </p:nvSpPr>
        <p:spPr>
          <a:xfrm>
            <a:off x="693738" y="1333500"/>
            <a:ext cx="8824912" cy="4578350"/>
          </a:xfrm>
        </p:spPr>
        <p:txBody>
          <a:bodyPr/>
          <a:lstStyle/>
          <a:p>
            <a:pPr marL="609600" indent="-609600" eaLnBrk="1" hangingPunct="1">
              <a:lnSpc>
                <a:spcPct val="90000"/>
              </a:lnSpc>
              <a:defRPr/>
            </a:pPr>
            <a:r>
              <a:rPr lang="en-US" sz="2800" smtClean="0">
                <a:ea typeface="+mn-ea"/>
                <a:cs typeface="+mn-cs"/>
              </a:rPr>
              <a:t>Sets context and function of paper</a:t>
            </a:r>
          </a:p>
          <a:p>
            <a:pPr marL="609600" indent="-609600" eaLnBrk="1" hangingPunct="1">
              <a:lnSpc>
                <a:spcPct val="90000"/>
              </a:lnSpc>
              <a:defRPr/>
            </a:pPr>
            <a:r>
              <a:rPr lang="en-US" sz="2800" smtClean="0">
                <a:ea typeface="+mn-ea"/>
                <a:cs typeface="+mn-cs"/>
              </a:rPr>
              <a:t>Proper organization</a:t>
            </a:r>
          </a:p>
          <a:p>
            <a:pPr marL="990600" lvl="1" indent="-533400" eaLnBrk="1" hangingPunct="1">
              <a:lnSpc>
                <a:spcPct val="90000"/>
              </a:lnSpc>
              <a:defRPr/>
            </a:pPr>
            <a:r>
              <a:rPr lang="en-US" sz="2400" smtClean="0"/>
              <a:t>State of knowledge (Big picture to specific)</a:t>
            </a:r>
          </a:p>
          <a:p>
            <a:pPr marL="1371600" lvl="2" indent="-457200" eaLnBrk="1" hangingPunct="1">
              <a:lnSpc>
                <a:spcPct val="90000"/>
              </a:lnSpc>
              <a:defRPr/>
            </a:pPr>
            <a:r>
              <a:rPr lang="en-US" sz="2000" smtClean="0"/>
              <a:t>NOT entire field</a:t>
            </a:r>
          </a:p>
          <a:p>
            <a:pPr marL="1371600" lvl="2" indent="-457200" eaLnBrk="1" hangingPunct="1">
              <a:lnSpc>
                <a:spcPct val="90000"/>
              </a:lnSpc>
              <a:defRPr/>
            </a:pPr>
            <a:r>
              <a:rPr lang="en-US" sz="2000" smtClean="0"/>
              <a:t>Background of this study (1-2 paragraph)</a:t>
            </a:r>
          </a:p>
          <a:p>
            <a:pPr marL="1371600" lvl="2" indent="-457200" eaLnBrk="1" hangingPunct="1">
              <a:lnSpc>
                <a:spcPct val="90000"/>
              </a:lnSpc>
              <a:defRPr/>
            </a:pPr>
            <a:r>
              <a:rPr lang="en-US" sz="2000" smtClean="0"/>
              <a:t>Building rationale for experiment (1-2 paragraph)</a:t>
            </a:r>
          </a:p>
          <a:p>
            <a:pPr marL="990600" lvl="1" indent="-533400" eaLnBrk="1" hangingPunct="1">
              <a:lnSpc>
                <a:spcPct val="90000"/>
              </a:lnSpc>
              <a:defRPr/>
            </a:pPr>
            <a:r>
              <a:rPr lang="en-US" sz="2400" smtClean="0"/>
              <a:t>What did authors address?</a:t>
            </a:r>
          </a:p>
          <a:p>
            <a:pPr marL="1371600" lvl="2" indent="-457200" eaLnBrk="1" hangingPunct="1">
              <a:lnSpc>
                <a:spcPct val="90000"/>
              </a:lnSpc>
              <a:defRPr/>
            </a:pPr>
            <a:r>
              <a:rPr lang="en-US" sz="2000" smtClean="0"/>
              <a:t>Brief description of experiment.</a:t>
            </a:r>
          </a:p>
          <a:p>
            <a:pPr marL="990600" lvl="1" indent="-533400" eaLnBrk="1" hangingPunct="1">
              <a:lnSpc>
                <a:spcPct val="90000"/>
              </a:lnSpc>
              <a:defRPr/>
            </a:pPr>
            <a:r>
              <a:rPr lang="en-US" sz="2400" smtClean="0"/>
              <a:t>Statement of hypothesis (optional)</a:t>
            </a:r>
          </a:p>
          <a:p>
            <a:pPr marL="990600" lvl="1" indent="-533400" eaLnBrk="1" hangingPunct="1">
              <a:lnSpc>
                <a:spcPct val="90000"/>
              </a:lnSpc>
              <a:defRPr/>
            </a:pPr>
            <a:r>
              <a:rPr lang="en-US" sz="2400" b="1" smtClean="0">
                <a:solidFill>
                  <a:schemeClr val="folHlink"/>
                </a:solidFill>
              </a:rPr>
              <a:t>Summary of results (optional)</a:t>
            </a:r>
          </a:p>
          <a:p>
            <a:pPr marL="609600" indent="-609600" eaLnBrk="1" hangingPunct="1">
              <a:lnSpc>
                <a:spcPct val="90000"/>
              </a:lnSpc>
              <a:buFont typeface="Wingdings" panose="05000000000000000000" pitchFamily="2" charset="2"/>
              <a:buNone/>
              <a:defRPr/>
            </a:pPr>
            <a:endParaRPr lang="en-US" sz="2400" b="1" smtClean="0">
              <a:solidFill>
                <a:schemeClr val="folHlink"/>
              </a:solidFill>
              <a:ea typeface="+mn-ea"/>
              <a:cs typeface="+mn-cs"/>
            </a:endParaRPr>
          </a:p>
        </p:txBody>
      </p:sp>
      <p:grpSp>
        <p:nvGrpSpPr>
          <p:cNvPr id="31748" name="Group 1028"/>
          <p:cNvGrpSpPr>
            <a:grpSpLocks/>
          </p:cNvGrpSpPr>
          <p:nvPr/>
        </p:nvGrpSpPr>
        <p:grpSpPr bwMode="auto">
          <a:xfrm>
            <a:off x="7910513" y="895350"/>
            <a:ext cx="2087562" cy="1693863"/>
            <a:chOff x="2017" y="1296"/>
            <a:chExt cx="2546" cy="2066"/>
          </a:xfrm>
        </p:grpSpPr>
        <p:sp>
          <p:nvSpPr>
            <p:cNvPr id="31749" name="Freeform 1029"/>
            <p:cNvSpPr>
              <a:spLocks/>
            </p:cNvSpPr>
            <p:nvPr/>
          </p:nvSpPr>
          <p:spPr bwMode="auto">
            <a:xfrm>
              <a:off x="2715" y="1690"/>
              <a:ext cx="985" cy="1375"/>
            </a:xfrm>
            <a:custGeom>
              <a:avLst/>
              <a:gdLst>
                <a:gd name="T0" fmla="*/ 8 w 985"/>
                <a:gd name="T1" fmla="*/ 42 h 1375"/>
                <a:gd name="T2" fmla="*/ 70 w 985"/>
                <a:gd name="T3" fmla="*/ 75 h 1375"/>
                <a:gd name="T4" fmla="*/ 202 w 985"/>
                <a:gd name="T5" fmla="*/ 102 h 1375"/>
                <a:gd name="T6" fmla="*/ 362 w 985"/>
                <a:gd name="T7" fmla="*/ 102 h 1375"/>
                <a:gd name="T8" fmla="*/ 585 w 985"/>
                <a:gd name="T9" fmla="*/ 87 h 1375"/>
                <a:gd name="T10" fmla="*/ 751 w 985"/>
                <a:gd name="T11" fmla="*/ 60 h 1375"/>
                <a:gd name="T12" fmla="*/ 860 w 985"/>
                <a:gd name="T13" fmla="*/ 23 h 1375"/>
                <a:gd name="T14" fmla="*/ 914 w 985"/>
                <a:gd name="T15" fmla="*/ 0 h 1375"/>
                <a:gd name="T16" fmla="*/ 943 w 985"/>
                <a:gd name="T17" fmla="*/ 143 h 1375"/>
                <a:gd name="T18" fmla="*/ 959 w 985"/>
                <a:gd name="T19" fmla="*/ 322 h 1375"/>
                <a:gd name="T20" fmla="*/ 967 w 985"/>
                <a:gd name="T21" fmla="*/ 548 h 1375"/>
                <a:gd name="T22" fmla="*/ 974 w 985"/>
                <a:gd name="T23" fmla="*/ 753 h 1375"/>
                <a:gd name="T24" fmla="*/ 959 w 985"/>
                <a:gd name="T25" fmla="*/ 970 h 1375"/>
                <a:gd name="T26" fmla="*/ 962 w 985"/>
                <a:gd name="T27" fmla="*/ 1098 h 1375"/>
                <a:gd name="T28" fmla="*/ 985 w 985"/>
                <a:gd name="T29" fmla="*/ 1310 h 1375"/>
                <a:gd name="T30" fmla="*/ 827 w 985"/>
                <a:gd name="T31" fmla="*/ 1211 h 1375"/>
                <a:gd name="T32" fmla="*/ 648 w 985"/>
                <a:gd name="T33" fmla="*/ 1086 h 1375"/>
                <a:gd name="T34" fmla="*/ 585 w 985"/>
                <a:gd name="T35" fmla="*/ 1045 h 1375"/>
                <a:gd name="T36" fmla="*/ 487 w 985"/>
                <a:gd name="T37" fmla="*/ 995 h 1375"/>
                <a:gd name="T38" fmla="*/ 402 w 985"/>
                <a:gd name="T39" fmla="*/ 1063 h 1375"/>
                <a:gd name="T40" fmla="*/ 316 w 985"/>
                <a:gd name="T41" fmla="*/ 1128 h 1375"/>
                <a:gd name="T42" fmla="*/ 186 w 985"/>
                <a:gd name="T43" fmla="*/ 1206 h 1375"/>
                <a:gd name="T44" fmla="*/ 116 w 985"/>
                <a:gd name="T45" fmla="*/ 1278 h 1375"/>
                <a:gd name="T46" fmla="*/ 54 w 985"/>
                <a:gd name="T47" fmla="*/ 1375 h 1375"/>
                <a:gd name="T48" fmla="*/ 23 w 985"/>
                <a:gd name="T49" fmla="*/ 1242 h 1375"/>
                <a:gd name="T50" fmla="*/ 13 w 985"/>
                <a:gd name="T51" fmla="*/ 1018 h 1375"/>
                <a:gd name="T52" fmla="*/ 0 w 985"/>
                <a:gd name="T53" fmla="*/ 763 h 1375"/>
                <a:gd name="T54" fmla="*/ 8 w 985"/>
                <a:gd name="T55" fmla="*/ 525 h 1375"/>
                <a:gd name="T56" fmla="*/ 20 w 985"/>
                <a:gd name="T57" fmla="*/ 360 h 1375"/>
                <a:gd name="T58" fmla="*/ 5 w 985"/>
                <a:gd name="T59" fmla="*/ 238 h 1375"/>
                <a:gd name="T60" fmla="*/ 8 w 985"/>
                <a:gd name="T61" fmla="*/ 42 h 13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5"/>
                <a:gd name="T94" fmla="*/ 0 h 1375"/>
                <a:gd name="T95" fmla="*/ 985 w 985"/>
                <a:gd name="T96" fmla="*/ 1375 h 13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5" h="1375">
                  <a:moveTo>
                    <a:pt x="8" y="42"/>
                  </a:moveTo>
                  <a:lnTo>
                    <a:pt x="70" y="75"/>
                  </a:lnTo>
                  <a:lnTo>
                    <a:pt x="202" y="102"/>
                  </a:lnTo>
                  <a:lnTo>
                    <a:pt x="362" y="102"/>
                  </a:lnTo>
                  <a:lnTo>
                    <a:pt x="585" y="87"/>
                  </a:lnTo>
                  <a:lnTo>
                    <a:pt x="751" y="60"/>
                  </a:lnTo>
                  <a:lnTo>
                    <a:pt x="860" y="23"/>
                  </a:lnTo>
                  <a:lnTo>
                    <a:pt x="914" y="0"/>
                  </a:lnTo>
                  <a:lnTo>
                    <a:pt x="943" y="143"/>
                  </a:lnTo>
                  <a:lnTo>
                    <a:pt x="959" y="322"/>
                  </a:lnTo>
                  <a:lnTo>
                    <a:pt x="967" y="548"/>
                  </a:lnTo>
                  <a:lnTo>
                    <a:pt x="974" y="753"/>
                  </a:lnTo>
                  <a:lnTo>
                    <a:pt x="959" y="970"/>
                  </a:lnTo>
                  <a:lnTo>
                    <a:pt x="962" y="1098"/>
                  </a:lnTo>
                  <a:lnTo>
                    <a:pt x="985" y="1310"/>
                  </a:lnTo>
                  <a:lnTo>
                    <a:pt x="827" y="1211"/>
                  </a:lnTo>
                  <a:lnTo>
                    <a:pt x="648" y="1086"/>
                  </a:lnTo>
                  <a:lnTo>
                    <a:pt x="585" y="1045"/>
                  </a:lnTo>
                  <a:lnTo>
                    <a:pt x="487" y="995"/>
                  </a:lnTo>
                  <a:lnTo>
                    <a:pt x="402" y="1063"/>
                  </a:lnTo>
                  <a:lnTo>
                    <a:pt x="316" y="1128"/>
                  </a:lnTo>
                  <a:lnTo>
                    <a:pt x="186" y="1206"/>
                  </a:lnTo>
                  <a:lnTo>
                    <a:pt x="116" y="1278"/>
                  </a:lnTo>
                  <a:lnTo>
                    <a:pt x="54" y="1375"/>
                  </a:lnTo>
                  <a:lnTo>
                    <a:pt x="23" y="1242"/>
                  </a:lnTo>
                  <a:lnTo>
                    <a:pt x="13" y="1018"/>
                  </a:lnTo>
                  <a:lnTo>
                    <a:pt x="0" y="763"/>
                  </a:lnTo>
                  <a:lnTo>
                    <a:pt x="8" y="525"/>
                  </a:lnTo>
                  <a:lnTo>
                    <a:pt x="20" y="360"/>
                  </a:lnTo>
                  <a:lnTo>
                    <a:pt x="5" y="238"/>
                  </a:lnTo>
                  <a:lnTo>
                    <a:pt x="8" y="42"/>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0" name="Freeform 1030"/>
            <p:cNvSpPr>
              <a:spLocks/>
            </p:cNvSpPr>
            <p:nvPr/>
          </p:nvSpPr>
          <p:spPr bwMode="auto">
            <a:xfrm>
              <a:off x="4029" y="1467"/>
              <a:ext cx="146" cy="339"/>
            </a:xfrm>
            <a:custGeom>
              <a:avLst/>
              <a:gdLst>
                <a:gd name="T0" fmla="*/ 21 w 146"/>
                <a:gd name="T1" fmla="*/ 61 h 339"/>
                <a:gd name="T2" fmla="*/ 58 w 146"/>
                <a:gd name="T3" fmla="*/ 0 h 339"/>
                <a:gd name="T4" fmla="*/ 99 w 146"/>
                <a:gd name="T5" fmla="*/ 36 h 339"/>
                <a:gd name="T6" fmla="*/ 133 w 146"/>
                <a:gd name="T7" fmla="*/ 98 h 339"/>
                <a:gd name="T8" fmla="*/ 146 w 146"/>
                <a:gd name="T9" fmla="*/ 177 h 339"/>
                <a:gd name="T10" fmla="*/ 133 w 146"/>
                <a:gd name="T11" fmla="*/ 244 h 339"/>
                <a:gd name="T12" fmla="*/ 107 w 146"/>
                <a:gd name="T13" fmla="*/ 298 h 339"/>
                <a:gd name="T14" fmla="*/ 66 w 146"/>
                <a:gd name="T15" fmla="*/ 339 h 339"/>
                <a:gd name="T16" fmla="*/ 24 w 146"/>
                <a:gd name="T17" fmla="*/ 292 h 339"/>
                <a:gd name="T18" fmla="*/ 0 w 146"/>
                <a:gd name="T19" fmla="*/ 215 h 339"/>
                <a:gd name="T20" fmla="*/ 0 w 146"/>
                <a:gd name="T21" fmla="*/ 162 h 339"/>
                <a:gd name="T22" fmla="*/ 21 w 146"/>
                <a:gd name="T23" fmla="*/ 61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339"/>
                <a:gd name="T38" fmla="*/ 146 w 146"/>
                <a:gd name="T39" fmla="*/ 339 h 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339">
                  <a:moveTo>
                    <a:pt x="21" y="61"/>
                  </a:moveTo>
                  <a:lnTo>
                    <a:pt x="58" y="0"/>
                  </a:lnTo>
                  <a:lnTo>
                    <a:pt x="99" y="36"/>
                  </a:lnTo>
                  <a:lnTo>
                    <a:pt x="133" y="98"/>
                  </a:lnTo>
                  <a:lnTo>
                    <a:pt x="146" y="177"/>
                  </a:lnTo>
                  <a:lnTo>
                    <a:pt x="133" y="244"/>
                  </a:lnTo>
                  <a:lnTo>
                    <a:pt x="107" y="298"/>
                  </a:lnTo>
                  <a:lnTo>
                    <a:pt x="66" y="339"/>
                  </a:lnTo>
                  <a:lnTo>
                    <a:pt x="24" y="292"/>
                  </a:lnTo>
                  <a:lnTo>
                    <a:pt x="0" y="215"/>
                  </a:lnTo>
                  <a:lnTo>
                    <a:pt x="0" y="162"/>
                  </a:lnTo>
                  <a:lnTo>
                    <a:pt x="21" y="6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1" name="Freeform 1031"/>
            <p:cNvSpPr>
              <a:spLocks/>
            </p:cNvSpPr>
            <p:nvPr/>
          </p:nvSpPr>
          <p:spPr bwMode="auto">
            <a:xfrm>
              <a:off x="2372" y="1463"/>
              <a:ext cx="1726" cy="340"/>
            </a:xfrm>
            <a:custGeom>
              <a:avLst/>
              <a:gdLst>
                <a:gd name="T0" fmla="*/ 0 w 1726"/>
                <a:gd name="T1" fmla="*/ 224 h 340"/>
                <a:gd name="T2" fmla="*/ 78 w 1726"/>
                <a:gd name="T3" fmla="*/ 216 h 340"/>
                <a:gd name="T4" fmla="*/ 295 w 1726"/>
                <a:gd name="T5" fmla="*/ 188 h 340"/>
                <a:gd name="T6" fmla="*/ 519 w 1726"/>
                <a:gd name="T7" fmla="*/ 170 h 340"/>
                <a:gd name="T8" fmla="*/ 768 w 1726"/>
                <a:gd name="T9" fmla="*/ 170 h 340"/>
                <a:gd name="T10" fmla="*/ 992 w 1726"/>
                <a:gd name="T11" fmla="*/ 155 h 340"/>
                <a:gd name="T12" fmla="*/ 1253 w 1726"/>
                <a:gd name="T13" fmla="*/ 150 h 340"/>
                <a:gd name="T14" fmla="*/ 1431 w 1726"/>
                <a:gd name="T15" fmla="*/ 141 h 340"/>
                <a:gd name="T16" fmla="*/ 1542 w 1726"/>
                <a:gd name="T17" fmla="*/ 118 h 340"/>
                <a:gd name="T18" fmla="*/ 1712 w 1726"/>
                <a:gd name="T19" fmla="*/ 0 h 340"/>
                <a:gd name="T20" fmla="*/ 1674 w 1726"/>
                <a:gd name="T21" fmla="*/ 116 h 340"/>
                <a:gd name="T22" fmla="*/ 1666 w 1726"/>
                <a:gd name="T23" fmla="*/ 181 h 340"/>
                <a:gd name="T24" fmla="*/ 1680 w 1726"/>
                <a:gd name="T25" fmla="*/ 248 h 340"/>
                <a:gd name="T26" fmla="*/ 1697 w 1726"/>
                <a:gd name="T27" fmla="*/ 296 h 340"/>
                <a:gd name="T28" fmla="*/ 1726 w 1726"/>
                <a:gd name="T29" fmla="*/ 340 h 340"/>
                <a:gd name="T30" fmla="*/ 1640 w 1726"/>
                <a:gd name="T31" fmla="*/ 288 h 340"/>
                <a:gd name="T32" fmla="*/ 1534 w 1726"/>
                <a:gd name="T33" fmla="*/ 262 h 340"/>
                <a:gd name="T34" fmla="*/ 1450 w 1726"/>
                <a:gd name="T35" fmla="*/ 242 h 340"/>
                <a:gd name="T36" fmla="*/ 1333 w 1726"/>
                <a:gd name="T37" fmla="*/ 234 h 340"/>
                <a:gd name="T38" fmla="*/ 1139 w 1726"/>
                <a:gd name="T39" fmla="*/ 219 h 340"/>
                <a:gd name="T40" fmla="*/ 906 w 1726"/>
                <a:gd name="T41" fmla="*/ 219 h 340"/>
                <a:gd name="T42" fmla="*/ 654 w 1726"/>
                <a:gd name="T43" fmla="*/ 224 h 340"/>
                <a:gd name="T44" fmla="*/ 421 w 1726"/>
                <a:gd name="T45" fmla="*/ 231 h 340"/>
                <a:gd name="T46" fmla="*/ 212 w 1726"/>
                <a:gd name="T47" fmla="*/ 250 h 340"/>
                <a:gd name="T48" fmla="*/ 0 w 1726"/>
                <a:gd name="T49" fmla="*/ 286 h 340"/>
                <a:gd name="T50" fmla="*/ 0 w 1726"/>
                <a:gd name="T51" fmla="*/ 224 h 3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6"/>
                <a:gd name="T79" fmla="*/ 0 h 340"/>
                <a:gd name="T80" fmla="*/ 1726 w 1726"/>
                <a:gd name="T81" fmla="*/ 340 h 3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6" h="340">
                  <a:moveTo>
                    <a:pt x="0" y="224"/>
                  </a:moveTo>
                  <a:lnTo>
                    <a:pt x="78" y="216"/>
                  </a:lnTo>
                  <a:lnTo>
                    <a:pt x="295" y="188"/>
                  </a:lnTo>
                  <a:lnTo>
                    <a:pt x="519" y="170"/>
                  </a:lnTo>
                  <a:lnTo>
                    <a:pt x="768" y="170"/>
                  </a:lnTo>
                  <a:lnTo>
                    <a:pt x="992" y="155"/>
                  </a:lnTo>
                  <a:lnTo>
                    <a:pt x="1253" y="150"/>
                  </a:lnTo>
                  <a:lnTo>
                    <a:pt x="1431" y="141"/>
                  </a:lnTo>
                  <a:lnTo>
                    <a:pt x="1542" y="118"/>
                  </a:lnTo>
                  <a:lnTo>
                    <a:pt x="1712" y="0"/>
                  </a:lnTo>
                  <a:lnTo>
                    <a:pt x="1674" y="116"/>
                  </a:lnTo>
                  <a:lnTo>
                    <a:pt x="1666" y="181"/>
                  </a:lnTo>
                  <a:lnTo>
                    <a:pt x="1680" y="248"/>
                  </a:lnTo>
                  <a:lnTo>
                    <a:pt x="1697" y="296"/>
                  </a:lnTo>
                  <a:lnTo>
                    <a:pt x="1726" y="340"/>
                  </a:lnTo>
                  <a:lnTo>
                    <a:pt x="1640" y="288"/>
                  </a:lnTo>
                  <a:lnTo>
                    <a:pt x="1534" y="262"/>
                  </a:lnTo>
                  <a:lnTo>
                    <a:pt x="1450" y="242"/>
                  </a:lnTo>
                  <a:lnTo>
                    <a:pt x="1333" y="234"/>
                  </a:lnTo>
                  <a:lnTo>
                    <a:pt x="1139" y="219"/>
                  </a:lnTo>
                  <a:lnTo>
                    <a:pt x="906" y="219"/>
                  </a:lnTo>
                  <a:lnTo>
                    <a:pt x="654" y="224"/>
                  </a:lnTo>
                  <a:lnTo>
                    <a:pt x="421" y="231"/>
                  </a:lnTo>
                  <a:lnTo>
                    <a:pt x="212" y="250"/>
                  </a:lnTo>
                  <a:lnTo>
                    <a:pt x="0" y="286"/>
                  </a:lnTo>
                  <a:lnTo>
                    <a:pt x="0" y="2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752" name="Group 1032"/>
            <p:cNvGrpSpPr>
              <a:grpSpLocks/>
            </p:cNvGrpSpPr>
            <p:nvPr/>
          </p:nvGrpSpPr>
          <p:grpSpPr bwMode="auto">
            <a:xfrm>
              <a:off x="2348" y="1445"/>
              <a:ext cx="1834" cy="376"/>
              <a:chOff x="2348" y="1445"/>
              <a:chExt cx="1834" cy="376"/>
            </a:xfrm>
          </p:grpSpPr>
          <p:sp>
            <p:nvSpPr>
              <p:cNvPr id="31770" name="Freeform 1033"/>
              <p:cNvSpPr>
                <a:spLocks/>
              </p:cNvSpPr>
              <p:nvPr/>
            </p:nvSpPr>
            <p:spPr bwMode="auto">
              <a:xfrm>
                <a:off x="2387" y="1445"/>
                <a:ext cx="1737" cy="350"/>
              </a:xfrm>
              <a:custGeom>
                <a:avLst/>
                <a:gdLst>
                  <a:gd name="T0" fmla="*/ 31 w 1737"/>
                  <a:gd name="T1" fmla="*/ 242 h 350"/>
                  <a:gd name="T2" fmla="*/ 189 w 1737"/>
                  <a:gd name="T3" fmla="*/ 230 h 350"/>
                  <a:gd name="T4" fmla="*/ 476 w 1737"/>
                  <a:gd name="T5" fmla="*/ 199 h 350"/>
                  <a:gd name="T6" fmla="*/ 825 w 1737"/>
                  <a:gd name="T7" fmla="*/ 192 h 350"/>
                  <a:gd name="T8" fmla="*/ 1223 w 1737"/>
                  <a:gd name="T9" fmla="*/ 176 h 350"/>
                  <a:gd name="T10" fmla="*/ 1419 w 1737"/>
                  <a:gd name="T11" fmla="*/ 169 h 350"/>
                  <a:gd name="T12" fmla="*/ 1513 w 1737"/>
                  <a:gd name="T13" fmla="*/ 154 h 350"/>
                  <a:gd name="T14" fmla="*/ 1582 w 1737"/>
                  <a:gd name="T15" fmla="*/ 120 h 350"/>
                  <a:gd name="T16" fmla="*/ 1667 w 1737"/>
                  <a:gd name="T17" fmla="*/ 62 h 350"/>
                  <a:gd name="T18" fmla="*/ 1648 w 1737"/>
                  <a:gd name="T19" fmla="*/ 123 h 350"/>
                  <a:gd name="T20" fmla="*/ 1636 w 1737"/>
                  <a:gd name="T21" fmla="*/ 199 h 350"/>
                  <a:gd name="T22" fmla="*/ 1648 w 1737"/>
                  <a:gd name="T23" fmla="*/ 260 h 350"/>
                  <a:gd name="T24" fmla="*/ 1665 w 1737"/>
                  <a:gd name="T25" fmla="*/ 306 h 350"/>
                  <a:gd name="T26" fmla="*/ 1688 w 1737"/>
                  <a:gd name="T27" fmla="*/ 342 h 350"/>
                  <a:gd name="T28" fmla="*/ 1719 w 1737"/>
                  <a:gd name="T29" fmla="*/ 350 h 350"/>
                  <a:gd name="T30" fmla="*/ 1737 w 1737"/>
                  <a:gd name="T31" fmla="*/ 329 h 350"/>
                  <a:gd name="T32" fmla="*/ 1697 w 1737"/>
                  <a:gd name="T33" fmla="*/ 321 h 350"/>
                  <a:gd name="T34" fmla="*/ 1674 w 1737"/>
                  <a:gd name="T35" fmla="*/ 289 h 350"/>
                  <a:gd name="T36" fmla="*/ 1665 w 1737"/>
                  <a:gd name="T37" fmla="*/ 219 h 350"/>
                  <a:gd name="T38" fmla="*/ 1667 w 1737"/>
                  <a:gd name="T39" fmla="*/ 161 h 350"/>
                  <a:gd name="T40" fmla="*/ 1680 w 1737"/>
                  <a:gd name="T41" fmla="*/ 93 h 350"/>
                  <a:gd name="T42" fmla="*/ 1711 w 1737"/>
                  <a:gd name="T43" fmla="*/ 24 h 350"/>
                  <a:gd name="T44" fmla="*/ 1711 w 1737"/>
                  <a:gd name="T45" fmla="*/ 0 h 350"/>
                  <a:gd name="T46" fmla="*/ 1648 w 1737"/>
                  <a:gd name="T47" fmla="*/ 44 h 350"/>
                  <a:gd name="T48" fmla="*/ 1574 w 1737"/>
                  <a:gd name="T49" fmla="*/ 93 h 350"/>
                  <a:gd name="T50" fmla="*/ 1519 w 1737"/>
                  <a:gd name="T51" fmla="*/ 123 h 350"/>
                  <a:gd name="T52" fmla="*/ 1458 w 1737"/>
                  <a:gd name="T53" fmla="*/ 146 h 350"/>
                  <a:gd name="T54" fmla="*/ 1272 w 1737"/>
                  <a:gd name="T55" fmla="*/ 151 h 350"/>
                  <a:gd name="T56" fmla="*/ 1063 w 1737"/>
                  <a:gd name="T57" fmla="*/ 161 h 350"/>
                  <a:gd name="T58" fmla="*/ 900 w 1737"/>
                  <a:gd name="T59" fmla="*/ 169 h 350"/>
                  <a:gd name="T60" fmla="*/ 697 w 1737"/>
                  <a:gd name="T61" fmla="*/ 174 h 350"/>
                  <a:gd name="T62" fmla="*/ 444 w 1737"/>
                  <a:gd name="T63" fmla="*/ 184 h 350"/>
                  <a:gd name="T64" fmla="*/ 352 w 1737"/>
                  <a:gd name="T65" fmla="*/ 192 h 350"/>
                  <a:gd name="T66" fmla="*/ 220 w 1737"/>
                  <a:gd name="T67" fmla="*/ 207 h 350"/>
                  <a:gd name="T68" fmla="*/ 92 w 1737"/>
                  <a:gd name="T69" fmla="*/ 219 h 350"/>
                  <a:gd name="T70" fmla="*/ 31 w 1737"/>
                  <a:gd name="T71" fmla="*/ 219 h 350"/>
                  <a:gd name="T72" fmla="*/ 3 w 1737"/>
                  <a:gd name="T73" fmla="*/ 207 h 350"/>
                  <a:gd name="T74" fmla="*/ 0 w 1737"/>
                  <a:gd name="T75" fmla="*/ 242 h 350"/>
                  <a:gd name="T76" fmla="*/ 23 w 1737"/>
                  <a:gd name="T77" fmla="*/ 298 h 350"/>
                  <a:gd name="T78" fmla="*/ 46 w 1737"/>
                  <a:gd name="T79" fmla="*/ 297 h 350"/>
                  <a:gd name="T80" fmla="*/ 54 w 1737"/>
                  <a:gd name="T81" fmla="*/ 276 h 350"/>
                  <a:gd name="T82" fmla="*/ 31 w 1737"/>
                  <a:gd name="T83" fmla="*/ 242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7"/>
                  <a:gd name="T127" fmla="*/ 0 h 350"/>
                  <a:gd name="T128" fmla="*/ 1737 w 1737"/>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7" h="350">
                    <a:moveTo>
                      <a:pt x="31" y="242"/>
                    </a:moveTo>
                    <a:lnTo>
                      <a:pt x="189" y="230"/>
                    </a:lnTo>
                    <a:lnTo>
                      <a:pt x="476" y="199"/>
                    </a:lnTo>
                    <a:lnTo>
                      <a:pt x="825" y="192"/>
                    </a:lnTo>
                    <a:lnTo>
                      <a:pt x="1223" y="176"/>
                    </a:lnTo>
                    <a:lnTo>
                      <a:pt x="1419" y="169"/>
                    </a:lnTo>
                    <a:lnTo>
                      <a:pt x="1513" y="154"/>
                    </a:lnTo>
                    <a:lnTo>
                      <a:pt x="1582" y="120"/>
                    </a:lnTo>
                    <a:lnTo>
                      <a:pt x="1667" y="62"/>
                    </a:lnTo>
                    <a:lnTo>
                      <a:pt x="1648" y="123"/>
                    </a:lnTo>
                    <a:lnTo>
                      <a:pt x="1636" y="199"/>
                    </a:lnTo>
                    <a:lnTo>
                      <a:pt x="1648" y="260"/>
                    </a:lnTo>
                    <a:lnTo>
                      <a:pt x="1665" y="306"/>
                    </a:lnTo>
                    <a:lnTo>
                      <a:pt x="1688" y="342"/>
                    </a:lnTo>
                    <a:lnTo>
                      <a:pt x="1719" y="350"/>
                    </a:lnTo>
                    <a:lnTo>
                      <a:pt x="1737" y="329"/>
                    </a:lnTo>
                    <a:lnTo>
                      <a:pt x="1697" y="321"/>
                    </a:lnTo>
                    <a:lnTo>
                      <a:pt x="1674" y="289"/>
                    </a:lnTo>
                    <a:lnTo>
                      <a:pt x="1665" y="219"/>
                    </a:lnTo>
                    <a:lnTo>
                      <a:pt x="1667" y="161"/>
                    </a:lnTo>
                    <a:lnTo>
                      <a:pt x="1680" y="93"/>
                    </a:lnTo>
                    <a:lnTo>
                      <a:pt x="1711" y="24"/>
                    </a:lnTo>
                    <a:lnTo>
                      <a:pt x="1711" y="0"/>
                    </a:lnTo>
                    <a:lnTo>
                      <a:pt x="1648" y="44"/>
                    </a:lnTo>
                    <a:lnTo>
                      <a:pt x="1574" y="93"/>
                    </a:lnTo>
                    <a:lnTo>
                      <a:pt x="1519" y="123"/>
                    </a:lnTo>
                    <a:lnTo>
                      <a:pt x="1458" y="146"/>
                    </a:lnTo>
                    <a:lnTo>
                      <a:pt x="1272" y="151"/>
                    </a:lnTo>
                    <a:lnTo>
                      <a:pt x="1063" y="161"/>
                    </a:lnTo>
                    <a:lnTo>
                      <a:pt x="900" y="169"/>
                    </a:lnTo>
                    <a:lnTo>
                      <a:pt x="697" y="174"/>
                    </a:lnTo>
                    <a:lnTo>
                      <a:pt x="444" y="184"/>
                    </a:lnTo>
                    <a:lnTo>
                      <a:pt x="352" y="192"/>
                    </a:lnTo>
                    <a:lnTo>
                      <a:pt x="220" y="207"/>
                    </a:lnTo>
                    <a:lnTo>
                      <a:pt x="92" y="219"/>
                    </a:lnTo>
                    <a:lnTo>
                      <a:pt x="31" y="219"/>
                    </a:lnTo>
                    <a:lnTo>
                      <a:pt x="3" y="207"/>
                    </a:lnTo>
                    <a:lnTo>
                      <a:pt x="0" y="242"/>
                    </a:lnTo>
                    <a:lnTo>
                      <a:pt x="23" y="298"/>
                    </a:lnTo>
                    <a:lnTo>
                      <a:pt x="46" y="297"/>
                    </a:lnTo>
                    <a:lnTo>
                      <a:pt x="54" y="276"/>
                    </a:lnTo>
                    <a:lnTo>
                      <a:pt x="31"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1" name="Freeform 1034"/>
              <p:cNvSpPr>
                <a:spLocks/>
              </p:cNvSpPr>
              <p:nvPr/>
            </p:nvSpPr>
            <p:spPr bwMode="auto">
              <a:xfrm>
                <a:off x="2418" y="1450"/>
                <a:ext cx="1764" cy="371"/>
              </a:xfrm>
              <a:custGeom>
                <a:avLst/>
                <a:gdLst>
                  <a:gd name="T0" fmla="*/ 0 w 1764"/>
                  <a:gd name="T1" fmla="*/ 275 h 371"/>
                  <a:gd name="T2" fmla="*/ 118 w 1764"/>
                  <a:gd name="T3" fmla="*/ 261 h 371"/>
                  <a:gd name="T4" fmla="*/ 333 w 1764"/>
                  <a:gd name="T5" fmla="*/ 237 h 371"/>
                  <a:gd name="T6" fmla="*/ 506 w 1764"/>
                  <a:gd name="T7" fmla="*/ 225 h 371"/>
                  <a:gd name="T8" fmla="*/ 744 w 1764"/>
                  <a:gd name="T9" fmla="*/ 222 h 371"/>
                  <a:gd name="T10" fmla="*/ 1044 w 1764"/>
                  <a:gd name="T11" fmla="*/ 225 h 371"/>
                  <a:gd name="T12" fmla="*/ 1263 w 1764"/>
                  <a:gd name="T13" fmla="*/ 232 h 371"/>
                  <a:gd name="T14" fmla="*/ 1426 w 1764"/>
                  <a:gd name="T15" fmla="*/ 240 h 371"/>
                  <a:gd name="T16" fmla="*/ 1517 w 1764"/>
                  <a:gd name="T17" fmla="*/ 263 h 371"/>
                  <a:gd name="T18" fmla="*/ 1604 w 1764"/>
                  <a:gd name="T19" fmla="*/ 294 h 371"/>
                  <a:gd name="T20" fmla="*/ 1681 w 1764"/>
                  <a:gd name="T21" fmla="*/ 333 h 371"/>
                  <a:gd name="T22" fmla="*/ 1698 w 1764"/>
                  <a:gd name="T23" fmla="*/ 324 h 371"/>
                  <a:gd name="T24" fmla="*/ 1713 w 1764"/>
                  <a:gd name="T25" fmla="*/ 299 h 371"/>
                  <a:gd name="T26" fmla="*/ 1733 w 1764"/>
                  <a:gd name="T27" fmla="*/ 255 h 371"/>
                  <a:gd name="T28" fmla="*/ 1736 w 1764"/>
                  <a:gd name="T29" fmla="*/ 194 h 371"/>
                  <a:gd name="T30" fmla="*/ 1733 w 1764"/>
                  <a:gd name="T31" fmla="*/ 133 h 371"/>
                  <a:gd name="T32" fmla="*/ 1710 w 1764"/>
                  <a:gd name="T33" fmla="*/ 63 h 371"/>
                  <a:gd name="T34" fmla="*/ 1687 w 1764"/>
                  <a:gd name="T35" fmla="*/ 40 h 371"/>
                  <a:gd name="T36" fmla="*/ 1672 w 1764"/>
                  <a:gd name="T37" fmla="*/ 31 h 371"/>
                  <a:gd name="T38" fmla="*/ 1666 w 1764"/>
                  <a:gd name="T39" fmla="*/ 15 h 371"/>
                  <a:gd name="T40" fmla="*/ 1679 w 1764"/>
                  <a:gd name="T41" fmla="*/ 0 h 371"/>
                  <a:gd name="T42" fmla="*/ 1704 w 1764"/>
                  <a:gd name="T43" fmla="*/ 17 h 371"/>
                  <a:gd name="T44" fmla="*/ 1733 w 1764"/>
                  <a:gd name="T45" fmla="*/ 55 h 371"/>
                  <a:gd name="T46" fmla="*/ 1751 w 1764"/>
                  <a:gd name="T47" fmla="*/ 110 h 371"/>
                  <a:gd name="T48" fmla="*/ 1764 w 1764"/>
                  <a:gd name="T49" fmla="*/ 176 h 371"/>
                  <a:gd name="T50" fmla="*/ 1759 w 1764"/>
                  <a:gd name="T51" fmla="*/ 252 h 371"/>
                  <a:gd name="T52" fmla="*/ 1736 w 1764"/>
                  <a:gd name="T53" fmla="*/ 316 h 371"/>
                  <a:gd name="T54" fmla="*/ 1704 w 1764"/>
                  <a:gd name="T55" fmla="*/ 362 h 371"/>
                  <a:gd name="T56" fmla="*/ 1673 w 1764"/>
                  <a:gd name="T57" fmla="*/ 371 h 371"/>
                  <a:gd name="T58" fmla="*/ 1643 w 1764"/>
                  <a:gd name="T59" fmla="*/ 347 h 371"/>
                  <a:gd name="T60" fmla="*/ 1596 w 1764"/>
                  <a:gd name="T61" fmla="*/ 315 h 371"/>
                  <a:gd name="T62" fmla="*/ 1524 w 1764"/>
                  <a:gd name="T63" fmla="*/ 292 h 371"/>
                  <a:gd name="T64" fmla="*/ 1449 w 1764"/>
                  <a:gd name="T65" fmla="*/ 269 h 371"/>
                  <a:gd name="T66" fmla="*/ 1388 w 1764"/>
                  <a:gd name="T67" fmla="*/ 263 h 371"/>
                  <a:gd name="T68" fmla="*/ 1323 w 1764"/>
                  <a:gd name="T69" fmla="*/ 255 h 371"/>
                  <a:gd name="T70" fmla="*/ 1225 w 1764"/>
                  <a:gd name="T71" fmla="*/ 255 h 371"/>
                  <a:gd name="T72" fmla="*/ 1093 w 1764"/>
                  <a:gd name="T73" fmla="*/ 246 h 371"/>
                  <a:gd name="T74" fmla="*/ 943 w 1764"/>
                  <a:gd name="T75" fmla="*/ 248 h 371"/>
                  <a:gd name="T76" fmla="*/ 763 w 1764"/>
                  <a:gd name="T77" fmla="*/ 240 h 371"/>
                  <a:gd name="T78" fmla="*/ 568 w 1764"/>
                  <a:gd name="T79" fmla="*/ 246 h 371"/>
                  <a:gd name="T80" fmla="*/ 411 w 1764"/>
                  <a:gd name="T81" fmla="*/ 252 h 371"/>
                  <a:gd name="T82" fmla="*/ 272 w 1764"/>
                  <a:gd name="T83" fmla="*/ 263 h 371"/>
                  <a:gd name="T84" fmla="*/ 163 w 1764"/>
                  <a:gd name="T85" fmla="*/ 275 h 371"/>
                  <a:gd name="T86" fmla="*/ 40 w 1764"/>
                  <a:gd name="T87" fmla="*/ 294 h 371"/>
                  <a:gd name="T88" fmla="*/ 11 w 1764"/>
                  <a:gd name="T89" fmla="*/ 299 h 371"/>
                  <a:gd name="T90" fmla="*/ 0 w 1764"/>
                  <a:gd name="T91" fmla="*/ 275 h 3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64"/>
                  <a:gd name="T139" fmla="*/ 0 h 371"/>
                  <a:gd name="T140" fmla="*/ 1764 w 1764"/>
                  <a:gd name="T141" fmla="*/ 371 h 3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64" h="371">
                    <a:moveTo>
                      <a:pt x="0" y="275"/>
                    </a:moveTo>
                    <a:lnTo>
                      <a:pt x="118" y="261"/>
                    </a:lnTo>
                    <a:lnTo>
                      <a:pt x="333" y="237"/>
                    </a:lnTo>
                    <a:lnTo>
                      <a:pt x="506" y="225"/>
                    </a:lnTo>
                    <a:lnTo>
                      <a:pt x="744" y="222"/>
                    </a:lnTo>
                    <a:lnTo>
                      <a:pt x="1044" y="225"/>
                    </a:lnTo>
                    <a:lnTo>
                      <a:pt x="1263" y="232"/>
                    </a:lnTo>
                    <a:lnTo>
                      <a:pt x="1426" y="240"/>
                    </a:lnTo>
                    <a:lnTo>
                      <a:pt x="1517" y="263"/>
                    </a:lnTo>
                    <a:lnTo>
                      <a:pt x="1604" y="294"/>
                    </a:lnTo>
                    <a:lnTo>
                      <a:pt x="1681" y="333"/>
                    </a:lnTo>
                    <a:lnTo>
                      <a:pt x="1698" y="324"/>
                    </a:lnTo>
                    <a:lnTo>
                      <a:pt x="1713" y="299"/>
                    </a:lnTo>
                    <a:lnTo>
                      <a:pt x="1733" y="255"/>
                    </a:lnTo>
                    <a:lnTo>
                      <a:pt x="1736" y="194"/>
                    </a:lnTo>
                    <a:lnTo>
                      <a:pt x="1733" y="133"/>
                    </a:lnTo>
                    <a:lnTo>
                      <a:pt x="1710" y="63"/>
                    </a:lnTo>
                    <a:lnTo>
                      <a:pt x="1687" y="40"/>
                    </a:lnTo>
                    <a:lnTo>
                      <a:pt x="1672" y="31"/>
                    </a:lnTo>
                    <a:lnTo>
                      <a:pt x="1666" y="15"/>
                    </a:lnTo>
                    <a:lnTo>
                      <a:pt x="1679" y="0"/>
                    </a:lnTo>
                    <a:lnTo>
                      <a:pt x="1704" y="17"/>
                    </a:lnTo>
                    <a:lnTo>
                      <a:pt x="1733" y="55"/>
                    </a:lnTo>
                    <a:lnTo>
                      <a:pt x="1751" y="110"/>
                    </a:lnTo>
                    <a:lnTo>
                      <a:pt x="1764" y="176"/>
                    </a:lnTo>
                    <a:lnTo>
                      <a:pt x="1759" y="252"/>
                    </a:lnTo>
                    <a:lnTo>
                      <a:pt x="1736" y="316"/>
                    </a:lnTo>
                    <a:lnTo>
                      <a:pt x="1704" y="362"/>
                    </a:lnTo>
                    <a:lnTo>
                      <a:pt x="1673" y="371"/>
                    </a:lnTo>
                    <a:lnTo>
                      <a:pt x="1643" y="347"/>
                    </a:lnTo>
                    <a:lnTo>
                      <a:pt x="1596" y="315"/>
                    </a:lnTo>
                    <a:lnTo>
                      <a:pt x="1524" y="292"/>
                    </a:lnTo>
                    <a:lnTo>
                      <a:pt x="1449" y="269"/>
                    </a:lnTo>
                    <a:lnTo>
                      <a:pt x="1388" y="263"/>
                    </a:lnTo>
                    <a:lnTo>
                      <a:pt x="1323" y="255"/>
                    </a:lnTo>
                    <a:lnTo>
                      <a:pt x="1225" y="255"/>
                    </a:lnTo>
                    <a:lnTo>
                      <a:pt x="1093" y="246"/>
                    </a:lnTo>
                    <a:lnTo>
                      <a:pt x="943" y="248"/>
                    </a:lnTo>
                    <a:lnTo>
                      <a:pt x="763" y="240"/>
                    </a:lnTo>
                    <a:lnTo>
                      <a:pt x="568" y="246"/>
                    </a:lnTo>
                    <a:lnTo>
                      <a:pt x="411" y="252"/>
                    </a:lnTo>
                    <a:lnTo>
                      <a:pt x="272" y="263"/>
                    </a:lnTo>
                    <a:lnTo>
                      <a:pt x="163" y="275"/>
                    </a:lnTo>
                    <a:lnTo>
                      <a:pt x="40" y="294"/>
                    </a:lnTo>
                    <a:lnTo>
                      <a:pt x="11" y="299"/>
                    </a:lnTo>
                    <a:lnTo>
                      <a:pt x="0" y="2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2" name="Freeform 1035"/>
              <p:cNvSpPr>
                <a:spLocks/>
              </p:cNvSpPr>
              <p:nvPr/>
            </p:nvSpPr>
            <p:spPr bwMode="auto">
              <a:xfrm>
                <a:off x="2348" y="1668"/>
                <a:ext cx="96" cy="98"/>
              </a:xfrm>
              <a:custGeom>
                <a:avLst/>
                <a:gdLst>
                  <a:gd name="T0" fmla="*/ 61 w 96"/>
                  <a:gd name="T1" fmla="*/ 9 h 98"/>
                  <a:gd name="T2" fmla="*/ 46 w 96"/>
                  <a:gd name="T3" fmla="*/ 6 h 98"/>
                  <a:gd name="T4" fmla="*/ 25 w 96"/>
                  <a:gd name="T5" fmla="*/ 0 h 98"/>
                  <a:gd name="T6" fmla="*/ 0 w 96"/>
                  <a:gd name="T7" fmla="*/ 17 h 98"/>
                  <a:gd name="T8" fmla="*/ 17 w 96"/>
                  <a:gd name="T9" fmla="*/ 67 h 98"/>
                  <a:gd name="T10" fmla="*/ 25 w 96"/>
                  <a:gd name="T11" fmla="*/ 93 h 98"/>
                  <a:gd name="T12" fmla="*/ 73 w 96"/>
                  <a:gd name="T13" fmla="*/ 98 h 98"/>
                  <a:gd name="T14" fmla="*/ 96 w 96"/>
                  <a:gd name="T15" fmla="*/ 82 h 98"/>
                  <a:gd name="T16" fmla="*/ 61 w 96"/>
                  <a:gd name="T17" fmla="*/ 9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8"/>
                  <a:gd name="T29" fmla="*/ 96 w 96"/>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8">
                    <a:moveTo>
                      <a:pt x="61" y="9"/>
                    </a:moveTo>
                    <a:lnTo>
                      <a:pt x="46" y="6"/>
                    </a:lnTo>
                    <a:lnTo>
                      <a:pt x="25" y="0"/>
                    </a:lnTo>
                    <a:lnTo>
                      <a:pt x="0" y="17"/>
                    </a:lnTo>
                    <a:lnTo>
                      <a:pt x="17" y="67"/>
                    </a:lnTo>
                    <a:lnTo>
                      <a:pt x="25" y="93"/>
                    </a:lnTo>
                    <a:lnTo>
                      <a:pt x="73" y="98"/>
                    </a:lnTo>
                    <a:lnTo>
                      <a:pt x="96" y="82"/>
                    </a:lnTo>
                    <a:lnTo>
                      <a:pt x="6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3" name="Group 1036"/>
            <p:cNvGrpSpPr>
              <a:grpSpLocks/>
            </p:cNvGrpSpPr>
            <p:nvPr/>
          </p:nvGrpSpPr>
          <p:grpSpPr bwMode="auto">
            <a:xfrm>
              <a:off x="2690" y="1568"/>
              <a:ext cx="1038" cy="1511"/>
              <a:chOff x="2690" y="1568"/>
              <a:chExt cx="1038" cy="1511"/>
            </a:xfrm>
          </p:grpSpPr>
          <p:sp>
            <p:nvSpPr>
              <p:cNvPr id="31768" name="Freeform 1037"/>
              <p:cNvSpPr>
                <a:spLocks/>
              </p:cNvSpPr>
              <p:nvPr/>
            </p:nvSpPr>
            <p:spPr bwMode="auto">
              <a:xfrm>
                <a:off x="2690" y="1568"/>
                <a:ext cx="1038" cy="1511"/>
              </a:xfrm>
              <a:custGeom>
                <a:avLst/>
                <a:gdLst>
                  <a:gd name="T0" fmla="*/ 1015 w 1038"/>
                  <a:gd name="T1" fmla="*/ 1334 h 1511"/>
                  <a:gd name="T2" fmla="*/ 1007 w 1038"/>
                  <a:gd name="T3" fmla="*/ 974 h 1511"/>
                  <a:gd name="T4" fmla="*/ 999 w 1038"/>
                  <a:gd name="T5" fmla="*/ 471 h 1511"/>
                  <a:gd name="T6" fmla="*/ 961 w 1038"/>
                  <a:gd name="T7" fmla="*/ 134 h 1511"/>
                  <a:gd name="T8" fmla="*/ 984 w 1038"/>
                  <a:gd name="T9" fmla="*/ 32 h 1511"/>
                  <a:gd name="T10" fmla="*/ 932 w 1038"/>
                  <a:gd name="T11" fmla="*/ 0 h 1511"/>
                  <a:gd name="T12" fmla="*/ 932 w 1038"/>
                  <a:gd name="T13" fmla="*/ 98 h 1511"/>
                  <a:gd name="T14" fmla="*/ 921 w 1038"/>
                  <a:gd name="T15" fmla="*/ 160 h 1511"/>
                  <a:gd name="T16" fmla="*/ 968 w 1038"/>
                  <a:gd name="T17" fmla="*/ 435 h 1511"/>
                  <a:gd name="T18" fmla="*/ 979 w 1038"/>
                  <a:gd name="T19" fmla="*/ 810 h 1511"/>
                  <a:gd name="T20" fmla="*/ 970 w 1038"/>
                  <a:gd name="T21" fmla="*/ 1136 h 1511"/>
                  <a:gd name="T22" fmla="*/ 987 w 1038"/>
                  <a:gd name="T23" fmla="*/ 1362 h 1511"/>
                  <a:gd name="T24" fmla="*/ 836 w 1038"/>
                  <a:gd name="T25" fmla="*/ 1303 h 1511"/>
                  <a:gd name="T26" fmla="*/ 651 w 1038"/>
                  <a:gd name="T27" fmla="*/ 1166 h 1511"/>
                  <a:gd name="T28" fmla="*/ 511 w 1038"/>
                  <a:gd name="T29" fmla="*/ 1102 h 1511"/>
                  <a:gd name="T30" fmla="*/ 359 w 1038"/>
                  <a:gd name="T31" fmla="*/ 1213 h 1511"/>
                  <a:gd name="T32" fmla="*/ 177 w 1038"/>
                  <a:gd name="T33" fmla="*/ 1338 h 1511"/>
                  <a:gd name="T34" fmla="*/ 91 w 1038"/>
                  <a:gd name="T35" fmla="*/ 1451 h 1511"/>
                  <a:gd name="T36" fmla="*/ 52 w 1038"/>
                  <a:gd name="T37" fmla="*/ 1189 h 1511"/>
                  <a:gd name="T38" fmla="*/ 46 w 1038"/>
                  <a:gd name="T39" fmla="*/ 745 h 1511"/>
                  <a:gd name="T40" fmla="*/ 44 w 1038"/>
                  <a:gd name="T41" fmla="*/ 295 h 1511"/>
                  <a:gd name="T42" fmla="*/ 54 w 1038"/>
                  <a:gd name="T43" fmla="*/ 122 h 1511"/>
                  <a:gd name="T44" fmla="*/ 46 w 1038"/>
                  <a:gd name="T45" fmla="*/ 62 h 1511"/>
                  <a:gd name="T46" fmla="*/ 20 w 1038"/>
                  <a:gd name="T47" fmla="*/ 32 h 1511"/>
                  <a:gd name="T48" fmla="*/ 14 w 1038"/>
                  <a:gd name="T49" fmla="*/ 104 h 1511"/>
                  <a:gd name="T50" fmla="*/ 20 w 1038"/>
                  <a:gd name="T51" fmla="*/ 265 h 1511"/>
                  <a:gd name="T52" fmla="*/ 29 w 1038"/>
                  <a:gd name="T53" fmla="*/ 444 h 1511"/>
                  <a:gd name="T54" fmla="*/ 20 w 1038"/>
                  <a:gd name="T55" fmla="*/ 721 h 1511"/>
                  <a:gd name="T56" fmla="*/ 20 w 1038"/>
                  <a:gd name="T57" fmla="*/ 1039 h 1511"/>
                  <a:gd name="T58" fmla="*/ 37 w 1038"/>
                  <a:gd name="T59" fmla="*/ 1296 h 1511"/>
                  <a:gd name="T60" fmla="*/ 68 w 1038"/>
                  <a:gd name="T61" fmla="*/ 1476 h 1511"/>
                  <a:gd name="T62" fmla="*/ 125 w 1038"/>
                  <a:gd name="T63" fmla="*/ 1461 h 1511"/>
                  <a:gd name="T64" fmla="*/ 217 w 1038"/>
                  <a:gd name="T65" fmla="*/ 1338 h 1511"/>
                  <a:gd name="T66" fmla="*/ 387 w 1038"/>
                  <a:gd name="T67" fmla="*/ 1228 h 1511"/>
                  <a:gd name="T68" fmla="*/ 514 w 1038"/>
                  <a:gd name="T69" fmla="*/ 1129 h 1511"/>
                  <a:gd name="T70" fmla="*/ 665 w 1038"/>
                  <a:gd name="T71" fmla="*/ 1204 h 1511"/>
                  <a:gd name="T72" fmla="*/ 813 w 1038"/>
                  <a:gd name="T73" fmla="*/ 1317 h 1511"/>
                  <a:gd name="T74" fmla="*/ 970 w 1038"/>
                  <a:gd name="T75" fmla="*/ 1416 h 1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8"/>
                  <a:gd name="T115" fmla="*/ 0 h 1511"/>
                  <a:gd name="T116" fmla="*/ 1038 w 1038"/>
                  <a:gd name="T117" fmla="*/ 1511 h 1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8" h="1511">
                    <a:moveTo>
                      <a:pt x="1038" y="1476"/>
                    </a:moveTo>
                    <a:lnTo>
                      <a:pt x="1015" y="1334"/>
                    </a:lnTo>
                    <a:lnTo>
                      <a:pt x="995" y="1147"/>
                    </a:lnTo>
                    <a:lnTo>
                      <a:pt x="1007" y="974"/>
                    </a:lnTo>
                    <a:lnTo>
                      <a:pt x="1007" y="715"/>
                    </a:lnTo>
                    <a:lnTo>
                      <a:pt x="999" y="471"/>
                    </a:lnTo>
                    <a:lnTo>
                      <a:pt x="979" y="270"/>
                    </a:lnTo>
                    <a:lnTo>
                      <a:pt x="961" y="134"/>
                    </a:lnTo>
                    <a:lnTo>
                      <a:pt x="979" y="98"/>
                    </a:lnTo>
                    <a:lnTo>
                      <a:pt x="984" y="32"/>
                    </a:lnTo>
                    <a:lnTo>
                      <a:pt x="968" y="3"/>
                    </a:lnTo>
                    <a:lnTo>
                      <a:pt x="932" y="0"/>
                    </a:lnTo>
                    <a:lnTo>
                      <a:pt x="945" y="47"/>
                    </a:lnTo>
                    <a:lnTo>
                      <a:pt x="932" y="98"/>
                    </a:lnTo>
                    <a:lnTo>
                      <a:pt x="909" y="122"/>
                    </a:lnTo>
                    <a:lnTo>
                      <a:pt x="921" y="160"/>
                    </a:lnTo>
                    <a:lnTo>
                      <a:pt x="947" y="277"/>
                    </a:lnTo>
                    <a:lnTo>
                      <a:pt x="968" y="435"/>
                    </a:lnTo>
                    <a:lnTo>
                      <a:pt x="976" y="614"/>
                    </a:lnTo>
                    <a:lnTo>
                      <a:pt x="979" y="810"/>
                    </a:lnTo>
                    <a:lnTo>
                      <a:pt x="976" y="996"/>
                    </a:lnTo>
                    <a:lnTo>
                      <a:pt x="970" y="1136"/>
                    </a:lnTo>
                    <a:lnTo>
                      <a:pt x="976" y="1237"/>
                    </a:lnTo>
                    <a:lnTo>
                      <a:pt x="987" y="1362"/>
                    </a:lnTo>
                    <a:lnTo>
                      <a:pt x="995" y="1394"/>
                    </a:lnTo>
                    <a:lnTo>
                      <a:pt x="836" y="1303"/>
                    </a:lnTo>
                    <a:lnTo>
                      <a:pt x="730" y="1226"/>
                    </a:lnTo>
                    <a:lnTo>
                      <a:pt x="651" y="1166"/>
                    </a:lnTo>
                    <a:lnTo>
                      <a:pt x="559" y="1129"/>
                    </a:lnTo>
                    <a:lnTo>
                      <a:pt x="511" y="1102"/>
                    </a:lnTo>
                    <a:lnTo>
                      <a:pt x="420" y="1169"/>
                    </a:lnTo>
                    <a:lnTo>
                      <a:pt x="359" y="1213"/>
                    </a:lnTo>
                    <a:lnTo>
                      <a:pt x="277" y="1266"/>
                    </a:lnTo>
                    <a:lnTo>
                      <a:pt x="177" y="1338"/>
                    </a:lnTo>
                    <a:lnTo>
                      <a:pt x="114" y="1409"/>
                    </a:lnTo>
                    <a:lnTo>
                      <a:pt x="91" y="1451"/>
                    </a:lnTo>
                    <a:lnTo>
                      <a:pt x="75" y="1368"/>
                    </a:lnTo>
                    <a:lnTo>
                      <a:pt x="52" y="1189"/>
                    </a:lnTo>
                    <a:lnTo>
                      <a:pt x="46" y="1001"/>
                    </a:lnTo>
                    <a:lnTo>
                      <a:pt x="46" y="745"/>
                    </a:lnTo>
                    <a:lnTo>
                      <a:pt x="54" y="531"/>
                    </a:lnTo>
                    <a:lnTo>
                      <a:pt x="44" y="295"/>
                    </a:lnTo>
                    <a:lnTo>
                      <a:pt x="52" y="190"/>
                    </a:lnTo>
                    <a:lnTo>
                      <a:pt x="54" y="122"/>
                    </a:lnTo>
                    <a:lnTo>
                      <a:pt x="39" y="92"/>
                    </a:lnTo>
                    <a:lnTo>
                      <a:pt x="46" y="62"/>
                    </a:lnTo>
                    <a:lnTo>
                      <a:pt x="46" y="45"/>
                    </a:lnTo>
                    <a:lnTo>
                      <a:pt x="20" y="32"/>
                    </a:lnTo>
                    <a:lnTo>
                      <a:pt x="0" y="68"/>
                    </a:lnTo>
                    <a:lnTo>
                      <a:pt x="14" y="104"/>
                    </a:lnTo>
                    <a:lnTo>
                      <a:pt x="20" y="137"/>
                    </a:lnTo>
                    <a:lnTo>
                      <a:pt x="20" y="265"/>
                    </a:lnTo>
                    <a:lnTo>
                      <a:pt x="15" y="307"/>
                    </a:lnTo>
                    <a:lnTo>
                      <a:pt x="29" y="444"/>
                    </a:lnTo>
                    <a:lnTo>
                      <a:pt x="31" y="579"/>
                    </a:lnTo>
                    <a:lnTo>
                      <a:pt x="20" y="721"/>
                    </a:lnTo>
                    <a:lnTo>
                      <a:pt x="20" y="889"/>
                    </a:lnTo>
                    <a:lnTo>
                      <a:pt x="20" y="1039"/>
                    </a:lnTo>
                    <a:lnTo>
                      <a:pt x="23" y="1181"/>
                    </a:lnTo>
                    <a:lnTo>
                      <a:pt x="37" y="1296"/>
                    </a:lnTo>
                    <a:lnTo>
                      <a:pt x="46" y="1413"/>
                    </a:lnTo>
                    <a:lnTo>
                      <a:pt x="68" y="1476"/>
                    </a:lnTo>
                    <a:lnTo>
                      <a:pt x="91" y="1511"/>
                    </a:lnTo>
                    <a:lnTo>
                      <a:pt x="125" y="1461"/>
                    </a:lnTo>
                    <a:lnTo>
                      <a:pt x="160" y="1398"/>
                    </a:lnTo>
                    <a:lnTo>
                      <a:pt x="217" y="1338"/>
                    </a:lnTo>
                    <a:lnTo>
                      <a:pt x="303" y="1287"/>
                    </a:lnTo>
                    <a:lnTo>
                      <a:pt x="387" y="1228"/>
                    </a:lnTo>
                    <a:lnTo>
                      <a:pt x="444" y="1184"/>
                    </a:lnTo>
                    <a:lnTo>
                      <a:pt x="514" y="1129"/>
                    </a:lnTo>
                    <a:lnTo>
                      <a:pt x="610" y="1174"/>
                    </a:lnTo>
                    <a:lnTo>
                      <a:pt x="665" y="1204"/>
                    </a:lnTo>
                    <a:lnTo>
                      <a:pt x="753" y="1279"/>
                    </a:lnTo>
                    <a:lnTo>
                      <a:pt x="813" y="1317"/>
                    </a:lnTo>
                    <a:lnTo>
                      <a:pt x="890" y="1368"/>
                    </a:lnTo>
                    <a:lnTo>
                      <a:pt x="970" y="1416"/>
                    </a:lnTo>
                    <a:lnTo>
                      <a:pt x="1038" y="1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1038"/>
              <p:cNvSpPr>
                <a:spLocks/>
              </p:cNvSpPr>
              <p:nvPr/>
            </p:nvSpPr>
            <p:spPr bwMode="auto">
              <a:xfrm>
                <a:off x="2725" y="1681"/>
                <a:ext cx="904" cy="140"/>
              </a:xfrm>
              <a:custGeom>
                <a:avLst/>
                <a:gdLst>
                  <a:gd name="T0" fmla="*/ 0 w 904"/>
                  <a:gd name="T1" fmla="*/ 35 h 140"/>
                  <a:gd name="T2" fmla="*/ 49 w 904"/>
                  <a:gd name="T3" fmla="*/ 72 h 140"/>
                  <a:gd name="T4" fmla="*/ 143 w 904"/>
                  <a:gd name="T5" fmla="*/ 96 h 140"/>
                  <a:gd name="T6" fmla="*/ 305 w 904"/>
                  <a:gd name="T7" fmla="*/ 104 h 140"/>
                  <a:gd name="T8" fmla="*/ 511 w 904"/>
                  <a:gd name="T9" fmla="*/ 91 h 140"/>
                  <a:gd name="T10" fmla="*/ 711 w 904"/>
                  <a:gd name="T11" fmla="*/ 68 h 140"/>
                  <a:gd name="T12" fmla="*/ 805 w 904"/>
                  <a:gd name="T13" fmla="*/ 35 h 140"/>
                  <a:gd name="T14" fmla="*/ 891 w 904"/>
                  <a:gd name="T15" fmla="*/ 0 h 140"/>
                  <a:gd name="T16" fmla="*/ 904 w 904"/>
                  <a:gd name="T17" fmla="*/ 19 h 140"/>
                  <a:gd name="T18" fmla="*/ 836 w 904"/>
                  <a:gd name="T19" fmla="*/ 59 h 140"/>
                  <a:gd name="T20" fmla="*/ 742 w 904"/>
                  <a:gd name="T21" fmla="*/ 88 h 140"/>
                  <a:gd name="T22" fmla="*/ 617 w 904"/>
                  <a:gd name="T23" fmla="*/ 112 h 140"/>
                  <a:gd name="T24" fmla="*/ 480 w 904"/>
                  <a:gd name="T25" fmla="*/ 123 h 140"/>
                  <a:gd name="T26" fmla="*/ 352 w 904"/>
                  <a:gd name="T27" fmla="*/ 131 h 140"/>
                  <a:gd name="T28" fmla="*/ 211 w 904"/>
                  <a:gd name="T29" fmla="*/ 140 h 140"/>
                  <a:gd name="T30" fmla="*/ 117 w 904"/>
                  <a:gd name="T31" fmla="*/ 121 h 140"/>
                  <a:gd name="T32" fmla="*/ 47 w 904"/>
                  <a:gd name="T33" fmla="*/ 104 h 140"/>
                  <a:gd name="T34" fmla="*/ 3 w 904"/>
                  <a:gd name="T35" fmla="*/ 72 h 140"/>
                  <a:gd name="T36" fmla="*/ 0 w 904"/>
                  <a:gd name="T37" fmla="*/ 3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4"/>
                  <a:gd name="T58" fmla="*/ 0 h 140"/>
                  <a:gd name="T59" fmla="*/ 904 w 904"/>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4" h="140">
                    <a:moveTo>
                      <a:pt x="0" y="35"/>
                    </a:moveTo>
                    <a:lnTo>
                      <a:pt x="49" y="72"/>
                    </a:lnTo>
                    <a:lnTo>
                      <a:pt x="143" y="96"/>
                    </a:lnTo>
                    <a:lnTo>
                      <a:pt x="305" y="104"/>
                    </a:lnTo>
                    <a:lnTo>
                      <a:pt x="511" y="91"/>
                    </a:lnTo>
                    <a:lnTo>
                      <a:pt x="711" y="68"/>
                    </a:lnTo>
                    <a:lnTo>
                      <a:pt x="805" y="35"/>
                    </a:lnTo>
                    <a:lnTo>
                      <a:pt x="891" y="0"/>
                    </a:lnTo>
                    <a:lnTo>
                      <a:pt x="904" y="19"/>
                    </a:lnTo>
                    <a:lnTo>
                      <a:pt x="836" y="59"/>
                    </a:lnTo>
                    <a:lnTo>
                      <a:pt x="742" y="88"/>
                    </a:lnTo>
                    <a:lnTo>
                      <a:pt x="617" y="112"/>
                    </a:lnTo>
                    <a:lnTo>
                      <a:pt x="480" y="123"/>
                    </a:lnTo>
                    <a:lnTo>
                      <a:pt x="352" y="131"/>
                    </a:lnTo>
                    <a:lnTo>
                      <a:pt x="211" y="140"/>
                    </a:lnTo>
                    <a:lnTo>
                      <a:pt x="117" y="121"/>
                    </a:lnTo>
                    <a:lnTo>
                      <a:pt x="47" y="104"/>
                    </a:lnTo>
                    <a:lnTo>
                      <a:pt x="3" y="72"/>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754" name="Freeform 1039"/>
            <p:cNvSpPr>
              <a:spLocks/>
            </p:cNvSpPr>
            <p:nvPr/>
          </p:nvSpPr>
          <p:spPr bwMode="auto">
            <a:xfrm>
              <a:off x="2795" y="1905"/>
              <a:ext cx="744" cy="671"/>
            </a:xfrm>
            <a:custGeom>
              <a:avLst/>
              <a:gdLst>
                <a:gd name="T0" fmla="*/ 190 w 744"/>
                <a:gd name="T1" fmla="*/ 38 h 671"/>
                <a:gd name="T2" fmla="*/ 198 w 744"/>
                <a:gd name="T3" fmla="*/ 118 h 671"/>
                <a:gd name="T4" fmla="*/ 204 w 744"/>
                <a:gd name="T5" fmla="*/ 164 h 671"/>
                <a:gd name="T6" fmla="*/ 212 w 744"/>
                <a:gd name="T7" fmla="*/ 209 h 671"/>
                <a:gd name="T8" fmla="*/ 175 w 744"/>
                <a:gd name="T9" fmla="*/ 239 h 671"/>
                <a:gd name="T10" fmla="*/ 104 w 744"/>
                <a:gd name="T11" fmla="*/ 227 h 671"/>
                <a:gd name="T12" fmla="*/ 54 w 744"/>
                <a:gd name="T13" fmla="*/ 220 h 671"/>
                <a:gd name="T14" fmla="*/ 17 w 744"/>
                <a:gd name="T15" fmla="*/ 212 h 671"/>
                <a:gd name="T16" fmla="*/ 57 w 744"/>
                <a:gd name="T17" fmla="*/ 270 h 671"/>
                <a:gd name="T18" fmla="*/ 112 w 744"/>
                <a:gd name="T19" fmla="*/ 315 h 671"/>
                <a:gd name="T20" fmla="*/ 102 w 744"/>
                <a:gd name="T21" fmla="*/ 379 h 671"/>
                <a:gd name="T22" fmla="*/ 65 w 744"/>
                <a:gd name="T23" fmla="*/ 401 h 671"/>
                <a:gd name="T24" fmla="*/ 26 w 744"/>
                <a:gd name="T25" fmla="*/ 442 h 671"/>
                <a:gd name="T26" fmla="*/ 0 w 744"/>
                <a:gd name="T27" fmla="*/ 480 h 671"/>
                <a:gd name="T28" fmla="*/ 88 w 744"/>
                <a:gd name="T29" fmla="*/ 465 h 671"/>
                <a:gd name="T30" fmla="*/ 159 w 744"/>
                <a:gd name="T31" fmla="*/ 459 h 671"/>
                <a:gd name="T32" fmla="*/ 195 w 744"/>
                <a:gd name="T33" fmla="*/ 474 h 671"/>
                <a:gd name="T34" fmla="*/ 198 w 744"/>
                <a:gd name="T35" fmla="*/ 495 h 671"/>
                <a:gd name="T36" fmla="*/ 198 w 744"/>
                <a:gd name="T37" fmla="*/ 548 h 671"/>
                <a:gd name="T38" fmla="*/ 183 w 744"/>
                <a:gd name="T39" fmla="*/ 641 h 671"/>
                <a:gd name="T40" fmla="*/ 235 w 744"/>
                <a:gd name="T41" fmla="*/ 610 h 671"/>
                <a:gd name="T42" fmla="*/ 274 w 744"/>
                <a:gd name="T43" fmla="*/ 565 h 671"/>
                <a:gd name="T44" fmla="*/ 305 w 744"/>
                <a:gd name="T45" fmla="*/ 548 h 671"/>
                <a:gd name="T46" fmla="*/ 339 w 744"/>
                <a:gd name="T47" fmla="*/ 533 h 671"/>
                <a:gd name="T48" fmla="*/ 379 w 744"/>
                <a:gd name="T49" fmla="*/ 548 h 671"/>
                <a:gd name="T50" fmla="*/ 402 w 744"/>
                <a:gd name="T51" fmla="*/ 603 h 671"/>
                <a:gd name="T52" fmla="*/ 430 w 744"/>
                <a:gd name="T53" fmla="*/ 668 h 671"/>
                <a:gd name="T54" fmla="*/ 456 w 744"/>
                <a:gd name="T55" fmla="*/ 671 h 671"/>
                <a:gd name="T56" fmla="*/ 456 w 744"/>
                <a:gd name="T57" fmla="*/ 624 h 671"/>
                <a:gd name="T58" fmla="*/ 473 w 744"/>
                <a:gd name="T59" fmla="*/ 556 h 671"/>
                <a:gd name="T60" fmla="*/ 490 w 744"/>
                <a:gd name="T61" fmla="*/ 497 h 671"/>
                <a:gd name="T62" fmla="*/ 523 w 744"/>
                <a:gd name="T63" fmla="*/ 495 h 671"/>
                <a:gd name="T64" fmla="*/ 557 w 744"/>
                <a:gd name="T65" fmla="*/ 520 h 671"/>
                <a:gd name="T66" fmla="*/ 625 w 744"/>
                <a:gd name="T67" fmla="*/ 550 h 671"/>
                <a:gd name="T68" fmla="*/ 659 w 744"/>
                <a:gd name="T69" fmla="*/ 562 h 671"/>
                <a:gd name="T70" fmla="*/ 625 w 744"/>
                <a:gd name="T71" fmla="*/ 497 h 671"/>
                <a:gd name="T72" fmla="*/ 595 w 744"/>
                <a:gd name="T73" fmla="*/ 414 h 671"/>
                <a:gd name="T74" fmla="*/ 595 w 744"/>
                <a:gd name="T75" fmla="*/ 379 h 671"/>
                <a:gd name="T76" fmla="*/ 626 w 744"/>
                <a:gd name="T77" fmla="*/ 363 h 671"/>
                <a:gd name="T78" fmla="*/ 705 w 744"/>
                <a:gd name="T79" fmla="*/ 341 h 671"/>
                <a:gd name="T80" fmla="*/ 744 w 744"/>
                <a:gd name="T81" fmla="*/ 310 h 671"/>
                <a:gd name="T82" fmla="*/ 666 w 744"/>
                <a:gd name="T83" fmla="*/ 277 h 671"/>
                <a:gd name="T84" fmla="*/ 609 w 744"/>
                <a:gd name="T85" fmla="*/ 262 h 671"/>
                <a:gd name="T86" fmla="*/ 572 w 744"/>
                <a:gd name="T87" fmla="*/ 250 h 671"/>
                <a:gd name="T88" fmla="*/ 549 w 744"/>
                <a:gd name="T89" fmla="*/ 220 h 671"/>
                <a:gd name="T90" fmla="*/ 561 w 744"/>
                <a:gd name="T91" fmla="*/ 189 h 671"/>
                <a:gd name="T92" fmla="*/ 577 w 744"/>
                <a:gd name="T93" fmla="*/ 96 h 671"/>
                <a:gd name="T94" fmla="*/ 580 w 744"/>
                <a:gd name="T95" fmla="*/ 45 h 671"/>
                <a:gd name="T96" fmla="*/ 517 w 744"/>
                <a:gd name="T97" fmla="*/ 83 h 671"/>
                <a:gd name="T98" fmla="*/ 450 w 744"/>
                <a:gd name="T99" fmla="*/ 141 h 671"/>
                <a:gd name="T100" fmla="*/ 430 w 744"/>
                <a:gd name="T101" fmla="*/ 141 h 671"/>
                <a:gd name="T102" fmla="*/ 407 w 744"/>
                <a:gd name="T103" fmla="*/ 111 h 671"/>
                <a:gd name="T104" fmla="*/ 379 w 744"/>
                <a:gd name="T105" fmla="*/ 38 h 671"/>
                <a:gd name="T106" fmla="*/ 360 w 744"/>
                <a:gd name="T107" fmla="*/ 0 h 671"/>
                <a:gd name="T108" fmla="*/ 348 w 744"/>
                <a:gd name="T109" fmla="*/ 88 h 671"/>
                <a:gd name="T110" fmla="*/ 331 w 744"/>
                <a:gd name="T111" fmla="*/ 136 h 671"/>
                <a:gd name="T112" fmla="*/ 300 w 744"/>
                <a:gd name="T113" fmla="*/ 129 h 671"/>
                <a:gd name="T114" fmla="*/ 190 w 744"/>
                <a:gd name="T115" fmla="*/ 38 h 6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4"/>
                <a:gd name="T175" fmla="*/ 0 h 671"/>
                <a:gd name="T176" fmla="*/ 744 w 744"/>
                <a:gd name="T177" fmla="*/ 671 h 6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4" h="671">
                  <a:moveTo>
                    <a:pt x="190" y="38"/>
                  </a:moveTo>
                  <a:lnTo>
                    <a:pt x="198" y="118"/>
                  </a:lnTo>
                  <a:lnTo>
                    <a:pt x="204" y="164"/>
                  </a:lnTo>
                  <a:lnTo>
                    <a:pt x="212" y="209"/>
                  </a:lnTo>
                  <a:lnTo>
                    <a:pt x="175" y="239"/>
                  </a:lnTo>
                  <a:lnTo>
                    <a:pt x="104" y="227"/>
                  </a:lnTo>
                  <a:lnTo>
                    <a:pt x="54" y="220"/>
                  </a:lnTo>
                  <a:lnTo>
                    <a:pt x="17" y="212"/>
                  </a:lnTo>
                  <a:lnTo>
                    <a:pt x="57" y="270"/>
                  </a:lnTo>
                  <a:lnTo>
                    <a:pt x="112" y="315"/>
                  </a:lnTo>
                  <a:lnTo>
                    <a:pt x="102" y="379"/>
                  </a:lnTo>
                  <a:lnTo>
                    <a:pt x="65" y="401"/>
                  </a:lnTo>
                  <a:lnTo>
                    <a:pt x="26" y="442"/>
                  </a:lnTo>
                  <a:lnTo>
                    <a:pt x="0" y="480"/>
                  </a:lnTo>
                  <a:lnTo>
                    <a:pt x="88" y="465"/>
                  </a:lnTo>
                  <a:lnTo>
                    <a:pt x="159" y="459"/>
                  </a:lnTo>
                  <a:lnTo>
                    <a:pt x="195" y="474"/>
                  </a:lnTo>
                  <a:lnTo>
                    <a:pt x="198" y="495"/>
                  </a:lnTo>
                  <a:lnTo>
                    <a:pt x="198" y="548"/>
                  </a:lnTo>
                  <a:lnTo>
                    <a:pt x="183" y="641"/>
                  </a:lnTo>
                  <a:lnTo>
                    <a:pt x="235" y="610"/>
                  </a:lnTo>
                  <a:lnTo>
                    <a:pt x="274" y="565"/>
                  </a:lnTo>
                  <a:lnTo>
                    <a:pt x="305" y="548"/>
                  </a:lnTo>
                  <a:lnTo>
                    <a:pt x="339" y="533"/>
                  </a:lnTo>
                  <a:lnTo>
                    <a:pt x="379" y="548"/>
                  </a:lnTo>
                  <a:lnTo>
                    <a:pt x="402" y="603"/>
                  </a:lnTo>
                  <a:lnTo>
                    <a:pt x="430" y="668"/>
                  </a:lnTo>
                  <a:lnTo>
                    <a:pt x="456" y="671"/>
                  </a:lnTo>
                  <a:lnTo>
                    <a:pt x="456" y="624"/>
                  </a:lnTo>
                  <a:lnTo>
                    <a:pt x="473" y="556"/>
                  </a:lnTo>
                  <a:lnTo>
                    <a:pt x="490" y="497"/>
                  </a:lnTo>
                  <a:lnTo>
                    <a:pt x="523" y="495"/>
                  </a:lnTo>
                  <a:lnTo>
                    <a:pt x="557" y="520"/>
                  </a:lnTo>
                  <a:lnTo>
                    <a:pt x="625" y="550"/>
                  </a:lnTo>
                  <a:lnTo>
                    <a:pt x="659" y="562"/>
                  </a:lnTo>
                  <a:lnTo>
                    <a:pt x="625" y="497"/>
                  </a:lnTo>
                  <a:lnTo>
                    <a:pt x="595" y="414"/>
                  </a:lnTo>
                  <a:lnTo>
                    <a:pt x="595" y="379"/>
                  </a:lnTo>
                  <a:lnTo>
                    <a:pt x="626" y="363"/>
                  </a:lnTo>
                  <a:lnTo>
                    <a:pt x="705" y="341"/>
                  </a:lnTo>
                  <a:lnTo>
                    <a:pt x="744" y="310"/>
                  </a:lnTo>
                  <a:lnTo>
                    <a:pt x="666" y="277"/>
                  </a:lnTo>
                  <a:lnTo>
                    <a:pt x="609" y="262"/>
                  </a:lnTo>
                  <a:lnTo>
                    <a:pt x="572" y="250"/>
                  </a:lnTo>
                  <a:lnTo>
                    <a:pt x="549" y="220"/>
                  </a:lnTo>
                  <a:lnTo>
                    <a:pt x="561" y="189"/>
                  </a:lnTo>
                  <a:lnTo>
                    <a:pt x="577" y="96"/>
                  </a:lnTo>
                  <a:lnTo>
                    <a:pt x="580" y="45"/>
                  </a:lnTo>
                  <a:lnTo>
                    <a:pt x="517" y="83"/>
                  </a:lnTo>
                  <a:lnTo>
                    <a:pt x="450" y="141"/>
                  </a:lnTo>
                  <a:lnTo>
                    <a:pt x="430" y="141"/>
                  </a:lnTo>
                  <a:lnTo>
                    <a:pt x="407" y="111"/>
                  </a:lnTo>
                  <a:lnTo>
                    <a:pt x="379" y="38"/>
                  </a:lnTo>
                  <a:lnTo>
                    <a:pt x="360" y="0"/>
                  </a:lnTo>
                  <a:lnTo>
                    <a:pt x="348" y="88"/>
                  </a:lnTo>
                  <a:lnTo>
                    <a:pt x="331" y="136"/>
                  </a:lnTo>
                  <a:lnTo>
                    <a:pt x="300" y="129"/>
                  </a:lnTo>
                  <a:lnTo>
                    <a:pt x="19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5" name="Freeform 1040"/>
            <p:cNvSpPr>
              <a:spLocks/>
            </p:cNvSpPr>
            <p:nvPr/>
          </p:nvSpPr>
          <p:spPr bwMode="auto">
            <a:xfrm>
              <a:off x="2845" y="2001"/>
              <a:ext cx="624" cy="487"/>
            </a:xfrm>
            <a:custGeom>
              <a:avLst/>
              <a:gdLst>
                <a:gd name="T0" fmla="*/ 185 w 624"/>
                <a:gd name="T1" fmla="*/ 23 h 487"/>
                <a:gd name="T2" fmla="*/ 243 w 624"/>
                <a:gd name="T3" fmla="*/ 70 h 487"/>
                <a:gd name="T4" fmla="*/ 279 w 624"/>
                <a:gd name="T5" fmla="*/ 85 h 487"/>
                <a:gd name="T6" fmla="*/ 311 w 624"/>
                <a:gd name="T7" fmla="*/ 76 h 487"/>
                <a:gd name="T8" fmla="*/ 329 w 624"/>
                <a:gd name="T9" fmla="*/ 0 h 487"/>
                <a:gd name="T10" fmla="*/ 352 w 624"/>
                <a:gd name="T11" fmla="*/ 74 h 487"/>
                <a:gd name="T12" fmla="*/ 376 w 624"/>
                <a:gd name="T13" fmla="*/ 91 h 487"/>
                <a:gd name="T14" fmla="*/ 423 w 624"/>
                <a:gd name="T15" fmla="*/ 85 h 487"/>
                <a:gd name="T16" fmla="*/ 482 w 624"/>
                <a:gd name="T17" fmla="*/ 15 h 487"/>
                <a:gd name="T18" fmla="*/ 467 w 624"/>
                <a:gd name="T19" fmla="*/ 100 h 487"/>
                <a:gd name="T20" fmla="*/ 465 w 624"/>
                <a:gd name="T21" fmla="*/ 151 h 487"/>
                <a:gd name="T22" fmla="*/ 496 w 624"/>
                <a:gd name="T23" fmla="*/ 176 h 487"/>
                <a:gd name="T24" fmla="*/ 582 w 624"/>
                <a:gd name="T25" fmla="*/ 199 h 487"/>
                <a:gd name="T26" fmla="*/ 624 w 624"/>
                <a:gd name="T27" fmla="*/ 219 h 487"/>
                <a:gd name="T28" fmla="*/ 522 w 624"/>
                <a:gd name="T29" fmla="*/ 257 h 487"/>
                <a:gd name="T30" fmla="*/ 511 w 624"/>
                <a:gd name="T31" fmla="*/ 283 h 487"/>
                <a:gd name="T32" fmla="*/ 522 w 624"/>
                <a:gd name="T33" fmla="*/ 336 h 487"/>
                <a:gd name="T34" fmla="*/ 550 w 624"/>
                <a:gd name="T35" fmla="*/ 416 h 487"/>
                <a:gd name="T36" fmla="*/ 467 w 624"/>
                <a:gd name="T37" fmla="*/ 362 h 487"/>
                <a:gd name="T38" fmla="*/ 428 w 624"/>
                <a:gd name="T39" fmla="*/ 365 h 487"/>
                <a:gd name="T40" fmla="*/ 400 w 624"/>
                <a:gd name="T41" fmla="*/ 393 h 487"/>
                <a:gd name="T42" fmla="*/ 380 w 624"/>
                <a:gd name="T43" fmla="*/ 487 h 487"/>
                <a:gd name="T44" fmla="*/ 337 w 624"/>
                <a:gd name="T45" fmla="*/ 403 h 487"/>
                <a:gd name="T46" fmla="*/ 281 w 624"/>
                <a:gd name="T47" fmla="*/ 393 h 487"/>
                <a:gd name="T48" fmla="*/ 247 w 624"/>
                <a:gd name="T49" fmla="*/ 403 h 487"/>
                <a:gd name="T50" fmla="*/ 178 w 624"/>
                <a:gd name="T51" fmla="*/ 479 h 487"/>
                <a:gd name="T52" fmla="*/ 181 w 624"/>
                <a:gd name="T53" fmla="*/ 393 h 487"/>
                <a:gd name="T54" fmla="*/ 164 w 624"/>
                <a:gd name="T55" fmla="*/ 350 h 487"/>
                <a:gd name="T56" fmla="*/ 139 w 624"/>
                <a:gd name="T57" fmla="*/ 321 h 487"/>
                <a:gd name="T58" fmla="*/ 0 w 624"/>
                <a:gd name="T59" fmla="*/ 355 h 487"/>
                <a:gd name="T60" fmla="*/ 79 w 624"/>
                <a:gd name="T61" fmla="*/ 291 h 487"/>
                <a:gd name="T62" fmla="*/ 102 w 624"/>
                <a:gd name="T63" fmla="*/ 242 h 487"/>
                <a:gd name="T64" fmla="*/ 102 w 624"/>
                <a:gd name="T65" fmla="*/ 214 h 487"/>
                <a:gd name="T66" fmla="*/ 23 w 624"/>
                <a:gd name="T67" fmla="*/ 153 h 487"/>
                <a:gd name="T68" fmla="*/ 141 w 624"/>
                <a:gd name="T69" fmla="*/ 169 h 487"/>
                <a:gd name="T70" fmla="*/ 178 w 624"/>
                <a:gd name="T71" fmla="*/ 158 h 487"/>
                <a:gd name="T72" fmla="*/ 188 w 624"/>
                <a:gd name="T73" fmla="*/ 131 h 487"/>
                <a:gd name="T74" fmla="*/ 185 w 624"/>
                <a:gd name="T75" fmla="*/ 23 h 4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4"/>
                <a:gd name="T115" fmla="*/ 0 h 487"/>
                <a:gd name="T116" fmla="*/ 624 w 624"/>
                <a:gd name="T117" fmla="*/ 487 h 4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4" h="487">
                  <a:moveTo>
                    <a:pt x="185" y="23"/>
                  </a:moveTo>
                  <a:lnTo>
                    <a:pt x="243" y="70"/>
                  </a:lnTo>
                  <a:lnTo>
                    <a:pt x="279" y="85"/>
                  </a:lnTo>
                  <a:lnTo>
                    <a:pt x="311" y="76"/>
                  </a:lnTo>
                  <a:lnTo>
                    <a:pt x="329" y="0"/>
                  </a:lnTo>
                  <a:lnTo>
                    <a:pt x="352" y="74"/>
                  </a:lnTo>
                  <a:lnTo>
                    <a:pt x="376" y="91"/>
                  </a:lnTo>
                  <a:lnTo>
                    <a:pt x="423" y="85"/>
                  </a:lnTo>
                  <a:lnTo>
                    <a:pt x="482" y="15"/>
                  </a:lnTo>
                  <a:lnTo>
                    <a:pt x="467" y="100"/>
                  </a:lnTo>
                  <a:lnTo>
                    <a:pt x="465" y="151"/>
                  </a:lnTo>
                  <a:lnTo>
                    <a:pt x="496" y="176"/>
                  </a:lnTo>
                  <a:lnTo>
                    <a:pt x="582" y="199"/>
                  </a:lnTo>
                  <a:lnTo>
                    <a:pt x="624" y="219"/>
                  </a:lnTo>
                  <a:lnTo>
                    <a:pt x="522" y="257"/>
                  </a:lnTo>
                  <a:lnTo>
                    <a:pt x="511" y="283"/>
                  </a:lnTo>
                  <a:lnTo>
                    <a:pt x="522" y="336"/>
                  </a:lnTo>
                  <a:lnTo>
                    <a:pt x="550" y="416"/>
                  </a:lnTo>
                  <a:lnTo>
                    <a:pt x="467" y="362"/>
                  </a:lnTo>
                  <a:lnTo>
                    <a:pt x="428" y="365"/>
                  </a:lnTo>
                  <a:lnTo>
                    <a:pt x="400" y="393"/>
                  </a:lnTo>
                  <a:lnTo>
                    <a:pt x="380" y="487"/>
                  </a:lnTo>
                  <a:lnTo>
                    <a:pt x="337" y="403"/>
                  </a:lnTo>
                  <a:lnTo>
                    <a:pt x="281" y="393"/>
                  </a:lnTo>
                  <a:lnTo>
                    <a:pt x="247" y="403"/>
                  </a:lnTo>
                  <a:lnTo>
                    <a:pt x="178" y="479"/>
                  </a:lnTo>
                  <a:lnTo>
                    <a:pt x="181" y="393"/>
                  </a:lnTo>
                  <a:lnTo>
                    <a:pt x="164" y="350"/>
                  </a:lnTo>
                  <a:lnTo>
                    <a:pt x="139" y="321"/>
                  </a:lnTo>
                  <a:lnTo>
                    <a:pt x="0" y="355"/>
                  </a:lnTo>
                  <a:lnTo>
                    <a:pt x="79" y="291"/>
                  </a:lnTo>
                  <a:lnTo>
                    <a:pt x="102" y="242"/>
                  </a:lnTo>
                  <a:lnTo>
                    <a:pt x="102" y="214"/>
                  </a:lnTo>
                  <a:lnTo>
                    <a:pt x="23" y="153"/>
                  </a:lnTo>
                  <a:lnTo>
                    <a:pt x="141" y="169"/>
                  </a:lnTo>
                  <a:lnTo>
                    <a:pt x="178" y="158"/>
                  </a:lnTo>
                  <a:lnTo>
                    <a:pt x="188" y="131"/>
                  </a:lnTo>
                  <a:lnTo>
                    <a:pt x="185"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756" name="Group 1041"/>
            <p:cNvGrpSpPr>
              <a:grpSpLocks/>
            </p:cNvGrpSpPr>
            <p:nvPr/>
          </p:nvGrpSpPr>
          <p:grpSpPr bwMode="auto">
            <a:xfrm>
              <a:off x="2017" y="1463"/>
              <a:ext cx="986" cy="1899"/>
              <a:chOff x="2017" y="1463"/>
              <a:chExt cx="986" cy="1899"/>
            </a:xfrm>
          </p:grpSpPr>
          <p:sp>
            <p:nvSpPr>
              <p:cNvPr id="31762" name="Freeform 1042"/>
              <p:cNvSpPr>
                <a:spLocks/>
              </p:cNvSpPr>
              <p:nvPr/>
            </p:nvSpPr>
            <p:spPr bwMode="auto">
              <a:xfrm>
                <a:off x="2017" y="1463"/>
                <a:ext cx="507" cy="432"/>
              </a:xfrm>
              <a:custGeom>
                <a:avLst/>
                <a:gdLst>
                  <a:gd name="T0" fmla="*/ 294 w 507"/>
                  <a:gd name="T1" fmla="*/ 122 h 432"/>
                  <a:gd name="T2" fmla="*/ 268 w 507"/>
                  <a:gd name="T3" fmla="*/ 84 h 432"/>
                  <a:gd name="T4" fmla="*/ 215 w 507"/>
                  <a:gd name="T5" fmla="*/ 55 h 432"/>
                  <a:gd name="T6" fmla="*/ 161 w 507"/>
                  <a:gd name="T7" fmla="*/ 33 h 432"/>
                  <a:gd name="T8" fmla="*/ 110 w 507"/>
                  <a:gd name="T9" fmla="*/ 26 h 432"/>
                  <a:gd name="T10" fmla="*/ 71 w 507"/>
                  <a:gd name="T11" fmla="*/ 33 h 432"/>
                  <a:gd name="T12" fmla="*/ 40 w 507"/>
                  <a:gd name="T13" fmla="*/ 55 h 432"/>
                  <a:gd name="T14" fmla="*/ 19 w 507"/>
                  <a:gd name="T15" fmla="*/ 84 h 432"/>
                  <a:gd name="T16" fmla="*/ 3 w 507"/>
                  <a:gd name="T17" fmla="*/ 133 h 432"/>
                  <a:gd name="T18" fmla="*/ 0 w 507"/>
                  <a:gd name="T19" fmla="*/ 192 h 432"/>
                  <a:gd name="T20" fmla="*/ 11 w 507"/>
                  <a:gd name="T21" fmla="*/ 256 h 432"/>
                  <a:gd name="T22" fmla="*/ 34 w 507"/>
                  <a:gd name="T23" fmla="*/ 317 h 432"/>
                  <a:gd name="T24" fmla="*/ 59 w 507"/>
                  <a:gd name="T25" fmla="*/ 354 h 432"/>
                  <a:gd name="T26" fmla="*/ 95 w 507"/>
                  <a:gd name="T27" fmla="*/ 378 h 432"/>
                  <a:gd name="T28" fmla="*/ 136 w 507"/>
                  <a:gd name="T29" fmla="*/ 409 h 432"/>
                  <a:gd name="T30" fmla="*/ 181 w 507"/>
                  <a:gd name="T31" fmla="*/ 430 h 432"/>
                  <a:gd name="T32" fmla="*/ 229 w 507"/>
                  <a:gd name="T33" fmla="*/ 432 h 432"/>
                  <a:gd name="T34" fmla="*/ 279 w 507"/>
                  <a:gd name="T35" fmla="*/ 421 h 432"/>
                  <a:gd name="T36" fmla="*/ 333 w 507"/>
                  <a:gd name="T37" fmla="*/ 407 h 432"/>
                  <a:gd name="T38" fmla="*/ 355 w 507"/>
                  <a:gd name="T39" fmla="*/ 383 h 432"/>
                  <a:gd name="T40" fmla="*/ 366 w 507"/>
                  <a:gd name="T41" fmla="*/ 345 h 432"/>
                  <a:gd name="T42" fmla="*/ 371 w 507"/>
                  <a:gd name="T43" fmla="*/ 292 h 432"/>
                  <a:gd name="T44" fmla="*/ 358 w 507"/>
                  <a:gd name="T45" fmla="*/ 238 h 432"/>
                  <a:gd name="T46" fmla="*/ 355 w 507"/>
                  <a:gd name="T47" fmla="*/ 207 h 432"/>
                  <a:gd name="T48" fmla="*/ 327 w 507"/>
                  <a:gd name="T49" fmla="*/ 154 h 432"/>
                  <a:gd name="T50" fmla="*/ 389 w 507"/>
                  <a:gd name="T51" fmla="*/ 110 h 432"/>
                  <a:gd name="T52" fmla="*/ 445 w 507"/>
                  <a:gd name="T53" fmla="*/ 87 h 432"/>
                  <a:gd name="T54" fmla="*/ 481 w 507"/>
                  <a:gd name="T55" fmla="*/ 76 h 432"/>
                  <a:gd name="T56" fmla="*/ 507 w 507"/>
                  <a:gd name="T57" fmla="*/ 46 h 432"/>
                  <a:gd name="T58" fmla="*/ 491 w 507"/>
                  <a:gd name="T59" fmla="*/ 0 h 432"/>
                  <a:gd name="T60" fmla="*/ 460 w 507"/>
                  <a:gd name="T61" fmla="*/ 0 h 432"/>
                  <a:gd name="T62" fmla="*/ 412 w 507"/>
                  <a:gd name="T63" fmla="*/ 31 h 432"/>
                  <a:gd name="T64" fmla="*/ 366 w 507"/>
                  <a:gd name="T65" fmla="*/ 87 h 432"/>
                  <a:gd name="T66" fmla="*/ 294 w 507"/>
                  <a:gd name="T67" fmla="*/ 122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7"/>
                  <a:gd name="T103" fmla="*/ 0 h 432"/>
                  <a:gd name="T104" fmla="*/ 507 w 507"/>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7" h="432">
                    <a:moveTo>
                      <a:pt x="294" y="122"/>
                    </a:moveTo>
                    <a:lnTo>
                      <a:pt x="268" y="84"/>
                    </a:lnTo>
                    <a:lnTo>
                      <a:pt x="215" y="55"/>
                    </a:lnTo>
                    <a:lnTo>
                      <a:pt x="161" y="33"/>
                    </a:lnTo>
                    <a:lnTo>
                      <a:pt x="110" y="26"/>
                    </a:lnTo>
                    <a:lnTo>
                      <a:pt x="71" y="33"/>
                    </a:lnTo>
                    <a:lnTo>
                      <a:pt x="40" y="55"/>
                    </a:lnTo>
                    <a:lnTo>
                      <a:pt x="19" y="84"/>
                    </a:lnTo>
                    <a:lnTo>
                      <a:pt x="3" y="133"/>
                    </a:lnTo>
                    <a:lnTo>
                      <a:pt x="0" y="192"/>
                    </a:lnTo>
                    <a:lnTo>
                      <a:pt x="11" y="256"/>
                    </a:lnTo>
                    <a:lnTo>
                      <a:pt x="34" y="317"/>
                    </a:lnTo>
                    <a:lnTo>
                      <a:pt x="59" y="354"/>
                    </a:lnTo>
                    <a:lnTo>
                      <a:pt x="95" y="378"/>
                    </a:lnTo>
                    <a:lnTo>
                      <a:pt x="136" y="409"/>
                    </a:lnTo>
                    <a:lnTo>
                      <a:pt x="181" y="430"/>
                    </a:lnTo>
                    <a:lnTo>
                      <a:pt x="229" y="432"/>
                    </a:lnTo>
                    <a:lnTo>
                      <a:pt x="279" y="421"/>
                    </a:lnTo>
                    <a:lnTo>
                      <a:pt x="333" y="407"/>
                    </a:lnTo>
                    <a:lnTo>
                      <a:pt x="355" y="383"/>
                    </a:lnTo>
                    <a:lnTo>
                      <a:pt x="366" y="345"/>
                    </a:lnTo>
                    <a:lnTo>
                      <a:pt x="371" y="292"/>
                    </a:lnTo>
                    <a:lnTo>
                      <a:pt x="358" y="238"/>
                    </a:lnTo>
                    <a:lnTo>
                      <a:pt x="355" y="207"/>
                    </a:lnTo>
                    <a:lnTo>
                      <a:pt x="327" y="154"/>
                    </a:lnTo>
                    <a:lnTo>
                      <a:pt x="389" y="110"/>
                    </a:lnTo>
                    <a:lnTo>
                      <a:pt x="445" y="87"/>
                    </a:lnTo>
                    <a:lnTo>
                      <a:pt x="481" y="76"/>
                    </a:lnTo>
                    <a:lnTo>
                      <a:pt x="507" y="46"/>
                    </a:lnTo>
                    <a:lnTo>
                      <a:pt x="491" y="0"/>
                    </a:lnTo>
                    <a:lnTo>
                      <a:pt x="460" y="0"/>
                    </a:lnTo>
                    <a:lnTo>
                      <a:pt x="412" y="31"/>
                    </a:lnTo>
                    <a:lnTo>
                      <a:pt x="366" y="87"/>
                    </a:lnTo>
                    <a:lnTo>
                      <a:pt x="294" y="12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1043"/>
              <p:cNvSpPr>
                <a:spLocks/>
              </p:cNvSpPr>
              <p:nvPr/>
            </p:nvSpPr>
            <p:spPr bwMode="auto">
              <a:xfrm>
                <a:off x="2197" y="1910"/>
                <a:ext cx="380" cy="666"/>
              </a:xfrm>
              <a:custGeom>
                <a:avLst/>
                <a:gdLst>
                  <a:gd name="T0" fmla="*/ 84 w 380"/>
                  <a:gd name="T1" fmla="*/ 15 h 666"/>
                  <a:gd name="T2" fmla="*/ 123 w 380"/>
                  <a:gd name="T3" fmla="*/ 3 h 666"/>
                  <a:gd name="T4" fmla="*/ 171 w 380"/>
                  <a:gd name="T5" fmla="*/ 0 h 666"/>
                  <a:gd name="T6" fmla="*/ 214 w 380"/>
                  <a:gd name="T7" fmla="*/ 10 h 666"/>
                  <a:gd name="T8" fmla="*/ 251 w 380"/>
                  <a:gd name="T9" fmla="*/ 33 h 666"/>
                  <a:gd name="T10" fmla="*/ 282 w 380"/>
                  <a:gd name="T11" fmla="*/ 68 h 666"/>
                  <a:gd name="T12" fmla="*/ 314 w 380"/>
                  <a:gd name="T13" fmla="*/ 109 h 666"/>
                  <a:gd name="T14" fmla="*/ 341 w 380"/>
                  <a:gd name="T15" fmla="*/ 169 h 666"/>
                  <a:gd name="T16" fmla="*/ 361 w 380"/>
                  <a:gd name="T17" fmla="*/ 222 h 666"/>
                  <a:gd name="T18" fmla="*/ 378 w 380"/>
                  <a:gd name="T19" fmla="*/ 290 h 666"/>
                  <a:gd name="T20" fmla="*/ 380 w 380"/>
                  <a:gd name="T21" fmla="*/ 374 h 666"/>
                  <a:gd name="T22" fmla="*/ 378 w 380"/>
                  <a:gd name="T23" fmla="*/ 451 h 666"/>
                  <a:gd name="T24" fmla="*/ 361 w 380"/>
                  <a:gd name="T25" fmla="*/ 522 h 666"/>
                  <a:gd name="T26" fmla="*/ 330 w 380"/>
                  <a:gd name="T27" fmla="*/ 587 h 666"/>
                  <a:gd name="T28" fmla="*/ 274 w 380"/>
                  <a:gd name="T29" fmla="*/ 634 h 666"/>
                  <a:gd name="T30" fmla="*/ 221 w 380"/>
                  <a:gd name="T31" fmla="*/ 651 h 666"/>
                  <a:gd name="T32" fmla="*/ 171 w 380"/>
                  <a:gd name="T33" fmla="*/ 663 h 666"/>
                  <a:gd name="T34" fmla="*/ 108 w 380"/>
                  <a:gd name="T35" fmla="*/ 666 h 666"/>
                  <a:gd name="T36" fmla="*/ 64 w 380"/>
                  <a:gd name="T37" fmla="*/ 657 h 666"/>
                  <a:gd name="T38" fmla="*/ 31 w 380"/>
                  <a:gd name="T39" fmla="*/ 628 h 666"/>
                  <a:gd name="T40" fmla="*/ 13 w 380"/>
                  <a:gd name="T41" fmla="*/ 590 h 666"/>
                  <a:gd name="T42" fmla="*/ 0 w 380"/>
                  <a:gd name="T43" fmla="*/ 530 h 666"/>
                  <a:gd name="T44" fmla="*/ 0 w 380"/>
                  <a:gd name="T45" fmla="*/ 483 h 666"/>
                  <a:gd name="T46" fmla="*/ 16 w 380"/>
                  <a:gd name="T47" fmla="*/ 431 h 666"/>
                  <a:gd name="T48" fmla="*/ 45 w 380"/>
                  <a:gd name="T49" fmla="*/ 396 h 666"/>
                  <a:gd name="T50" fmla="*/ 79 w 380"/>
                  <a:gd name="T51" fmla="*/ 363 h 666"/>
                  <a:gd name="T52" fmla="*/ 95 w 380"/>
                  <a:gd name="T53" fmla="*/ 318 h 666"/>
                  <a:gd name="T54" fmla="*/ 92 w 380"/>
                  <a:gd name="T55" fmla="*/ 280 h 666"/>
                  <a:gd name="T56" fmla="*/ 72 w 380"/>
                  <a:gd name="T57" fmla="*/ 235 h 666"/>
                  <a:gd name="T58" fmla="*/ 36 w 380"/>
                  <a:gd name="T59" fmla="*/ 184 h 666"/>
                  <a:gd name="T60" fmla="*/ 16 w 380"/>
                  <a:gd name="T61" fmla="*/ 144 h 666"/>
                  <a:gd name="T62" fmla="*/ 13 w 380"/>
                  <a:gd name="T63" fmla="*/ 98 h 666"/>
                  <a:gd name="T64" fmla="*/ 24 w 380"/>
                  <a:gd name="T65" fmla="*/ 61 h 666"/>
                  <a:gd name="T66" fmla="*/ 47 w 380"/>
                  <a:gd name="T67" fmla="*/ 41 h 666"/>
                  <a:gd name="T68" fmla="*/ 84 w 380"/>
                  <a:gd name="T69" fmla="*/ 15 h 6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0"/>
                  <a:gd name="T106" fmla="*/ 0 h 666"/>
                  <a:gd name="T107" fmla="*/ 380 w 380"/>
                  <a:gd name="T108" fmla="*/ 666 h 6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0" h="666">
                    <a:moveTo>
                      <a:pt x="84" y="15"/>
                    </a:moveTo>
                    <a:lnTo>
                      <a:pt x="123" y="3"/>
                    </a:lnTo>
                    <a:lnTo>
                      <a:pt x="171" y="0"/>
                    </a:lnTo>
                    <a:lnTo>
                      <a:pt x="214" y="10"/>
                    </a:lnTo>
                    <a:lnTo>
                      <a:pt x="251" y="33"/>
                    </a:lnTo>
                    <a:lnTo>
                      <a:pt x="282" y="68"/>
                    </a:lnTo>
                    <a:lnTo>
                      <a:pt x="314" y="109"/>
                    </a:lnTo>
                    <a:lnTo>
                      <a:pt x="341" y="169"/>
                    </a:lnTo>
                    <a:lnTo>
                      <a:pt x="361" y="222"/>
                    </a:lnTo>
                    <a:lnTo>
                      <a:pt x="378" y="290"/>
                    </a:lnTo>
                    <a:lnTo>
                      <a:pt x="380" y="374"/>
                    </a:lnTo>
                    <a:lnTo>
                      <a:pt x="378" y="451"/>
                    </a:lnTo>
                    <a:lnTo>
                      <a:pt x="361" y="522"/>
                    </a:lnTo>
                    <a:lnTo>
                      <a:pt x="330" y="587"/>
                    </a:lnTo>
                    <a:lnTo>
                      <a:pt x="274" y="634"/>
                    </a:lnTo>
                    <a:lnTo>
                      <a:pt x="221" y="651"/>
                    </a:lnTo>
                    <a:lnTo>
                      <a:pt x="171" y="663"/>
                    </a:lnTo>
                    <a:lnTo>
                      <a:pt x="108" y="666"/>
                    </a:lnTo>
                    <a:lnTo>
                      <a:pt x="64" y="657"/>
                    </a:lnTo>
                    <a:lnTo>
                      <a:pt x="31" y="628"/>
                    </a:lnTo>
                    <a:lnTo>
                      <a:pt x="13" y="590"/>
                    </a:lnTo>
                    <a:lnTo>
                      <a:pt x="0" y="530"/>
                    </a:lnTo>
                    <a:lnTo>
                      <a:pt x="0" y="483"/>
                    </a:lnTo>
                    <a:lnTo>
                      <a:pt x="16" y="431"/>
                    </a:lnTo>
                    <a:lnTo>
                      <a:pt x="45" y="396"/>
                    </a:lnTo>
                    <a:lnTo>
                      <a:pt x="79" y="363"/>
                    </a:lnTo>
                    <a:lnTo>
                      <a:pt x="95" y="318"/>
                    </a:lnTo>
                    <a:lnTo>
                      <a:pt x="92" y="280"/>
                    </a:lnTo>
                    <a:lnTo>
                      <a:pt x="72" y="235"/>
                    </a:lnTo>
                    <a:lnTo>
                      <a:pt x="36" y="184"/>
                    </a:lnTo>
                    <a:lnTo>
                      <a:pt x="16" y="144"/>
                    </a:lnTo>
                    <a:lnTo>
                      <a:pt x="13" y="98"/>
                    </a:lnTo>
                    <a:lnTo>
                      <a:pt x="24" y="61"/>
                    </a:lnTo>
                    <a:lnTo>
                      <a:pt x="47" y="41"/>
                    </a:lnTo>
                    <a:lnTo>
                      <a:pt x="84" y="1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1044"/>
              <p:cNvSpPr>
                <a:spLocks/>
              </p:cNvSpPr>
              <p:nvPr/>
            </p:nvSpPr>
            <p:spPr bwMode="auto">
              <a:xfrm>
                <a:off x="2281" y="1577"/>
                <a:ext cx="722" cy="600"/>
              </a:xfrm>
              <a:custGeom>
                <a:avLst/>
                <a:gdLst>
                  <a:gd name="T0" fmla="*/ 118 w 722"/>
                  <a:gd name="T1" fmla="*/ 386 h 600"/>
                  <a:gd name="T2" fmla="*/ 76 w 722"/>
                  <a:gd name="T3" fmla="*/ 370 h 600"/>
                  <a:gd name="T4" fmla="*/ 39 w 722"/>
                  <a:gd name="T5" fmla="*/ 386 h 600"/>
                  <a:gd name="T6" fmla="*/ 0 w 722"/>
                  <a:gd name="T7" fmla="*/ 419 h 600"/>
                  <a:gd name="T8" fmla="*/ 23 w 722"/>
                  <a:gd name="T9" fmla="*/ 461 h 600"/>
                  <a:gd name="T10" fmla="*/ 91 w 722"/>
                  <a:gd name="T11" fmla="*/ 506 h 600"/>
                  <a:gd name="T12" fmla="*/ 186 w 722"/>
                  <a:gd name="T13" fmla="*/ 559 h 600"/>
                  <a:gd name="T14" fmla="*/ 251 w 722"/>
                  <a:gd name="T15" fmla="*/ 585 h 600"/>
                  <a:gd name="T16" fmla="*/ 322 w 722"/>
                  <a:gd name="T17" fmla="*/ 600 h 600"/>
                  <a:gd name="T18" fmla="*/ 390 w 722"/>
                  <a:gd name="T19" fmla="*/ 590 h 600"/>
                  <a:gd name="T20" fmla="*/ 429 w 722"/>
                  <a:gd name="T21" fmla="*/ 570 h 600"/>
                  <a:gd name="T22" fmla="*/ 492 w 722"/>
                  <a:gd name="T23" fmla="*/ 491 h 600"/>
                  <a:gd name="T24" fmla="*/ 546 w 722"/>
                  <a:gd name="T25" fmla="*/ 373 h 600"/>
                  <a:gd name="T26" fmla="*/ 594 w 722"/>
                  <a:gd name="T27" fmla="*/ 242 h 600"/>
                  <a:gd name="T28" fmla="*/ 628 w 722"/>
                  <a:gd name="T29" fmla="*/ 162 h 600"/>
                  <a:gd name="T30" fmla="*/ 667 w 722"/>
                  <a:gd name="T31" fmla="*/ 144 h 600"/>
                  <a:gd name="T32" fmla="*/ 711 w 722"/>
                  <a:gd name="T33" fmla="*/ 121 h 600"/>
                  <a:gd name="T34" fmla="*/ 722 w 722"/>
                  <a:gd name="T35" fmla="*/ 101 h 600"/>
                  <a:gd name="T36" fmla="*/ 722 w 722"/>
                  <a:gd name="T37" fmla="*/ 53 h 600"/>
                  <a:gd name="T38" fmla="*/ 704 w 722"/>
                  <a:gd name="T39" fmla="*/ 18 h 600"/>
                  <a:gd name="T40" fmla="*/ 636 w 722"/>
                  <a:gd name="T41" fmla="*/ 0 h 600"/>
                  <a:gd name="T42" fmla="*/ 594 w 722"/>
                  <a:gd name="T43" fmla="*/ 0 h 600"/>
                  <a:gd name="T44" fmla="*/ 569 w 722"/>
                  <a:gd name="T45" fmla="*/ 30 h 600"/>
                  <a:gd name="T46" fmla="*/ 565 w 722"/>
                  <a:gd name="T47" fmla="*/ 53 h 600"/>
                  <a:gd name="T48" fmla="*/ 572 w 722"/>
                  <a:gd name="T49" fmla="*/ 76 h 600"/>
                  <a:gd name="T50" fmla="*/ 563 w 722"/>
                  <a:gd name="T51" fmla="*/ 109 h 600"/>
                  <a:gd name="T52" fmla="*/ 557 w 722"/>
                  <a:gd name="T53" fmla="*/ 129 h 600"/>
                  <a:gd name="T54" fmla="*/ 572 w 722"/>
                  <a:gd name="T55" fmla="*/ 169 h 600"/>
                  <a:gd name="T56" fmla="*/ 546 w 722"/>
                  <a:gd name="T57" fmla="*/ 230 h 600"/>
                  <a:gd name="T58" fmla="*/ 510 w 722"/>
                  <a:gd name="T59" fmla="*/ 343 h 600"/>
                  <a:gd name="T60" fmla="*/ 467 w 722"/>
                  <a:gd name="T61" fmla="*/ 416 h 600"/>
                  <a:gd name="T62" fmla="*/ 424 w 722"/>
                  <a:gd name="T63" fmla="*/ 479 h 600"/>
                  <a:gd name="T64" fmla="*/ 366 w 722"/>
                  <a:gd name="T65" fmla="*/ 524 h 600"/>
                  <a:gd name="T66" fmla="*/ 326 w 722"/>
                  <a:gd name="T67" fmla="*/ 524 h 600"/>
                  <a:gd name="T68" fmla="*/ 291 w 722"/>
                  <a:gd name="T69" fmla="*/ 517 h 600"/>
                  <a:gd name="T70" fmla="*/ 241 w 722"/>
                  <a:gd name="T71" fmla="*/ 491 h 600"/>
                  <a:gd name="T72" fmla="*/ 189 w 722"/>
                  <a:gd name="T73" fmla="*/ 454 h 600"/>
                  <a:gd name="T74" fmla="*/ 141 w 722"/>
                  <a:gd name="T75" fmla="*/ 408 h 600"/>
                  <a:gd name="T76" fmla="*/ 118 w 722"/>
                  <a:gd name="T77" fmla="*/ 386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2"/>
                  <a:gd name="T118" fmla="*/ 0 h 600"/>
                  <a:gd name="T119" fmla="*/ 722 w 722"/>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2" h="600">
                    <a:moveTo>
                      <a:pt x="118" y="386"/>
                    </a:moveTo>
                    <a:lnTo>
                      <a:pt x="76" y="370"/>
                    </a:lnTo>
                    <a:lnTo>
                      <a:pt x="39" y="386"/>
                    </a:lnTo>
                    <a:lnTo>
                      <a:pt x="0" y="419"/>
                    </a:lnTo>
                    <a:lnTo>
                      <a:pt x="23" y="461"/>
                    </a:lnTo>
                    <a:lnTo>
                      <a:pt x="91" y="506"/>
                    </a:lnTo>
                    <a:lnTo>
                      <a:pt x="186" y="559"/>
                    </a:lnTo>
                    <a:lnTo>
                      <a:pt x="251" y="585"/>
                    </a:lnTo>
                    <a:lnTo>
                      <a:pt x="322" y="600"/>
                    </a:lnTo>
                    <a:lnTo>
                      <a:pt x="390" y="590"/>
                    </a:lnTo>
                    <a:lnTo>
                      <a:pt x="429" y="570"/>
                    </a:lnTo>
                    <a:lnTo>
                      <a:pt x="492" y="491"/>
                    </a:lnTo>
                    <a:lnTo>
                      <a:pt x="546" y="373"/>
                    </a:lnTo>
                    <a:lnTo>
                      <a:pt x="594" y="242"/>
                    </a:lnTo>
                    <a:lnTo>
                      <a:pt x="628" y="162"/>
                    </a:lnTo>
                    <a:lnTo>
                      <a:pt x="667" y="144"/>
                    </a:lnTo>
                    <a:lnTo>
                      <a:pt x="711" y="121"/>
                    </a:lnTo>
                    <a:lnTo>
                      <a:pt x="722" y="101"/>
                    </a:lnTo>
                    <a:lnTo>
                      <a:pt x="722" y="53"/>
                    </a:lnTo>
                    <a:lnTo>
                      <a:pt x="704" y="18"/>
                    </a:lnTo>
                    <a:lnTo>
                      <a:pt x="636" y="0"/>
                    </a:lnTo>
                    <a:lnTo>
                      <a:pt x="594" y="0"/>
                    </a:lnTo>
                    <a:lnTo>
                      <a:pt x="569" y="30"/>
                    </a:lnTo>
                    <a:lnTo>
                      <a:pt x="565" y="53"/>
                    </a:lnTo>
                    <a:lnTo>
                      <a:pt x="572" y="76"/>
                    </a:lnTo>
                    <a:lnTo>
                      <a:pt x="563" y="109"/>
                    </a:lnTo>
                    <a:lnTo>
                      <a:pt x="557" y="129"/>
                    </a:lnTo>
                    <a:lnTo>
                      <a:pt x="572" y="169"/>
                    </a:lnTo>
                    <a:lnTo>
                      <a:pt x="546" y="230"/>
                    </a:lnTo>
                    <a:lnTo>
                      <a:pt x="510" y="343"/>
                    </a:lnTo>
                    <a:lnTo>
                      <a:pt x="467" y="416"/>
                    </a:lnTo>
                    <a:lnTo>
                      <a:pt x="424" y="479"/>
                    </a:lnTo>
                    <a:lnTo>
                      <a:pt x="366" y="524"/>
                    </a:lnTo>
                    <a:lnTo>
                      <a:pt x="326" y="524"/>
                    </a:lnTo>
                    <a:lnTo>
                      <a:pt x="291" y="517"/>
                    </a:lnTo>
                    <a:lnTo>
                      <a:pt x="241" y="491"/>
                    </a:lnTo>
                    <a:lnTo>
                      <a:pt x="189" y="454"/>
                    </a:lnTo>
                    <a:lnTo>
                      <a:pt x="141" y="408"/>
                    </a:lnTo>
                    <a:lnTo>
                      <a:pt x="118" y="38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1045"/>
              <p:cNvSpPr>
                <a:spLocks/>
              </p:cNvSpPr>
              <p:nvPr/>
            </p:nvSpPr>
            <p:spPr bwMode="auto">
              <a:xfrm>
                <a:off x="2273" y="1599"/>
                <a:ext cx="497" cy="605"/>
              </a:xfrm>
              <a:custGeom>
                <a:avLst/>
                <a:gdLst>
                  <a:gd name="T0" fmla="*/ 23 w 497"/>
                  <a:gd name="T1" fmla="*/ 351 h 605"/>
                  <a:gd name="T2" fmla="*/ 65 w 497"/>
                  <a:gd name="T3" fmla="*/ 340 h 605"/>
                  <a:gd name="T4" fmla="*/ 125 w 497"/>
                  <a:gd name="T5" fmla="*/ 357 h 605"/>
                  <a:gd name="T6" fmla="*/ 164 w 497"/>
                  <a:gd name="T7" fmla="*/ 401 h 605"/>
                  <a:gd name="T8" fmla="*/ 220 w 497"/>
                  <a:gd name="T9" fmla="*/ 463 h 605"/>
                  <a:gd name="T10" fmla="*/ 269 w 497"/>
                  <a:gd name="T11" fmla="*/ 522 h 605"/>
                  <a:gd name="T12" fmla="*/ 316 w 497"/>
                  <a:gd name="T13" fmla="*/ 540 h 605"/>
                  <a:gd name="T14" fmla="*/ 348 w 497"/>
                  <a:gd name="T15" fmla="*/ 492 h 605"/>
                  <a:gd name="T16" fmla="*/ 379 w 497"/>
                  <a:gd name="T17" fmla="*/ 378 h 605"/>
                  <a:gd name="T18" fmla="*/ 387 w 497"/>
                  <a:gd name="T19" fmla="*/ 265 h 605"/>
                  <a:gd name="T20" fmla="*/ 395 w 497"/>
                  <a:gd name="T21" fmla="*/ 147 h 605"/>
                  <a:gd name="T22" fmla="*/ 364 w 497"/>
                  <a:gd name="T23" fmla="*/ 124 h 605"/>
                  <a:gd name="T24" fmla="*/ 353 w 497"/>
                  <a:gd name="T25" fmla="*/ 68 h 605"/>
                  <a:gd name="T26" fmla="*/ 356 w 497"/>
                  <a:gd name="T27" fmla="*/ 45 h 605"/>
                  <a:gd name="T28" fmla="*/ 379 w 497"/>
                  <a:gd name="T29" fmla="*/ 10 h 605"/>
                  <a:gd name="T30" fmla="*/ 427 w 497"/>
                  <a:gd name="T31" fmla="*/ 0 h 605"/>
                  <a:gd name="T32" fmla="*/ 474 w 497"/>
                  <a:gd name="T33" fmla="*/ 23 h 605"/>
                  <a:gd name="T34" fmla="*/ 497 w 497"/>
                  <a:gd name="T35" fmla="*/ 56 h 605"/>
                  <a:gd name="T36" fmla="*/ 497 w 497"/>
                  <a:gd name="T37" fmla="*/ 113 h 605"/>
                  <a:gd name="T38" fmla="*/ 458 w 497"/>
                  <a:gd name="T39" fmla="*/ 151 h 605"/>
                  <a:gd name="T40" fmla="*/ 440 w 497"/>
                  <a:gd name="T41" fmla="*/ 245 h 605"/>
                  <a:gd name="T42" fmla="*/ 418 w 497"/>
                  <a:gd name="T43" fmla="*/ 333 h 605"/>
                  <a:gd name="T44" fmla="*/ 409 w 497"/>
                  <a:gd name="T45" fmla="*/ 424 h 605"/>
                  <a:gd name="T46" fmla="*/ 384 w 497"/>
                  <a:gd name="T47" fmla="*/ 507 h 605"/>
                  <a:gd name="T48" fmla="*/ 356 w 497"/>
                  <a:gd name="T49" fmla="*/ 569 h 605"/>
                  <a:gd name="T50" fmla="*/ 316 w 497"/>
                  <a:gd name="T51" fmla="*/ 605 h 605"/>
                  <a:gd name="T52" fmla="*/ 269 w 497"/>
                  <a:gd name="T53" fmla="*/ 590 h 605"/>
                  <a:gd name="T54" fmla="*/ 191 w 497"/>
                  <a:gd name="T55" fmla="*/ 522 h 605"/>
                  <a:gd name="T56" fmla="*/ 87 w 497"/>
                  <a:gd name="T57" fmla="*/ 463 h 605"/>
                  <a:gd name="T58" fmla="*/ 0 w 497"/>
                  <a:gd name="T59" fmla="*/ 419 h 605"/>
                  <a:gd name="T60" fmla="*/ 16 w 497"/>
                  <a:gd name="T61" fmla="*/ 372 h 605"/>
                  <a:gd name="T62" fmla="*/ 23 w 497"/>
                  <a:gd name="T63" fmla="*/ 351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605"/>
                  <a:gd name="T98" fmla="*/ 497 w 497"/>
                  <a:gd name="T99" fmla="*/ 605 h 6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605">
                    <a:moveTo>
                      <a:pt x="23" y="351"/>
                    </a:moveTo>
                    <a:lnTo>
                      <a:pt x="65" y="340"/>
                    </a:lnTo>
                    <a:lnTo>
                      <a:pt x="125" y="357"/>
                    </a:lnTo>
                    <a:lnTo>
                      <a:pt x="164" y="401"/>
                    </a:lnTo>
                    <a:lnTo>
                      <a:pt x="220" y="463"/>
                    </a:lnTo>
                    <a:lnTo>
                      <a:pt x="269" y="522"/>
                    </a:lnTo>
                    <a:lnTo>
                      <a:pt x="316" y="540"/>
                    </a:lnTo>
                    <a:lnTo>
                      <a:pt x="348" y="492"/>
                    </a:lnTo>
                    <a:lnTo>
                      <a:pt x="379" y="378"/>
                    </a:lnTo>
                    <a:lnTo>
                      <a:pt x="387" y="265"/>
                    </a:lnTo>
                    <a:lnTo>
                      <a:pt x="395" y="147"/>
                    </a:lnTo>
                    <a:lnTo>
                      <a:pt x="364" y="124"/>
                    </a:lnTo>
                    <a:lnTo>
                      <a:pt x="353" y="68"/>
                    </a:lnTo>
                    <a:lnTo>
                      <a:pt x="356" y="45"/>
                    </a:lnTo>
                    <a:lnTo>
                      <a:pt x="379" y="10"/>
                    </a:lnTo>
                    <a:lnTo>
                      <a:pt x="427" y="0"/>
                    </a:lnTo>
                    <a:lnTo>
                      <a:pt x="474" y="23"/>
                    </a:lnTo>
                    <a:lnTo>
                      <a:pt x="497" y="56"/>
                    </a:lnTo>
                    <a:lnTo>
                      <a:pt x="497" y="113"/>
                    </a:lnTo>
                    <a:lnTo>
                      <a:pt x="458" y="151"/>
                    </a:lnTo>
                    <a:lnTo>
                      <a:pt x="440" y="245"/>
                    </a:lnTo>
                    <a:lnTo>
                      <a:pt x="418" y="333"/>
                    </a:lnTo>
                    <a:lnTo>
                      <a:pt x="409" y="424"/>
                    </a:lnTo>
                    <a:lnTo>
                      <a:pt x="384" y="507"/>
                    </a:lnTo>
                    <a:lnTo>
                      <a:pt x="356" y="569"/>
                    </a:lnTo>
                    <a:lnTo>
                      <a:pt x="316" y="605"/>
                    </a:lnTo>
                    <a:lnTo>
                      <a:pt x="269" y="590"/>
                    </a:lnTo>
                    <a:lnTo>
                      <a:pt x="191" y="522"/>
                    </a:lnTo>
                    <a:lnTo>
                      <a:pt x="87" y="463"/>
                    </a:lnTo>
                    <a:lnTo>
                      <a:pt x="0" y="419"/>
                    </a:lnTo>
                    <a:lnTo>
                      <a:pt x="16" y="372"/>
                    </a:lnTo>
                    <a:lnTo>
                      <a:pt x="23" y="35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1046"/>
              <p:cNvSpPr>
                <a:spLocks/>
              </p:cNvSpPr>
              <p:nvPr/>
            </p:nvSpPr>
            <p:spPr bwMode="auto">
              <a:xfrm>
                <a:off x="2356" y="2414"/>
                <a:ext cx="428" cy="896"/>
              </a:xfrm>
              <a:custGeom>
                <a:avLst/>
                <a:gdLst>
                  <a:gd name="T0" fmla="*/ 55 w 428"/>
                  <a:gd name="T1" fmla="*/ 6 h 896"/>
                  <a:gd name="T2" fmla="*/ 119 w 428"/>
                  <a:gd name="T3" fmla="*/ 36 h 896"/>
                  <a:gd name="T4" fmla="*/ 151 w 428"/>
                  <a:gd name="T5" fmla="*/ 83 h 896"/>
                  <a:gd name="T6" fmla="*/ 193 w 428"/>
                  <a:gd name="T7" fmla="*/ 149 h 896"/>
                  <a:gd name="T8" fmla="*/ 221 w 428"/>
                  <a:gd name="T9" fmla="*/ 225 h 896"/>
                  <a:gd name="T10" fmla="*/ 240 w 428"/>
                  <a:gd name="T11" fmla="*/ 314 h 896"/>
                  <a:gd name="T12" fmla="*/ 246 w 428"/>
                  <a:gd name="T13" fmla="*/ 400 h 896"/>
                  <a:gd name="T14" fmla="*/ 232 w 428"/>
                  <a:gd name="T15" fmla="*/ 506 h 896"/>
                  <a:gd name="T16" fmla="*/ 229 w 428"/>
                  <a:gd name="T17" fmla="*/ 617 h 896"/>
                  <a:gd name="T18" fmla="*/ 214 w 428"/>
                  <a:gd name="T19" fmla="*/ 718 h 896"/>
                  <a:gd name="T20" fmla="*/ 214 w 428"/>
                  <a:gd name="T21" fmla="*/ 755 h 896"/>
                  <a:gd name="T22" fmla="*/ 238 w 428"/>
                  <a:gd name="T23" fmla="*/ 775 h 896"/>
                  <a:gd name="T24" fmla="*/ 316 w 428"/>
                  <a:gd name="T25" fmla="*/ 790 h 896"/>
                  <a:gd name="T26" fmla="*/ 397 w 428"/>
                  <a:gd name="T27" fmla="*/ 823 h 896"/>
                  <a:gd name="T28" fmla="*/ 428 w 428"/>
                  <a:gd name="T29" fmla="*/ 858 h 896"/>
                  <a:gd name="T30" fmla="*/ 406 w 428"/>
                  <a:gd name="T31" fmla="*/ 876 h 896"/>
                  <a:gd name="T32" fmla="*/ 333 w 428"/>
                  <a:gd name="T33" fmla="*/ 896 h 896"/>
                  <a:gd name="T34" fmla="*/ 304 w 428"/>
                  <a:gd name="T35" fmla="*/ 881 h 896"/>
                  <a:gd name="T36" fmla="*/ 272 w 428"/>
                  <a:gd name="T37" fmla="*/ 854 h 896"/>
                  <a:gd name="T38" fmla="*/ 238 w 428"/>
                  <a:gd name="T39" fmla="*/ 820 h 896"/>
                  <a:gd name="T40" fmla="*/ 193 w 428"/>
                  <a:gd name="T41" fmla="*/ 813 h 896"/>
                  <a:gd name="T42" fmla="*/ 168 w 428"/>
                  <a:gd name="T43" fmla="*/ 816 h 896"/>
                  <a:gd name="T44" fmla="*/ 145 w 428"/>
                  <a:gd name="T45" fmla="*/ 808 h 896"/>
                  <a:gd name="T46" fmla="*/ 134 w 428"/>
                  <a:gd name="T47" fmla="*/ 778 h 896"/>
                  <a:gd name="T48" fmla="*/ 137 w 428"/>
                  <a:gd name="T49" fmla="*/ 763 h 896"/>
                  <a:gd name="T50" fmla="*/ 145 w 428"/>
                  <a:gd name="T51" fmla="*/ 730 h 896"/>
                  <a:gd name="T52" fmla="*/ 174 w 428"/>
                  <a:gd name="T53" fmla="*/ 692 h 896"/>
                  <a:gd name="T54" fmla="*/ 185 w 428"/>
                  <a:gd name="T55" fmla="*/ 601 h 896"/>
                  <a:gd name="T56" fmla="*/ 193 w 428"/>
                  <a:gd name="T57" fmla="*/ 503 h 896"/>
                  <a:gd name="T58" fmla="*/ 190 w 428"/>
                  <a:gd name="T59" fmla="*/ 414 h 896"/>
                  <a:gd name="T60" fmla="*/ 174 w 428"/>
                  <a:gd name="T61" fmla="*/ 332 h 896"/>
                  <a:gd name="T62" fmla="*/ 142 w 428"/>
                  <a:gd name="T63" fmla="*/ 249 h 896"/>
                  <a:gd name="T64" fmla="*/ 89 w 428"/>
                  <a:gd name="T65" fmla="*/ 166 h 896"/>
                  <a:gd name="T66" fmla="*/ 31 w 428"/>
                  <a:gd name="T67" fmla="*/ 104 h 896"/>
                  <a:gd name="T68" fmla="*/ 0 w 428"/>
                  <a:gd name="T69" fmla="*/ 45 h 896"/>
                  <a:gd name="T70" fmla="*/ 19 w 428"/>
                  <a:gd name="T71" fmla="*/ 0 h 896"/>
                  <a:gd name="T72" fmla="*/ 55 w 428"/>
                  <a:gd name="T73" fmla="*/ 6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8"/>
                  <a:gd name="T112" fmla="*/ 0 h 896"/>
                  <a:gd name="T113" fmla="*/ 428 w 428"/>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8" h="896">
                    <a:moveTo>
                      <a:pt x="55" y="6"/>
                    </a:moveTo>
                    <a:lnTo>
                      <a:pt x="119" y="36"/>
                    </a:lnTo>
                    <a:lnTo>
                      <a:pt x="151" y="83"/>
                    </a:lnTo>
                    <a:lnTo>
                      <a:pt x="193" y="149"/>
                    </a:lnTo>
                    <a:lnTo>
                      <a:pt x="221" y="225"/>
                    </a:lnTo>
                    <a:lnTo>
                      <a:pt x="240" y="314"/>
                    </a:lnTo>
                    <a:lnTo>
                      <a:pt x="246" y="400"/>
                    </a:lnTo>
                    <a:lnTo>
                      <a:pt x="232" y="506"/>
                    </a:lnTo>
                    <a:lnTo>
                      <a:pt x="229" y="617"/>
                    </a:lnTo>
                    <a:lnTo>
                      <a:pt x="214" y="718"/>
                    </a:lnTo>
                    <a:lnTo>
                      <a:pt x="214" y="755"/>
                    </a:lnTo>
                    <a:lnTo>
                      <a:pt x="238" y="775"/>
                    </a:lnTo>
                    <a:lnTo>
                      <a:pt x="316" y="790"/>
                    </a:lnTo>
                    <a:lnTo>
                      <a:pt x="397" y="823"/>
                    </a:lnTo>
                    <a:lnTo>
                      <a:pt x="428" y="858"/>
                    </a:lnTo>
                    <a:lnTo>
                      <a:pt x="406" y="876"/>
                    </a:lnTo>
                    <a:lnTo>
                      <a:pt x="333" y="896"/>
                    </a:lnTo>
                    <a:lnTo>
                      <a:pt x="304" y="881"/>
                    </a:lnTo>
                    <a:lnTo>
                      <a:pt x="272" y="854"/>
                    </a:lnTo>
                    <a:lnTo>
                      <a:pt x="238" y="820"/>
                    </a:lnTo>
                    <a:lnTo>
                      <a:pt x="193" y="813"/>
                    </a:lnTo>
                    <a:lnTo>
                      <a:pt x="168" y="816"/>
                    </a:lnTo>
                    <a:lnTo>
                      <a:pt x="145" y="808"/>
                    </a:lnTo>
                    <a:lnTo>
                      <a:pt x="134" y="778"/>
                    </a:lnTo>
                    <a:lnTo>
                      <a:pt x="137" y="763"/>
                    </a:lnTo>
                    <a:lnTo>
                      <a:pt x="145" y="730"/>
                    </a:lnTo>
                    <a:lnTo>
                      <a:pt x="174" y="692"/>
                    </a:lnTo>
                    <a:lnTo>
                      <a:pt x="185" y="601"/>
                    </a:lnTo>
                    <a:lnTo>
                      <a:pt x="193" y="503"/>
                    </a:lnTo>
                    <a:lnTo>
                      <a:pt x="190" y="414"/>
                    </a:lnTo>
                    <a:lnTo>
                      <a:pt x="174" y="332"/>
                    </a:lnTo>
                    <a:lnTo>
                      <a:pt x="142" y="249"/>
                    </a:lnTo>
                    <a:lnTo>
                      <a:pt x="89" y="166"/>
                    </a:lnTo>
                    <a:lnTo>
                      <a:pt x="31" y="104"/>
                    </a:lnTo>
                    <a:lnTo>
                      <a:pt x="0" y="45"/>
                    </a:lnTo>
                    <a:lnTo>
                      <a:pt x="19" y="0"/>
                    </a:lnTo>
                    <a:lnTo>
                      <a:pt x="55" y="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1047"/>
              <p:cNvSpPr>
                <a:spLocks/>
              </p:cNvSpPr>
              <p:nvPr/>
            </p:nvSpPr>
            <p:spPr bwMode="auto">
              <a:xfrm>
                <a:off x="2182" y="2461"/>
                <a:ext cx="247" cy="901"/>
              </a:xfrm>
              <a:custGeom>
                <a:avLst/>
                <a:gdLst>
                  <a:gd name="T0" fmla="*/ 49 w 247"/>
                  <a:gd name="T1" fmla="*/ 156 h 901"/>
                  <a:gd name="T2" fmla="*/ 85 w 247"/>
                  <a:gd name="T3" fmla="*/ 45 h 901"/>
                  <a:gd name="T4" fmla="*/ 126 w 247"/>
                  <a:gd name="T5" fmla="*/ 0 h 901"/>
                  <a:gd name="T6" fmla="*/ 178 w 247"/>
                  <a:gd name="T7" fmla="*/ 12 h 901"/>
                  <a:gd name="T8" fmla="*/ 206 w 247"/>
                  <a:gd name="T9" fmla="*/ 42 h 901"/>
                  <a:gd name="T10" fmla="*/ 198 w 247"/>
                  <a:gd name="T11" fmla="*/ 89 h 901"/>
                  <a:gd name="T12" fmla="*/ 142 w 247"/>
                  <a:gd name="T13" fmla="*/ 178 h 901"/>
                  <a:gd name="T14" fmla="*/ 104 w 247"/>
                  <a:gd name="T15" fmla="*/ 263 h 901"/>
                  <a:gd name="T16" fmla="*/ 94 w 247"/>
                  <a:gd name="T17" fmla="*/ 338 h 901"/>
                  <a:gd name="T18" fmla="*/ 85 w 247"/>
                  <a:gd name="T19" fmla="*/ 429 h 901"/>
                  <a:gd name="T20" fmla="*/ 102 w 247"/>
                  <a:gd name="T21" fmla="*/ 474 h 901"/>
                  <a:gd name="T22" fmla="*/ 137 w 247"/>
                  <a:gd name="T23" fmla="*/ 547 h 901"/>
                  <a:gd name="T24" fmla="*/ 170 w 247"/>
                  <a:gd name="T25" fmla="*/ 622 h 901"/>
                  <a:gd name="T26" fmla="*/ 201 w 247"/>
                  <a:gd name="T27" fmla="*/ 690 h 901"/>
                  <a:gd name="T28" fmla="*/ 223 w 247"/>
                  <a:gd name="T29" fmla="*/ 728 h 901"/>
                  <a:gd name="T30" fmla="*/ 247 w 247"/>
                  <a:gd name="T31" fmla="*/ 758 h 901"/>
                  <a:gd name="T32" fmla="*/ 242 w 247"/>
                  <a:gd name="T33" fmla="*/ 788 h 901"/>
                  <a:gd name="T34" fmla="*/ 217 w 247"/>
                  <a:gd name="T35" fmla="*/ 803 h 901"/>
                  <a:gd name="T36" fmla="*/ 170 w 247"/>
                  <a:gd name="T37" fmla="*/ 818 h 901"/>
                  <a:gd name="T38" fmla="*/ 142 w 247"/>
                  <a:gd name="T39" fmla="*/ 848 h 901"/>
                  <a:gd name="T40" fmla="*/ 118 w 247"/>
                  <a:gd name="T41" fmla="*/ 901 h 901"/>
                  <a:gd name="T42" fmla="*/ 77 w 247"/>
                  <a:gd name="T43" fmla="*/ 893 h 901"/>
                  <a:gd name="T44" fmla="*/ 41 w 247"/>
                  <a:gd name="T45" fmla="*/ 835 h 901"/>
                  <a:gd name="T46" fmla="*/ 62 w 247"/>
                  <a:gd name="T47" fmla="*/ 803 h 901"/>
                  <a:gd name="T48" fmla="*/ 118 w 247"/>
                  <a:gd name="T49" fmla="*/ 765 h 901"/>
                  <a:gd name="T50" fmla="*/ 170 w 247"/>
                  <a:gd name="T51" fmla="*/ 744 h 901"/>
                  <a:gd name="T52" fmla="*/ 170 w 247"/>
                  <a:gd name="T53" fmla="*/ 708 h 901"/>
                  <a:gd name="T54" fmla="*/ 121 w 247"/>
                  <a:gd name="T55" fmla="*/ 625 h 901"/>
                  <a:gd name="T56" fmla="*/ 64 w 247"/>
                  <a:gd name="T57" fmla="*/ 542 h 901"/>
                  <a:gd name="T58" fmla="*/ 16 w 247"/>
                  <a:gd name="T59" fmla="*/ 474 h 901"/>
                  <a:gd name="T60" fmla="*/ 0 w 247"/>
                  <a:gd name="T61" fmla="*/ 406 h 901"/>
                  <a:gd name="T62" fmla="*/ 5 w 247"/>
                  <a:gd name="T63" fmla="*/ 335 h 901"/>
                  <a:gd name="T64" fmla="*/ 16 w 247"/>
                  <a:gd name="T65" fmla="*/ 240 h 901"/>
                  <a:gd name="T66" fmla="*/ 49 w 247"/>
                  <a:gd name="T67" fmla="*/ 156 h 9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901"/>
                  <a:gd name="T104" fmla="*/ 247 w 247"/>
                  <a:gd name="T105" fmla="*/ 901 h 9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901">
                    <a:moveTo>
                      <a:pt x="49" y="156"/>
                    </a:moveTo>
                    <a:lnTo>
                      <a:pt x="85" y="45"/>
                    </a:lnTo>
                    <a:lnTo>
                      <a:pt x="126" y="0"/>
                    </a:lnTo>
                    <a:lnTo>
                      <a:pt x="178" y="12"/>
                    </a:lnTo>
                    <a:lnTo>
                      <a:pt x="206" y="42"/>
                    </a:lnTo>
                    <a:lnTo>
                      <a:pt x="198" y="89"/>
                    </a:lnTo>
                    <a:lnTo>
                      <a:pt x="142" y="178"/>
                    </a:lnTo>
                    <a:lnTo>
                      <a:pt x="104" y="263"/>
                    </a:lnTo>
                    <a:lnTo>
                      <a:pt x="94" y="338"/>
                    </a:lnTo>
                    <a:lnTo>
                      <a:pt x="85" y="429"/>
                    </a:lnTo>
                    <a:lnTo>
                      <a:pt x="102" y="474"/>
                    </a:lnTo>
                    <a:lnTo>
                      <a:pt x="137" y="547"/>
                    </a:lnTo>
                    <a:lnTo>
                      <a:pt x="170" y="622"/>
                    </a:lnTo>
                    <a:lnTo>
                      <a:pt x="201" y="690"/>
                    </a:lnTo>
                    <a:lnTo>
                      <a:pt x="223" y="728"/>
                    </a:lnTo>
                    <a:lnTo>
                      <a:pt x="247" y="758"/>
                    </a:lnTo>
                    <a:lnTo>
                      <a:pt x="242" y="788"/>
                    </a:lnTo>
                    <a:lnTo>
                      <a:pt x="217" y="803"/>
                    </a:lnTo>
                    <a:lnTo>
                      <a:pt x="170" y="818"/>
                    </a:lnTo>
                    <a:lnTo>
                      <a:pt x="142" y="848"/>
                    </a:lnTo>
                    <a:lnTo>
                      <a:pt x="118" y="901"/>
                    </a:lnTo>
                    <a:lnTo>
                      <a:pt x="77" y="893"/>
                    </a:lnTo>
                    <a:lnTo>
                      <a:pt x="41" y="835"/>
                    </a:lnTo>
                    <a:lnTo>
                      <a:pt x="62" y="803"/>
                    </a:lnTo>
                    <a:lnTo>
                      <a:pt x="118" y="765"/>
                    </a:lnTo>
                    <a:lnTo>
                      <a:pt x="170" y="744"/>
                    </a:lnTo>
                    <a:lnTo>
                      <a:pt x="170" y="708"/>
                    </a:lnTo>
                    <a:lnTo>
                      <a:pt x="121" y="625"/>
                    </a:lnTo>
                    <a:lnTo>
                      <a:pt x="64" y="542"/>
                    </a:lnTo>
                    <a:lnTo>
                      <a:pt x="16" y="474"/>
                    </a:lnTo>
                    <a:lnTo>
                      <a:pt x="0" y="406"/>
                    </a:lnTo>
                    <a:lnTo>
                      <a:pt x="5" y="335"/>
                    </a:lnTo>
                    <a:lnTo>
                      <a:pt x="16" y="240"/>
                    </a:lnTo>
                    <a:lnTo>
                      <a:pt x="49" y="15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7" name="Group 1048"/>
            <p:cNvGrpSpPr>
              <a:grpSpLocks/>
            </p:cNvGrpSpPr>
            <p:nvPr/>
          </p:nvGrpSpPr>
          <p:grpSpPr bwMode="auto">
            <a:xfrm>
              <a:off x="4166" y="1296"/>
              <a:ext cx="397" cy="692"/>
              <a:chOff x="4166" y="1296"/>
              <a:chExt cx="397" cy="692"/>
            </a:xfrm>
          </p:grpSpPr>
          <p:sp>
            <p:nvSpPr>
              <p:cNvPr id="31758" name="Freeform 1049"/>
              <p:cNvSpPr>
                <a:spLocks/>
              </p:cNvSpPr>
              <p:nvPr/>
            </p:nvSpPr>
            <p:spPr bwMode="auto">
              <a:xfrm>
                <a:off x="4193" y="1825"/>
                <a:ext cx="266" cy="163"/>
              </a:xfrm>
              <a:custGeom>
                <a:avLst/>
                <a:gdLst>
                  <a:gd name="T0" fmla="*/ 0 w 266"/>
                  <a:gd name="T1" fmla="*/ 0 h 163"/>
                  <a:gd name="T2" fmla="*/ 266 w 266"/>
                  <a:gd name="T3" fmla="*/ 110 h 163"/>
                  <a:gd name="T4" fmla="*/ 194 w 266"/>
                  <a:gd name="T5" fmla="*/ 163 h 163"/>
                  <a:gd name="T6" fmla="*/ 0 w 266"/>
                  <a:gd name="T7" fmla="*/ 0 h 163"/>
                  <a:gd name="T8" fmla="*/ 0 60000 65536"/>
                  <a:gd name="T9" fmla="*/ 0 60000 65536"/>
                  <a:gd name="T10" fmla="*/ 0 60000 65536"/>
                  <a:gd name="T11" fmla="*/ 0 60000 65536"/>
                  <a:gd name="T12" fmla="*/ 0 w 266"/>
                  <a:gd name="T13" fmla="*/ 0 h 163"/>
                  <a:gd name="T14" fmla="*/ 266 w 266"/>
                  <a:gd name="T15" fmla="*/ 163 h 163"/>
                </a:gdLst>
                <a:ahLst/>
                <a:cxnLst>
                  <a:cxn ang="T8">
                    <a:pos x="T0" y="T1"/>
                  </a:cxn>
                  <a:cxn ang="T9">
                    <a:pos x="T2" y="T3"/>
                  </a:cxn>
                  <a:cxn ang="T10">
                    <a:pos x="T4" y="T5"/>
                  </a:cxn>
                  <a:cxn ang="T11">
                    <a:pos x="T6" y="T7"/>
                  </a:cxn>
                </a:cxnLst>
                <a:rect l="T12" t="T13" r="T14" b="T15"/>
                <a:pathLst>
                  <a:path w="266" h="163">
                    <a:moveTo>
                      <a:pt x="0" y="0"/>
                    </a:moveTo>
                    <a:lnTo>
                      <a:pt x="266" y="110"/>
                    </a:lnTo>
                    <a:lnTo>
                      <a:pt x="194" y="16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9" name="Freeform 1050"/>
              <p:cNvSpPr>
                <a:spLocks/>
              </p:cNvSpPr>
              <p:nvPr/>
            </p:nvSpPr>
            <p:spPr bwMode="auto">
              <a:xfrm>
                <a:off x="4280" y="1674"/>
                <a:ext cx="272" cy="83"/>
              </a:xfrm>
              <a:custGeom>
                <a:avLst/>
                <a:gdLst>
                  <a:gd name="T0" fmla="*/ 0 w 272"/>
                  <a:gd name="T1" fmla="*/ 0 h 83"/>
                  <a:gd name="T2" fmla="*/ 272 w 272"/>
                  <a:gd name="T3" fmla="*/ 8 h 83"/>
                  <a:gd name="T4" fmla="*/ 239 w 272"/>
                  <a:gd name="T5" fmla="*/ 83 h 83"/>
                  <a:gd name="T6" fmla="*/ 0 w 272"/>
                  <a:gd name="T7" fmla="*/ 0 h 83"/>
                  <a:gd name="T8" fmla="*/ 0 60000 65536"/>
                  <a:gd name="T9" fmla="*/ 0 60000 65536"/>
                  <a:gd name="T10" fmla="*/ 0 60000 65536"/>
                  <a:gd name="T11" fmla="*/ 0 60000 65536"/>
                  <a:gd name="T12" fmla="*/ 0 w 272"/>
                  <a:gd name="T13" fmla="*/ 0 h 83"/>
                  <a:gd name="T14" fmla="*/ 272 w 272"/>
                  <a:gd name="T15" fmla="*/ 83 h 83"/>
                </a:gdLst>
                <a:ahLst/>
                <a:cxnLst>
                  <a:cxn ang="T8">
                    <a:pos x="T0" y="T1"/>
                  </a:cxn>
                  <a:cxn ang="T9">
                    <a:pos x="T2" y="T3"/>
                  </a:cxn>
                  <a:cxn ang="T10">
                    <a:pos x="T4" y="T5"/>
                  </a:cxn>
                  <a:cxn ang="T11">
                    <a:pos x="T6" y="T7"/>
                  </a:cxn>
                </a:cxnLst>
                <a:rect l="T12" t="T13" r="T14" b="T15"/>
                <a:pathLst>
                  <a:path w="272" h="83">
                    <a:moveTo>
                      <a:pt x="0" y="0"/>
                    </a:moveTo>
                    <a:lnTo>
                      <a:pt x="272" y="8"/>
                    </a:lnTo>
                    <a:lnTo>
                      <a:pt x="239" y="8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0" name="Freeform 1051"/>
              <p:cNvSpPr>
                <a:spLocks/>
              </p:cNvSpPr>
              <p:nvPr/>
            </p:nvSpPr>
            <p:spPr bwMode="auto">
              <a:xfrm>
                <a:off x="4283" y="1497"/>
                <a:ext cx="280" cy="69"/>
              </a:xfrm>
              <a:custGeom>
                <a:avLst/>
                <a:gdLst>
                  <a:gd name="T0" fmla="*/ 0 w 280"/>
                  <a:gd name="T1" fmla="*/ 41 h 69"/>
                  <a:gd name="T2" fmla="*/ 280 w 280"/>
                  <a:gd name="T3" fmla="*/ 0 h 69"/>
                  <a:gd name="T4" fmla="*/ 277 w 280"/>
                  <a:gd name="T5" fmla="*/ 69 h 69"/>
                  <a:gd name="T6" fmla="*/ 0 w 280"/>
                  <a:gd name="T7" fmla="*/ 41 h 69"/>
                  <a:gd name="T8" fmla="*/ 0 60000 65536"/>
                  <a:gd name="T9" fmla="*/ 0 60000 65536"/>
                  <a:gd name="T10" fmla="*/ 0 60000 65536"/>
                  <a:gd name="T11" fmla="*/ 0 60000 65536"/>
                  <a:gd name="T12" fmla="*/ 0 w 280"/>
                  <a:gd name="T13" fmla="*/ 0 h 69"/>
                  <a:gd name="T14" fmla="*/ 280 w 280"/>
                  <a:gd name="T15" fmla="*/ 69 h 69"/>
                </a:gdLst>
                <a:ahLst/>
                <a:cxnLst>
                  <a:cxn ang="T8">
                    <a:pos x="T0" y="T1"/>
                  </a:cxn>
                  <a:cxn ang="T9">
                    <a:pos x="T2" y="T3"/>
                  </a:cxn>
                  <a:cxn ang="T10">
                    <a:pos x="T4" y="T5"/>
                  </a:cxn>
                  <a:cxn ang="T11">
                    <a:pos x="T6" y="T7"/>
                  </a:cxn>
                </a:cxnLst>
                <a:rect l="T12" t="T13" r="T14" b="T15"/>
                <a:pathLst>
                  <a:path w="280" h="69">
                    <a:moveTo>
                      <a:pt x="0" y="41"/>
                    </a:moveTo>
                    <a:lnTo>
                      <a:pt x="280" y="0"/>
                    </a:lnTo>
                    <a:lnTo>
                      <a:pt x="277" y="69"/>
                    </a:lnTo>
                    <a:lnTo>
                      <a:pt x="0"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Freeform 1052"/>
              <p:cNvSpPr>
                <a:spLocks/>
              </p:cNvSpPr>
              <p:nvPr/>
            </p:nvSpPr>
            <p:spPr bwMode="auto">
              <a:xfrm>
                <a:off x="4166" y="1296"/>
                <a:ext cx="255" cy="143"/>
              </a:xfrm>
              <a:custGeom>
                <a:avLst/>
                <a:gdLst>
                  <a:gd name="T0" fmla="*/ 0 w 255"/>
                  <a:gd name="T1" fmla="*/ 143 h 143"/>
                  <a:gd name="T2" fmla="*/ 167 w 255"/>
                  <a:gd name="T3" fmla="*/ 0 h 143"/>
                  <a:gd name="T4" fmla="*/ 255 w 255"/>
                  <a:gd name="T5" fmla="*/ 24 h 143"/>
                  <a:gd name="T6" fmla="*/ 0 w 255"/>
                  <a:gd name="T7" fmla="*/ 143 h 143"/>
                  <a:gd name="T8" fmla="*/ 0 60000 65536"/>
                  <a:gd name="T9" fmla="*/ 0 60000 65536"/>
                  <a:gd name="T10" fmla="*/ 0 60000 65536"/>
                  <a:gd name="T11" fmla="*/ 0 60000 65536"/>
                  <a:gd name="T12" fmla="*/ 0 w 255"/>
                  <a:gd name="T13" fmla="*/ 0 h 143"/>
                  <a:gd name="T14" fmla="*/ 255 w 255"/>
                  <a:gd name="T15" fmla="*/ 143 h 143"/>
                </a:gdLst>
                <a:ahLst/>
                <a:cxnLst>
                  <a:cxn ang="T8">
                    <a:pos x="T0" y="T1"/>
                  </a:cxn>
                  <a:cxn ang="T9">
                    <a:pos x="T2" y="T3"/>
                  </a:cxn>
                  <a:cxn ang="T10">
                    <a:pos x="T4" y="T5"/>
                  </a:cxn>
                  <a:cxn ang="T11">
                    <a:pos x="T6" y="T7"/>
                  </a:cxn>
                </a:cxnLst>
                <a:rect l="T12" t="T13" r="T14" b="T15"/>
                <a:pathLst>
                  <a:path w="255" h="143">
                    <a:moveTo>
                      <a:pt x="0" y="143"/>
                    </a:moveTo>
                    <a:lnTo>
                      <a:pt x="167" y="0"/>
                    </a:lnTo>
                    <a:lnTo>
                      <a:pt x="255" y="24"/>
                    </a:lnTo>
                    <a:lnTo>
                      <a:pt x="0" y="1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79450" y="0"/>
            <a:ext cx="8743950" cy="1143000"/>
          </a:xfrm>
        </p:spPr>
        <p:txBody>
          <a:bodyPr/>
          <a:lstStyle/>
          <a:p>
            <a:pPr eaLnBrk="1" hangingPunct="1">
              <a:defRPr/>
            </a:pPr>
            <a:r>
              <a:rPr lang="en-US" altLang="en-US" smtClean="0">
                <a:ea typeface="ＭＳ Ｐゴシック" pitchFamily="34" charset="-128"/>
              </a:rPr>
              <a:t>Methods</a:t>
            </a:r>
          </a:p>
        </p:txBody>
      </p:sp>
      <p:sp>
        <p:nvSpPr>
          <p:cNvPr id="241667" name="Rectangle 3"/>
          <p:cNvSpPr>
            <a:spLocks noGrp="1" noChangeArrowheads="1"/>
          </p:cNvSpPr>
          <p:nvPr>
            <p:ph type="body" idx="1"/>
          </p:nvPr>
        </p:nvSpPr>
        <p:spPr>
          <a:xfrm>
            <a:off x="708025" y="1030288"/>
            <a:ext cx="9063038" cy="5643562"/>
          </a:xfrm>
        </p:spPr>
        <p:txBody>
          <a:bodyPr/>
          <a:lstStyle/>
          <a:p>
            <a:pPr eaLnBrk="1" hangingPunct="1">
              <a:lnSpc>
                <a:spcPct val="90000"/>
              </a:lnSpc>
              <a:defRPr/>
            </a:pPr>
            <a:r>
              <a:rPr lang="en-US" altLang="en-US" sz="2400" dirty="0" smtClean="0">
                <a:ea typeface="ＭＳ Ｐゴシック" pitchFamily="34" charset="-128"/>
              </a:rPr>
              <a:t>Function of Methods Section</a:t>
            </a:r>
          </a:p>
          <a:p>
            <a:pPr lvl="1" eaLnBrk="1" hangingPunct="1">
              <a:lnSpc>
                <a:spcPct val="90000"/>
              </a:lnSpc>
              <a:defRPr/>
            </a:pPr>
            <a:r>
              <a:rPr lang="en-US" altLang="en-US" sz="2000" dirty="0" smtClean="0">
                <a:ea typeface="ＭＳ Ｐゴシック" pitchFamily="34" charset="-128"/>
              </a:rPr>
              <a:t>Evaluation</a:t>
            </a:r>
          </a:p>
          <a:p>
            <a:pPr lvl="1" eaLnBrk="1" hangingPunct="1">
              <a:lnSpc>
                <a:spcPct val="90000"/>
              </a:lnSpc>
              <a:defRPr/>
            </a:pPr>
            <a:r>
              <a:rPr lang="en-US" altLang="en-US" sz="2000" dirty="0" smtClean="0">
                <a:ea typeface="ＭＳ Ｐゴシック" pitchFamily="34" charset="-128"/>
              </a:rPr>
              <a:t>Replication</a:t>
            </a:r>
          </a:p>
          <a:p>
            <a:pPr eaLnBrk="1" hangingPunct="1">
              <a:lnSpc>
                <a:spcPct val="90000"/>
              </a:lnSpc>
              <a:defRPr/>
            </a:pPr>
            <a:r>
              <a:rPr lang="en-US" altLang="en-US" sz="2400" dirty="0" smtClean="0">
                <a:ea typeface="ＭＳ Ｐゴシック" pitchFamily="34" charset="-128"/>
              </a:rPr>
              <a:t>Experiments vs Techniques</a:t>
            </a:r>
          </a:p>
          <a:p>
            <a:pPr eaLnBrk="1" hangingPunct="1">
              <a:lnSpc>
                <a:spcPct val="90000"/>
              </a:lnSpc>
              <a:defRPr/>
            </a:pPr>
            <a:r>
              <a:rPr lang="en-US" altLang="en-US" sz="2400" dirty="0" smtClean="0">
                <a:ea typeface="ＭＳ Ｐゴシック" pitchFamily="34" charset="-128"/>
              </a:rPr>
              <a:t>How did they study the problem?</a:t>
            </a:r>
          </a:p>
          <a:p>
            <a:pPr lvl="1" eaLnBrk="1" hangingPunct="1">
              <a:lnSpc>
                <a:spcPct val="90000"/>
              </a:lnSpc>
              <a:defRPr/>
            </a:pPr>
            <a:r>
              <a:rPr lang="en-US" altLang="en-US" sz="2000" dirty="0" smtClean="0">
                <a:ea typeface="ＭＳ Ｐゴシック" pitchFamily="34" charset="-128"/>
              </a:rPr>
              <a:t>Subjects, materials, apparatus, chemicals?</a:t>
            </a:r>
          </a:p>
          <a:p>
            <a:pPr eaLnBrk="1" hangingPunct="1">
              <a:lnSpc>
                <a:spcPct val="90000"/>
              </a:lnSpc>
              <a:defRPr/>
            </a:pPr>
            <a:r>
              <a:rPr lang="en-US" altLang="en-US" sz="2400" dirty="0" smtClean="0">
                <a:ea typeface="ＭＳ Ｐゴシック" pitchFamily="34" charset="-128"/>
              </a:rPr>
              <a:t>How did they proceed?  - Experiments carried out</a:t>
            </a:r>
          </a:p>
          <a:p>
            <a:pPr eaLnBrk="1" hangingPunct="1">
              <a:lnSpc>
                <a:spcPct val="90000"/>
              </a:lnSpc>
              <a:defRPr/>
            </a:pPr>
            <a:r>
              <a:rPr lang="en-US" altLang="en-US" sz="2400" dirty="0" smtClean="0">
                <a:ea typeface="ＭＳ Ｐゴシック" pitchFamily="34" charset="-128"/>
              </a:rPr>
              <a:t>What controls were used?</a:t>
            </a:r>
          </a:p>
          <a:p>
            <a:pPr eaLnBrk="1" hangingPunct="1">
              <a:lnSpc>
                <a:spcPct val="90000"/>
              </a:lnSpc>
              <a:defRPr/>
            </a:pPr>
            <a:r>
              <a:rPr lang="en-US" altLang="en-US" sz="2400" dirty="0" smtClean="0">
                <a:ea typeface="ＭＳ Ｐゴシック" pitchFamily="34" charset="-128"/>
              </a:rPr>
              <a:t>Equipment/techniques used (usually have subheadings)</a:t>
            </a:r>
          </a:p>
          <a:p>
            <a:pPr lvl="1" eaLnBrk="1" hangingPunct="1">
              <a:lnSpc>
                <a:spcPct val="90000"/>
              </a:lnSpc>
              <a:defRPr/>
            </a:pPr>
            <a:r>
              <a:rPr lang="en-US" altLang="en-US" sz="2000" dirty="0" smtClean="0">
                <a:ea typeface="ＭＳ Ｐゴシック" pitchFamily="34" charset="-128"/>
              </a:rPr>
              <a:t>Can reference then summarize, if published</a:t>
            </a:r>
          </a:p>
          <a:p>
            <a:pPr lvl="1" eaLnBrk="1" hangingPunct="1">
              <a:lnSpc>
                <a:spcPct val="90000"/>
              </a:lnSpc>
              <a:defRPr/>
            </a:pPr>
            <a:r>
              <a:rPr lang="en-US" altLang="en-US" sz="2000" dirty="0" smtClean="0">
                <a:ea typeface="ＭＳ Ｐゴシック" pitchFamily="34" charset="-128"/>
              </a:rPr>
              <a:t>Do put equipment models, sensitivities, concentrations, times</a:t>
            </a:r>
          </a:p>
          <a:p>
            <a:pPr lvl="1" eaLnBrk="1" hangingPunct="1">
              <a:lnSpc>
                <a:spcPct val="90000"/>
              </a:lnSpc>
              <a:defRPr/>
            </a:pPr>
            <a:r>
              <a:rPr lang="en-US" altLang="en-US" sz="2000" dirty="0" smtClean="0">
                <a:ea typeface="ＭＳ Ｐゴシック" pitchFamily="34" charset="-128"/>
              </a:rPr>
              <a:t>Do put reagent or animal sources (company; city, state) </a:t>
            </a:r>
          </a:p>
          <a:p>
            <a:pPr lvl="1" eaLnBrk="1" hangingPunct="1">
              <a:lnSpc>
                <a:spcPct val="90000"/>
              </a:lnSpc>
              <a:defRPr/>
            </a:pPr>
            <a:r>
              <a:rPr lang="en-US" altLang="en-US" sz="2000" dirty="0" smtClean="0">
                <a:ea typeface="ＭＳ Ｐゴシック" pitchFamily="34" charset="-128"/>
              </a:rPr>
              <a:t>Do put how animals are maintained</a:t>
            </a:r>
          </a:p>
          <a:p>
            <a:pPr lvl="1" eaLnBrk="1" hangingPunct="1">
              <a:lnSpc>
                <a:spcPct val="90000"/>
              </a:lnSpc>
              <a:defRPr/>
            </a:pPr>
            <a:r>
              <a:rPr lang="en-US" altLang="en-US" sz="2000" dirty="0" smtClean="0">
                <a:ea typeface="ＭＳ Ｐゴシック" pitchFamily="34" charset="-128"/>
              </a:rPr>
              <a:t>Do not detail common procedures</a:t>
            </a:r>
          </a:p>
          <a:p>
            <a:pPr eaLnBrk="1" hangingPunct="1">
              <a:lnSpc>
                <a:spcPct val="90000"/>
              </a:lnSpc>
              <a:defRPr/>
            </a:pPr>
            <a:r>
              <a:rPr lang="en-US" altLang="en-US" sz="2400" dirty="0" smtClean="0">
                <a:ea typeface="ＭＳ Ｐゴシック" pitchFamily="34" charset="-128"/>
              </a:rPr>
              <a:t>Special precautions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668338" y="0"/>
            <a:ext cx="8743950" cy="1143000"/>
          </a:xfrm>
        </p:spPr>
        <p:txBody>
          <a:bodyPr/>
          <a:lstStyle/>
          <a:p>
            <a:pPr eaLnBrk="1" hangingPunct="1">
              <a:defRPr/>
            </a:pPr>
            <a:r>
              <a:rPr lang="en-US" altLang="en-US" smtClean="0">
                <a:ea typeface="ＭＳ Ｐゴシック" pitchFamily="34" charset="-128"/>
              </a:rPr>
              <a:t>Results</a:t>
            </a:r>
          </a:p>
        </p:txBody>
      </p:sp>
      <p:sp>
        <p:nvSpPr>
          <p:cNvPr id="740355" name="Rectangle 3"/>
          <p:cNvSpPr>
            <a:spLocks noGrp="1" noChangeArrowheads="1"/>
          </p:cNvSpPr>
          <p:nvPr>
            <p:ph type="body" idx="1"/>
          </p:nvPr>
        </p:nvSpPr>
        <p:spPr>
          <a:xfrm>
            <a:off x="736600" y="1181100"/>
            <a:ext cx="8743950" cy="4635500"/>
          </a:xfrm>
        </p:spPr>
        <p:txBody>
          <a:bodyPr/>
          <a:lstStyle/>
          <a:p>
            <a:pPr eaLnBrk="1" hangingPunct="1">
              <a:lnSpc>
                <a:spcPct val="90000"/>
              </a:lnSpc>
              <a:defRPr/>
            </a:pPr>
            <a:r>
              <a:rPr lang="en-US" altLang="en-US" sz="2800" smtClean="0">
                <a:ea typeface="ＭＳ Ｐゴシック" pitchFamily="34" charset="-128"/>
              </a:rPr>
              <a:t>Presents the findings </a:t>
            </a:r>
          </a:p>
          <a:p>
            <a:pPr lvl="1" eaLnBrk="1" hangingPunct="1">
              <a:lnSpc>
                <a:spcPct val="90000"/>
              </a:lnSpc>
              <a:defRPr/>
            </a:pPr>
            <a:r>
              <a:rPr lang="en-US" altLang="en-US" sz="2400" smtClean="0">
                <a:ea typeface="ＭＳ Ｐゴシック" pitchFamily="34" charset="-128"/>
              </a:rPr>
              <a:t>Briefly describe experiments (no detail)</a:t>
            </a:r>
          </a:p>
          <a:p>
            <a:pPr eaLnBrk="1" hangingPunct="1">
              <a:lnSpc>
                <a:spcPct val="90000"/>
              </a:lnSpc>
              <a:defRPr/>
            </a:pPr>
            <a:r>
              <a:rPr lang="en-US" altLang="en-US" sz="2800" smtClean="0">
                <a:ea typeface="ＭＳ Ｐゴシック" pitchFamily="34" charset="-128"/>
              </a:rPr>
              <a:t>How long?</a:t>
            </a:r>
          </a:p>
          <a:p>
            <a:pPr lvl="1" eaLnBrk="1" hangingPunct="1">
              <a:lnSpc>
                <a:spcPct val="90000"/>
              </a:lnSpc>
              <a:defRPr/>
            </a:pPr>
            <a:r>
              <a:rPr lang="en-US" altLang="en-US" sz="2400" smtClean="0">
                <a:ea typeface="ＭＳ Ｐゴシック" pitchFamily="34" charset="-128"/>
              </a:rPr>
              <a:t>Depends on number of experiments</a:t>
            </a:r>
          </a:p>
          <a:p>
            <a:pPr lvl="1" eaLnBrk="1" hangingPunct="1">
              <a:lnSpc>
                <a:spcPct val="90000"/>
              </a:lnSpc>
              <a:defRPr/>
            </a:pPr>
            <a:r>
              <a:rPr lang="en-US" altLang="en-US" sz="2400" smtClean="0">
                <a:ea typeface="ＭＳ Ｐゴシック" pitchFamily="34" charset="-128"/>
              </a:rPr>
              <a:t>Enough to support tables/figures</a:t>
            </a:r>
          </a:p>
          <a:p>
            <a:pPr eaLnBrk="1" hangingPunct="1">
              <a:lnSpc>
                <a:spcPct val="90000"/>
              </a:lnSpc>
              <a:defRPr/>
            </a:pPr>
            <a:r>
              <a:rPr lang="en-US" altLang="en-US" sz="2800" smtClean="0">
                <a:ea typeface="ＭＳ Ｐゴシック" pitchFamily="34" charset="-128"/>
              </a:rPr>
              <a:t>Findings described in </a:t>
            </a:r>
            <a:r>
              <a:rPr lang="en-US" altLang="en-US" sz="2800" smtClean="0">
                <a:solidFill>
                  <a:srgbClr val="FFCC01"/>
                </a:solidFill>
                <a:ea typeface="ＭＳ Ｐゴシック" pitchFamily="34" charset="-128"/>
              </a:rPr>
              <a:t>past tense:</a:t>
            </a:r>
          </a:p>
          <a:p>
            <a:pPr lvl="1" eaLnBrk="1" hangingPunct="1">
              <a:lnSpc>
                <a:spcPct val="90000"/>
              </a:lnSpc>
              <a:buFont typeface="Wingdings" panose="05000000000000000000" pitchFamily="2" charset="2"/>
              <a:buNone/>
              <a:defRPr/>
            </a:pPr>
            <a:r>
              <a:rPr lang="ja-JP" altLang="en-US" sz="2400" smtClean="0">
                <a:ea typeface="ＭＳ Ｐゴシック" pitchFamily="34" charset="-128"/>
              </a:rPr>
              <a:t>“</a:t>
            </a:r>
            <a:r>
              <a:rPr lang="en-US" altLang="ja-JP" sz="2400" smtClean="0">
                <a:ea typeface="ＭＳ Ｐゴシック" pitchFamily="34" charset="-128"/>
              </a:rPr>
              <a:t>Within 6 hours of tropical storms, atmospheric pressure </a:t>
            </a:r>
            <a:r>
              <a:rPr lang="en-US" altLang="ja-JP" sz="2400" smtClean="0">
                <a:solidFill>
                  <a:schemeClr val="tx2"/>
                </a:solidFill>
                <a:ea typeface="ＭＳ Ｐゴシック" pitchFamily="34" charset="-128"/>
              </a:rPr>
              <a:t>decreas</a:t>
            </a:r>
            <a:r>
              <a:rPr lang="en-US" altLang="ja-JP" sz="2400" i="1" u="sng" smtClean="0">
                <a:solidFill>
                  <a:schemeClr val="tx2"/>
                </a:solidFill>
                <a:ea typeface="ＭＳ Ｐゴシック" pitchFamily="34" charset="-128"/>
              </a:rPr>
              <a:t>ed</a:t>
            </a:r>
            <a:r>
              <a:rPr lang="en-US" altLang="ja-JP" sz="2400" smtClean="0">
                <a:ea typeface="ＭＳ Ｐゴシック" pitchFamily="34" charset="-128"/>
              </a:rPr>
              <a:t> by 20 </a:t>
            </a:r>
            <a:r>
              <a:rPr lang="en-US" altLang="ja-JP" sz="2400" u="sng" smtClean="0">
                <a:ea typeface="ＭＳ Ｐゴシック" pitchFamily="34" charset="-128"/>
              </a:rPr>
              <a:t>+</a:t>
            </a:r>
            <a:r>
              <a:rPr lang="en-US" altLang="ja-JP" sz="2400" smtClean="0">
                <a:ea typeface="ＭＳ Ｐゴシック" pitchFamily="34" charset="-128"/>
              </a:rPr>
              <a:t> 6%.</a:t>
            </a:r>
            <a:r>
              <a:rPr lang="ja-JP" altLang="en-US" sz="2400" smtClean="0">
                <a:ea typeface="ＭＳ Ｐゴシック" pitchFamily="34" charset="-128"/>
              </a:rPr>
              <a:t>”</a:t>
            </a:r>
            <a:endParaRPr lang="en-US" altLang="ja-JP" sz="2400" smtClean="0">
              <a:ea typeface="ＭＳ Ｐゴシック" pitchFamily="34" charset="-128"/>
            </a:endParaRPr>
          </a:p>
          <a:p>
            <a:pPr eaLnBrk="1" hangingPunct="1">
              <a:lnSpc>
                <a:spcPct val="90000"/>
              </a:lnSpc>
              <a:defRPr/>
            </a:pPr>
            <a:r>
              <a:rPr lang="en-US" altLang="en-US" sz="2800" smtClean="0">
                <a:ea typeface="ＭＳ Ｐゴシック" pitchFamily="34" charset="-128"/>
              </a:rPr>
              <a:t>Order results logically (most to least imp)</a:t>
            </a:r>
          </a:p>
          <a:p>
            <a:pPr eaLnBrk="1" hangingPunct="1">
              <a:lnSpc>
                <a:spcPct val="90000"/>
              </a:lnSpc>
              <a:defRPr/>
            </a:pPr>
            <a:r>
              <a:rPr lang="en-US" altLang="en-US" sz="2800" smtClean="0">
                <a:ea typeface="ＭＳ Ｐゴシック" pitchFamily="34" charset="-128"/>
              </a:rPr>
              <a:t>Table/figure data not repeated</a:t>
            </a:r>
          </a:p>
          <a:p>
            <a:pPr eaLnBrk="1" hangingPunct="1">
              <a:lnSpc>
                <a:spcPct val="90000"/>
              </a:lnSpc>
              <a:defRPr/>
            </a:pPr>
            <a:r>
              <a:rPr lang="en-US" altLang="en-US" sz="2800" smtClean="0">
                <a:ea typeface="ＭＳ Ｐゴシック" pitchFamily="34" charset="-128"/>
              </a:rPr>
              <a:t>Generally does NOT include explanations or discussion of results</a:t>
            </a:r>
          </a:p>
        </p:txBody>
      </p:sp>
      <p:grpSp>
        <p:nvGrpSpPr>
          <p:cNvPr id="33796" name="Group 4"/>
          <p:cNvGrpSpPr>
            <a:grpSpLocks/>
          </p:cNvGrpSpPr>
          <p:nvPr/>
        </p:nvGrpSpPr>
        <p:grpSpPr bwMode="auto">
          <a:xfrm>
            <a:off x="7264400" y="1293813"/>
            <a:ext cx="2138363" cy="1995487"/>
            <a:chOff x="1848" y="1245"/>
            <a:chExt cx="2784" cy="2598"/>
          </a:xfrm>
        </p:grpSpPr>
        <p:sp>
          <p:nvSpPr>
            <p:cNvPr id="33797" name="Freeform 5"/>
            <p:cNvSpPr>
              <a:spLocks/>
            </p:cNvSpPr>
            <p:nvPr/>
          </p:nvSpPr>
          <p:spPr bwMode="auto">
            <a:xfrm>
              <a:off x="1863" y="1259"/>
              <a:ext cx="2764" cy="2569"/>
            </a:xfrm>
            <a:custGeom>
              <a:avLst/>
              <a:gdLst>
                <a:gd name="T0" fmla="*/ 21 w 2764"/>
                <a:gd name="T1" fmla="*/ 305 h 2569"/>
                <a:gd name="T2" fmla="*/ 257 w 2764"/>
                <a:gd name="T3" fmla="*/ 283 h 2569"/>
                <a:gd name="T4" fmla="*/ 513 w 2764"/>
                <a:gd name="T5" fmla="*/ 269 h 2569"/>
                <a:gd name="T6" fmla="*/ 936 w 2764"/>
                <a:gd name="T7" fmla="*/ 277 h 2569"/>
                <a:gd name="T8" fmla="*/ 1123 w 2764"/>
                <a:gd name="T9" fmla="*/ 269 h 2569"/>
                <a:gd name="T10" fmla="*/ 1344 w 2764"/>
                <a:gd name="T11" fmla="*/ 215 h 2569"/>
                <a:gd name="T12" fmla="*/ 1574 w 2764"/>
                <a:gd name="T13" fmla="*/ 166 h 2569"/>
                <a:gd name="T14" fmla="*/ 1773 w 2764"/>
                <a:gd name="T15" fmla="*/ 111 h 2569"/>
                <a:gd name="T16" fmla="*/ 1961 w 2764"/>
                <a:gd name="T17" fmla="*/ 97 h 2569"/>
                <a:gd name="T18" fmla="*/ 2218 w 2764"/>
                <a:gd name="T19" fmla="*/ 56 h 2569"/>
                <a:gd name="T20" fmla="*/ 2418 w 2764"/>
                <a:gd name="T21" fmla="*/ 48 h 2569"/>
                <a:gd name="T22" fmla="*/ 2723 w 2764"/>
                <a:gd name="T23" fmla="*/ 0 h 2569"/>
                <a:gd name="T24" fmla="*/ 2744 w 2764"/>
                <a:gd name="T25" fmla="*/ 83 h 2569"/>
                <a:gd name="T26" fmla="*/ 2751 w 2764"/>
                <a:gd name="T27" fmla="*/ 339 h 2569"/>
                <a:gd name="T28" fmla="*/ 2758 w 2764"/>
                <a:gd name="T29" fmla="*/ 616 h 2569"/>
                <a:gd name="T30" fmla="*/ 2764 w 2764"/>
                <a:gd name="T31" fmla="*/ 989 h 2569"/>
                <a:gd name="T32" fmla="*/ 2751 w 2764"/>
                <a:gd name="T33" fmla="*/ 1191 h 2569"/>
                <a:gd name="T34" fmla="*/ 2764 w 2764"/>
                <a:gd name="T35" fmla="*/ 1412 h 2569"/>
                <a:gd name="T36" fmla="*/ 2751 w 2764"/>
                <a:gd name="T37" fmla="*/ 1711 h 2569"/>
                <a:gd name="T38" fmla="*/ 2723 w 2764"/>
                <a:gd name="T39" fmla="*/ 1946 h 2569"/>
                <a:gd name="T40" fmla="*/ 2487 w 2764"/>
                <a:gd name="T41" fmla="*/ 1994 h 2569"/>
                <a:gd name="T42" fmla="*/ 2154 w 2764"/>
                <a:gd name="T43" fmla="*/ 2078 h 2569"/>
                <a:gd name="T44" fmla="*/ 1863 w 2764"/>
                <a:gd name="T45" fmla="*/ 2160 h 2569"/>
                <a:gd name="T46" fmla="*/ 1580 w 2764"/>
                <a:gd name="T47" fmla="*/ 2195 h 2569"/>
                <a:gd name="T48" fmla="*/ 1289 w 2764"/>
                <a:gd name="T49" fmla="*/ 2216 h 2569"/>
                <a:gd name="T50" fmla="*/ 1129 w 2764"/>
                <a:gd name="T51" fmla="*/ 2250 h 2569"/>
                <a:gd name="T52" fmla="*/ 902 w 2764"/>
                <a:gd name="T53" fmla="*/ 2339 h 2569"/>
                <a:gd name="T54" fmla="*/ 665 w 2764"/>
                <a:gd name="T55" fmla="*/ 2431 h 2569"/>
                <a:gd name="T56" fmla="*/ 479 w 2764"/>
                <a:gd name="T57" fmla="*/ 2493 h 2569"/>
                <a:gd name="T58" fmla="*/ 326 w 2764"/>
                <a:gd name="T59" fmla="*/ 2535 h 2569"/>
                <a:gd name="T60" fmla="*/ 138 w 2764"/>
                <a:gd name="T61" fmla="*/ 2569 h 2569"/>
                <a:gd name="T62" fmla="*/ 90 w 2764"/>
                <a:gd name="T63" fmla="*/ 2535 h 2569"/>
                <a:gd name="T64" fmla="*/ 84 w 2764"/>
                <a:gd name="T65" fmla="*/ 2375 h 2569"/>
                <a:gd name="T66" fmla="*/ 90 w 2764"/>
                <a:gd name="T67" fmla="*/ 1994 h 2569"/>
                <a:gd name="T68" fmla="*/ 76 w 2764"/>
                <a:gd name="T69" fmla="*/ 1579 h 2569"/>
                <a:gd name="T70" fmla="*/ 42 w 2764"/>
                <a:gd name="T71" fmla="*/ 1280 h 2569"/>
                <a:gd name="T72" fmla="*/ 28 w 2764"/>
                <a:gd name="T73" fmla="*/ 1017 h 2569"/>
                <a:gd name="T74" fmla="*/ 7 w 2764"/>
                <a:gd name="T75" fmla="*/ 796 h 2569"/>
                <a:gd name="T76" fmla="*/ 0 w 2764"/>
                <a:gd name="T77" fmla="*/ 484 h 2569"/>
                <a:gd name="T78" fmla="*/ 21 w 2764"/>
                <a:gd name="T79" fmla="*/ 305 h 25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4"/>
                <a:gd name="T121" fmla="*/ 0 h 2569"/>
                <a:gd name="T122" fmla="*/ 2764 w 2764"/>
                <a:gd name="T123" fmla="*/ 2569 h 25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4" h="2569">
                  <a:moveTo>
                    <a:pt x="21" y="305"/>
                  </a:moveTo>
                  <a:lnTo>
                    <a:pt x="257" y="283"/>
                  </a:lnTo>
                  <a:lnTo>
                    <a:pt x="513" y="269"/>
                  </a:lnTo>
                  <a:lnTo>
                    <a:pt x="936" y="277"/>
                  </a:lnTo>
                  <a:lnTo>
                    <a:pt x="1123" y="269"/>
                  </a:lnTo>
                  <a:lnTo>
                    <a:pt x="1344" y="215"/>
                  </a:lnTo>
                  <a:lnTo>
                    <a:pt x="1574" y="166"/>
                  </a:lnTo>
                  <a:lnTo>
                    <a:pt x="1773" y="111"/>
                  </a:lnTo>
                  <a:lnTo>
                    <a:pt x="1961" y="97"/>
                  </a:lnTo>
                  <a:lnTo>
                    <a:pt x="2218" y="56"/>
                  </a:lnTo>
                  <a:lnTo>
                    <a:pt x="2418" y="48"/>
                  </a:lnTo>
                  <a:lnTo>
                    <a:pt x="2723" y="0"/>
                  </a:lnTo>
                  <a:lnTo>
                    <a:pt x="2744" y="83"/>
                  </a:lnTo>
                  <a:lnTo>
                    <a:pt x="2751" y="339"/>
                  </a:lnTo>
                  <a:lnTo>
                    <a:pt x="2758" y="616"/>
                  </a:lnTo>
                  <a:lnTo>
                    <a:pt x="2764" y="989"/>
                  </a:lnTo>
                  <a:lnTo>
                    <a:pt x="2751" y="1191"/>
                  </a:lnTo>
                  <a:lnTo>
                    <a:pt x="2764" y="1412"/>
                  </a:lnTo>
                  <a:lnTo>
                    <a:pt x="2751" y="1711"/>
                  </a:lnTo>
                  <a:lnTo>
                    <a:pt x="2723" y="1946"/>
                  </a:lnTo>
                  <a:lnTo>
                    <a:pt x="2487" y="1994"/>
                  </a:lnTo>
                  <a:lnTo>
                    <a:pt x="2154" y="2078"/>
                  </a:lnTo>
                  <a:lnTo>
                    <a:pt x="1863" y="2160"/>
                  </a:lnTo>
                  <a:lnTo>
                    <a:pt x="1580" y="2195"/>
                  </a:lnTo>
                  <a:lnTo>
                    <a:pt x="1289" y="2216"/>
                  </a:lnTo>
                  <a:lnTo>
                    <a:pt x="1129" y="2250"/>
                  </a:lnTo>
                  <a:lnTo>
                    <a:pt x="902" y="2339"/>
                  </a:lnTo>
                  <a:lnTo>
                    <a:pt x="665" y="2431"/>
                  </a:lnTo>
                  <a:lnTo>
                    <a:pt x="479" y="2493"/>
                  </a:lnTo>
                  <a:lnTo>
                    <a:pt x="326" y="2535"/>
                  </a:lnTo>
                  <a:lnTo>
                    <a:pt x="138" y="2569"/>
                  </a:lnTo>
                  <a:lnTo>
                    <a:pt x="90" y="2535"/>
                  </a:lnTo>
                  <a:lnTo>
                    <a:pt x="84" y="2375"/>
                  </a:lnTo>
                  <a:lnTo>
                    <a:pt x="90" y="1994"/>
                  </a:lnTo>
                  <a:lnTo>
                    <a:pt x="76" y="1579"/>
                  </a:lnTo>
                  <a:lnTo>
                    <a:pt x="42" y="1280"/>
                  </a:lnTo>
                  <a:lnTo>
                    <a:pt x="28" y="1017"/>
                  </a:lnTo>
                  <a:lnTo>
                    <a:pt x="7" y="796"/>
                  </a:lnTo>
                  <a:lnTo>
                    <a:pt x="0" y="484"/>
                  </a:lnTo>
                  <a:lnTo>
                    <a:pt x="21" y="305"/>
                  </a:lnTo>
                  <a:close/>
                </a:path>
              </a:pathLst>
            </a:custGeom>
            <a:solidFill>
              <a:srgbClr val="FF5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Freeform 6"/>
            <p:cNvSpPr>
              <a:spLocks/>
            </p:cNvSpPr>
            <p:nvPr/>
          </p:nvSpPr>
          <p:spPr bwMode="auto">
            <a:xfrm>
              <a:off x="2151" y="1906"/>
              <a:ext cx="2219" cy="1442"/>
            </a:xfrm>
            <a:custGeom>
              <a:avLst/>
              <a:gdLst>
                <a:gd name="T0" fmla="*/ 180 w 2219"/>
                <a:gd name="T1" fmla="*/ 1344 h 1442"/>
                <a:gd name="T2" fmla="*/ 180 w 2219"/>
                <a:gd name="T3" fmla="*/ 900 h 1442"/>
                <a:gd name="T4" fmla="*/ 180 w 2219"/>
                <a:gd name="T5" fmla="*/ 417 h 1442"/>
                <a:gd name="T6" fmla="*/ 166 w 2219"/>
                <a:gd name="T7" fmla="*/ 14 h 1442"/>
                <a:gd name="T8" fmla="*/ 130 w 2219"/>
                <a:gd name="T9" fmla="*/ 0 h 1442"/>
                <a:gd name="T10" fmla="*/ 130 w 2219"/>
                <a:gd name="T11" fmla="*/ 60 h 1442"/>
                <a:gd name="T12" fmla="*/ 144 w 2219"/>
                <a:gd name="T13" fmla="*/ 269 h 1442"/>
                <a:gd name="T14" fmla="*/ 130 w 2219"/>
                <a:gd name="T15" fmla="*/ 311 h 1442"/>
                <a:gd name="T16" fmla="*/ 0 w 2219"/>
                <a:gd name="T17" fmla="*/ 311 h 1442"/>
                <a:gd name="T18" fmla="*/ 5 w 2219"/>
                <a:gd name="T19" fmla="*/ 344 h 1442"/>
                <a:gd name="T20" fmla="*/ 70 w 2219"/>
                <a:gd name="T21" fmla="*/ 344 h 1442"/>
                <a:gd name="T22" fmla="*/ 140 w 2219"/>
                <a:gd name="T23" fmla="*/ 344 h 1442"/>
                <a:gd name="T24" fmla="*/ 140 w 2219"/>
                <a:gd name="T25" fmla="*/ 472 h 1442"/>
                <a:gd name="T26" fmla="*/ 144 w 2219"/>
                <a:gd name="T27" fmla="*/ 579 h 1442"/>
                <a:gd name="T28" fmla="*/ 14 w 2219"/>
                <a:gd name="T29" fmla="*/ 593 h 1442"/>
                <a:gd name="T30" fmla="*/ 24 w 2219"/>
                <a:gd name="T31" fmla="*/ 626 h 1442"/>
                <a:gd name="T32" fmla="*/ 117 w 2219"/>
                <a:gd name="T33" fmla="*/ 616 h 1442"/>
                <a:gd name="T34" fmla="*/ 140 w 2219"/>
                <a:gd name="T35" fmla="*/ 616 h 1442"/>
                <a:gd name="T36" fmla="*/ 149 w 2219"/>
                <a:gd name="T37" fmla="*/ 788 h 1442"/>
                <a:gd name="T38" fmla="*/ 140 w 2219"/>
                <a:gd name="T39" fmla="*/ 900 h 1442"/>
                <a:gd name="T40" fmla="*/ 19 w 2219"/>
                <a:gd name="T41" fmla="*/ 904 h 1442"/>
                <a:gd name="T42" fmla="*/ 28 w 2219"/>
                <a:gd name="T43" fmla="*/ 937 h 1442"/>
                <a:gd name="T44" fmla="*/ 140 w 2219"/>
                <a:gd name="T45" fmla="*/ 937 h 1442"/>
                <a:gd name="T46" fmla="*/ 154 w 2219"/>
                <a:gd name="T47" fmla="*/ 1103 h 1442"/>
                <a:gd name="T48" fmla="*/ 149 w 2219"/>
                <a:gd name="T49" fmla="*/ 1172 h 1442"/>
                <a:gd name="T50" fmla="*/ 24 w 2219"/>
                <a:gd name="T51" fmla="*/ 1177 h 1442"/>
                <a:gd name="T52" fmla="*/ 28 w 2219"/>
                <a:gd name="T53" fmla="*/ 1214 h 1442"/>
                <a:gd name="T54" fmla="*/ 121 w 2219"/>
                <a:gd name="T55" fmla="*/ 1214 h 1442"/>
                <a:gd name="T56" fmla="*/ 154 w 2219"/>
                <a:gd name="T57" fmla="*/ 1214 h 1442"/>
                <a:gd name="T58" fmla="*/ 149 w 2219"/>
                <a:gd name="T59" fmla="*/ 1442 h 1442"/>
                <a:gd name="T60" fmla="*/ 329 w 2219"/>
                <a:gd name="T61" fmla="*/ 1386 h 1442"/>
                <a:gd name="T62" fmla="*/ 454 w 2219"/>
                <a:gd name="T63" fmla="*/ 1363 h 1442"/>
                <a:gd name="T64" fmla="*/ 652 w 2219"/>
                <a:gd name="T65" fmla="*/ 1307 h 1442"/>
                <a:gd name="T66" fmla="*/ 971 w 2219"/>
                <a:gd name="T67" fmla="*/ 1242 h 1442"/>
                <a:gd name="T68" fmla="*/ 1327 w 2219"/>
                <a:gd name="T69" fmla="*/ 1191 h 1442"/>
                <a:gd name="T70" fmla="*/ 1642 w 2219"/>
                <a:gd name="T71" fmla="*/ 1135 h 1442"/>
                <a:gd name="T72" fmla="*/ 1896 w 2219"/>
                <a:gd name="T73" fmla="*/ 1093 h 1442"/>
                <a:gd name="T74" fmla="*/ 2150 w 2219"/>
                <a:gd name="T75" fmla="*/ 1058 h 1442"/>
                <a:gd name="T76" fmla="*/ 2219 w 2219"/>
                <a:gd name="T77" fmla="*/ 1030 h 1442"/>
                <a:gd name="T78" fmla="*/ 2192 w 2219"/>
                <a:gd name="T79" fmla="*/ 1002 h 1442"/>
                <a:gd name="T80" fmla="*/ 2075 w 2219"/>
                <a:gd name="T81" fmla="*/ 1034 h 1442"/>
                <a:gd name="T82" fmla="*/ 1900 w 2219"/>
                <a:gd name="T83" fmla="*/ 1058 h 1442"/>
                <a:gd name="T84" fmla="*/ 1735 w 2219"/>
                <a:gd name="T85" fmla="*/ 1084 h 1442"/>
                <a:gd name="T86" fmla="*/ 1489 w 2219"/>
                <a:gd name="T87" fmla="*/ 1135 h 1442"/>
                <a:gd name="T88" fmla="*/ 1332 w 2219"/>
                <a:gd name="T89" fmla="*/ 1168 h 1442"/>
                <a:gd name="T90" fmla="*/ 1097 w 2219"/>
                <a:gd name="T91" fmla="*/ 1195 h 1442"/>
                <a:gd name="T92" fmla="*/ 897 w 2219"/>
                <a:gd name="T93" fmla="*/ 1228 h 1442"/>
                <a:gd name="T94" fmla="*/ 694 w 2219"/>
                <a:gd name="T95" fmla="*/ 1270 h 1442"/>
                <a:gd name="T96" fmla="*/ 559 w 2219"/>
                <a:gd name="T97" fmla="*/ 1293 h 1442"/>
                <a:gd name="T98" fmla="*/ 389 w 2219"/>
                <a:gd name="T99" fmla="*/ 1344 h 1442"/>
                <a:gd name="T100" fmla="*/ 208 w 2219"/>
                <a:gd name="T101" fmla="*/ 1386 h 1442"/>
                <a:gd name="T102" fmla="*/ 175 w 2219"/>
                <a:gd name="T103" fmla="*/ 1400 h 1442"/>
                <a:gd name="T104" fmla="*/ 180 w 2219"/>
                <a:gd name="T105" fmla="*/ 1344 h 14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19"/>
                <a:gd name="T160" fmla="*/ 0 h 1442"/>
                <a:gd name="T161" fmla="*/ 2219 w 2219"/>
                <a:gd name="T162" fmla="*/ 1442 h 14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19" h="1442">
                  <a:moveTo>
                    <a:pt x="180" y="1344"/>
                  </a:moveTo>
                  <a:lnTo>
                    <a:pt x="180" y="900"/>
                  </a:lnTo>
                  <a:lnTo>
                    <a:pt x="180" y="417"/>
                  </a:lnTo>
                  <a:lnTo>
                    <a:pt x="166" y="14"/>
                  </a:lnTo>
                  <a:lnTo>
                    <a:pt x="130" y="0"/>
                  </a:lnTo>
                  <a:lnTo>
                    <a:pt x="130" y="60"/>
                  </a:lnTo>
                  <a:lnTo>
                    <a:pt x="144" y="269"/>
                  </a:lnTo>
                  <a:lnTo>
                    <a:pt x="130" y="311"/>
                  </a:lnTo>
                  <a:lnTo>
                    <a:pt x="0" y="311"/>
                  </a:lnTo>
                  <a:lnTo>
                    <a:pt x="5" y="344"/>
                  </a:lnTo>
                  <a:lnTo>
                    <a:pt x="70" y="344"/>
                  </a:lnTo>
                  <a:lnTo>
                    <a:pt x="140" y="344"/>
                  </a:lnTo>
                  <a:lnTo>
                    <a:pt x="140" y="472"/>
                  </a:lnTo>
                  <a:lnTo>
                    <a:pt x="144" y="579"/>
                  </a:lnTo>
                  <a:lnTo>
                    <a:pt x="14" y="593"/>
                  </a:lnTo>
                  <a:lnTo>
                    <a:pt x="24" y="626"/>
                  </a:lnTo>
                  <a:lnTo>
                    <a:pt x="117" y="616"/>
                  </a:lnTo>
                  <a:lnTo>
                    <a:pt x="140" y="616"/>
                  </a:lnTo>
                  <a:lnTo>
                    <a:pt x="149" y="788"/>
                  </a:lnTo>
                  <a:lnTo>
                    <a:pt x="140" y="900"/>
                  </a:lnTo>
                  <a:lnTo>
                    <a:pt x="19" y="904"/>
                  </a:lnTo>
                  <a:lnTo>
                    <a:pt x="28" y="937"/>
                  </a:lnTo>
                  <a:lnTo>
                    <a:pt x="140" y="937"/>
                  </a:lnTo>
                  <a:lnTo>
                    <a:pt x="154" y="1103"/>
                  </a:lnTo>
                  <a:lnTo>
                    <a:pt x="149" y="1172"/>
                  </a:lnTo>
                  <a:lnTo>
                    <a:pt x="24" y="1177"/>
                  </a:lnTo>
                  <a:lnTo>
                    <a:pt x="28" y="1214"/>
                  </a:lnTo>
                  <a:lnTo>
                    <a:pt x="121" y="1214"/>
                  </a:lnTo>
                  <a:lnTo>
                    <a:pt x="154" y="1214"/>
                  </a:lnTo>
                  <a:lnTo>
                    <a:pt x="149" y="1442"/>
                  </a:lnTo>
                  <a:lnTo>
                    <a:pt x="329" y="1386"/>
                  </a:lnTo>
                  <a:lnTo>
                    <a:pt x="454" y="1363"/>
                  </a:lnTo>
                  <a:lnTo>
                    <a:pt x="652" y="1307"/>
                  </a:lnTo>
                  <a:lnTo>
                    <a:pt x="971" y="1242"/>
                  </a:lnTo>
                  <a:lnTo>
                    <a:pt x="1327" y="1191"/>
                  </a:lnTo>
                  <a:lnTo>
                    <a:pt x="1642" y="1135"/>
                  </a:lnTo>
                  <a:lnTo>
                    <a:pt x="1896" y="1093"/>
                  </a:lnTo>
                  <a:lnTo>
                    <a:pt x="2150" y="1058"/>
                  </a:lnTo>
                  <a:lnTo>
                    <a:pt x="2219" y="1030"/>
                  </a:lnTo>
                  <a:lnTo>
                    <a:pt x="2192" y="1002"/>
                  </a:lnTo>
                  <a:lnTo>
                    <a:pt x="2075" y="1034"/>
                  </a:lnTo>
                  <a:lnTo>
                    <a:pt x="1900" y="1058"/>
                  </a:lnTo>
                  <a:lnTo>
                    <a:pt x="1735" y="1084"/>
                  </a:lnTo>
                  <a:lnTo>
                    <a:pt x="1489" y="1135"/>
                  </a:lnTo>
                  <a:lnTo>
                    <a:pt x="1332" y="1168"/>
                  </a:lnTo>
                  <a:lnTo>
                    <a:pt x="1097" y="1195"/>
                  </a:lnTo>
                  <a:lnTo>
                    <a:pt x="897" y="1228"/>
                  </a:lnTo>
                  <a:lnTo>
                    <a:pt x="694" y="1270"/>
                  </a:lnTo>
                  <a:lnTo>
                    <a:pt x="559" y="1293"/>
                  </a:lnTo>
                  <a:lnTo>
                    <a:pt x="389" y="1344"/>
                  </a:lnTo>
                  <a:lnTo>
                    <a:pt x="208" y="1386"/>
                  </a:lnTo>
                  <a:lnTo>
                    <a:pt x="175" y="1400"/>
                  </a:lnTo>
                  <a:lnTo>
                    <a:pt x="180" y="1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9" name="Freeform 7"/>
            <p:cNvSpPr>
              <a:spLocks/>
            </p:cNvSpPr>
            <p:nvPr/>
          </p:nvSpPr>
          <p:spPr bwMode="auto">
            <a:xfrm>
              <a:off x="2322" y="2007"/>
              <a:ext cx="2144" cy="950"/>
            </a:xfrm>
            <a:custGeom>
              <a:avLst/>
              <a:gdLst>
                <a:gd name="T0" fmla="*/ 0 w 2144"/>
                <a:gd name="T1" fmla="*/ 909 h 950"/>
                <a:gd name="T2" fmla="*/ 139 w 2144"/>
                <a:gd name="T3" fmla="*/ 684 h 950"/>
                <a:gd name="T4" fmla="*/ 240 w 2144"/>
                <a:gd name="T5" fmla="*/ 535 h 950"/>
                <a:gd name="T6" fmla="*/ 309 w 2144"/>
                <a:gd name="T7" fmla="*/ 461 h 950"/>
                <a:gd name="T8" fmla="*/ 379 w 2144"/>
                <a:gd name="T9" fmla="*/ 512 h 950"/>
                <a:gd name="T10" fmla="*/ 461 w 2144"/>
                <a:gd name="T11" fmla="*/ 624 h 950"/>
                <a:gd name="T12" fmla="*/ 540 w 2144"/>
                <a:gd name="T13" fmla="*/ 666 h 950"/>
                <a:gd name="T14" fmla="*/ 619 w 2144"/>
                <a:gd name="T15" fmla="*/ 489 h 950"/>
                <a:gd name="T16" fmla="*/ 684 w 2144"/>
                <a:gd name="T17" fmla="*/ 326 h 950"/>
                <a:gd name="T18" fmla="*/ 731 w 2144"/>
                <a:gd name="T19" fmla="*/ 247 h 950"/>
                <a:gd name="T20" fmla="*/ 789 w 2144"/>
                <a:gd name="T21" fmla="*/ 289 h 950"/>
                <a:gd name="T22" fmla="*/ 822 w 2144"/>
                <a:gd name="T23" fmla="*/ 172 h 950"/>
                <a:gd name="T24" fmla="*/ 901 w 2144"/>
                <a:gd name="T25" fmla="*/ 14 h 950"/>
                <a:gd name="T26" fmla="*/ 957 w 2144"/>
                <a:gd name="T27" fmla="*/ 0 h 950"/>
                <a:gd name="T28" fmla="*/ 1031 w 2144"/>
                <a:gd name="T29" fmla="*/ 74 h 950"/>
                <a:gd name="T30" fmla="*/ 1113 w 2144"/>
                <a:gd name="T31" fmla="*/ 181 h 950"/>
                <a:gd name="T32" fmla="*/ 1174 w 2144"/>
                <a:gd name="T33" fmla="*/ 280 h 950"/>
                <a:gd name="T34" fmla="*/ 1192 w 2144"/>
                <a:gd name="T35" fmla="*/ 299 h 950"/>
                <a:gd name="T36" fmla="*/ 1243 w 2144"/>
                <a:gd name="T37" fmla="*/ 204 h 950"/>
                <a:gd name="T38" fmla="*/ 1327 w 2144"/>
                <a:gd name="T39" fmla="*/ 93 h 950"/>
                <a:gd name="T40" fmla="*/ 1474 w 2144"/>
                <a:gd name="T41" fmla="*/ 176 h 950"/>
                <a:gd name="T42" fmla="*/ 1544 w 2144"/>
                <a:gd name="T43" fmla="*/ 223 h 950"/>
                <a:gd name="T44" fmla="*/ 1686 w 2144"/>
                <a:gd name="T45" fmla="*/ 257 h 950"/>
                <a:gd name="T46" fmla="*/ 1751 w 2144"/>
                <a:gd name="T47" fmla="*/ 199 h 950"/>
                <a:gd name="T48" fmla="*/ 1853 w 2144"/>
                <a:gd name="T49" fmla="*/ 102 h 950"/>
                <a:gd name="T50" fmla="*/ 2005 w 2144"/>
                <a:gd name="T51" fmla="*/ 130 h 950"/>
                <a:gd name="T52" fmla="*/ 2140 w 2144"/>
                <a:gd name="T53" fmla="*/ 148 h 950"/>
                <a:gd name="T54" fmla="*/ 2144 w 2144"/>
                <a:gd name="T55" fmla="*/ 190 h 950"/>
                <a:gd name="T56" fmla="*/ 2024 w 2144"/>
                <a:gd name="T57" fmla="*/ 181 h 950"/>
                <a:gd name="T58" fmla="*/ 1863 w 2144"/>
                <a:gd name="T59" fmla="*/ 139 h 950"/>
                <a:gd name="T60" fmla="*/ 1756 w 2144"/>
                <a:gd name="T61" fmla="*/ 243 h 950"/>
                <a:gd name="T62" fmla="*/ 1691 w 2144"/>
                <a:gd name="T63" fmla="*/ 312 h 950"/>
                <a:gd name="T64" fmla="*/ 1548 w 2144"/>
                <a:gd name="T65" fmla="*/ 275 h 950"/>
                <a:gd name="T66" fmla="*/ 1418 w 2144"/>
                <a:gd name="T67" fmla="*/ 186 h 950"/>
                <a:gd name="T68" fmla="*/ 1336 w 2144"/>
                <a:gd name="T69" fmla="*/ 134 h 950"/>
                <a:gd name="T70" fmla="*/ 1271 w 2144"/>
                <a:gd name="T71" fmla="*/ 227 h 950"/>
                <a:gd name="T72" fmla="*/ 1220 w 2144"/>
                <a:gd name="T73" fmla="*/ 322 h 950"/>
                <a:gd name="T74" fmla="*/ 1187 w 2144"/>
                <a:gd name="T75" fmla="*/ 354 h 950"/>
                <a:gd name="T76" fmla="*/ 1113 w 2144"/>
                <a:gd name="T77" fmla="*/ 238 h 950"/>
                <a:gd name="T78" fmla="*/ 1045 w 2144"/>
                <a:gd name="T79" fmla="*/ 144 h 950"/>
                <a:gd name="T80" fmla="*/ 975 w 2144"/>
                <a:gd name="T81" fmla="*/ 55 h 950"/>
                <a:gd name="T82" fmla="*/ 943 w 2144"/>
                <a:gd name="T83" fmla="*/ 32 h 950"/>
                <a:gd name="T84" fmla="*/ 906 w 2144"/>
                <a:gd name="T85" fmla="*/ 65 h 950"/>
                <a:gd name="T86" fmla="*/ 868 w 2144"/>
                <a:gd name="T87" fmla="*/ 158 h 950"/>
                <a:gd name="T88" fmla="*/ 817 w 2144"/>
                <a:gd name="T89" fmla="*/ 275 h 950"/>
                <a:gd name="T90" fmla="*/ 799 w 2144"/>
                <a:gd name="T91" fmla="*/ 345 h 950"/>
                <a:gd name="T92" fmla="*/ 745 w 2144"/>
                <a:gd name="T93" fmla="*/ 294 h 950"/>
                <a:gd name="T94" fmla="*/ 703 w 2144"/>
                <a:gd name="T95" fmla="*/ 354 h 950"/>
                <a:gd name="T96" fmla="*/ 656 w 2144"/>
                <a:gd name="T97" fmla="*/ 470 h 950"/>
                <a:gd name="T98" fmla="*/ 601 w 2144"/>
                <a:gd name="T99" fmla="*/ 619 h 950"/>
                <a:gd name="T100" fmla="*/ 559 w 2144"/>
                <a:gd name="T101" fmla="*/ 703 h 950"/>
                <a:gd name="T102" fmla="*/ 554 w 2144"/>
                <a:gd name="T103" fmla="*/ 723 h 950"/>
                <a:gd name="T104" fmla="*/ 470 w 2144"/>
                <a:gd name="T105" fmla="*/ 666 h 950"/>
                <a:gd name="T106" fmla="*/ 412 w 2144"/>
                <a:gd name="T107" fmla="*/ 605 h 950"/>
                <a:gd name="T108" fmla="*/ 351 w 2144"/>
                <a:gd name="T109" fmla="*/ 535 h 950"/>
                <a:gd name="T110" fmla="*/ 314 w 2144"/>
                <a:gd name="T111" fmla="*/ 512 h 950"/>
                <a:gd name="T112" fmla="*/ 230 w 2144"/>
                <a:gd name="T113" fmla="*/ 610 h 950"/>
                <a:gd name="T114" fmla="*/ 148 w 2144"/>
                <a:gd name="T115" fmla="*/ 727 h 950"/>
                <a:gd name="T116" fmla="*/ 88 w 2144"/>
                <a:gd name="T117" fmla="*/ 839 h 950"/>
                <a:gd name="T118" fmla="*/ 14 w 2144"/>
                <a:gd name="T119" fmla="*/ 950 h 950"/>
                <a:gd name="T120" fmla="*/ 0 w 2144"/>
                <a:gd name="T121" fmla="*/ 909 h 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4"/>
                <a:gd name="T184" fmla="*/ 0 h 950"/>
                <a:gd name="T185" fmla="*/ 2144 w 2144"/>
                <a:gd name="T186" fmla="*/ 950 h 9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4" h="950">
                  <a:moveTo>
                    <a:pt x="0" y="909"/>
                  </a:moveTo>
                  <a:lnTo>
                    <a:pt x="139" y="684"/>
                  </a:lnTo>
                  <a:lnTo>
                    <a:pt x="240" y="535"/>
                  </a:lnTo>
                  <a:lnTo>
                    <a:pt x="309" y="461"/>
                  </a:lnTo>
                  <a:lnTo>
                    <a:pt x="379" y="512"/>
                  </a:lnTo>
                  <a:lnTo>
                    <a:pt x="461" y="624"/>
                  </a:lnTo>
                  <a:lnTo>
                    <a:pt x="540" y="666"/>
                  </a:lnTo>
                  <a:lnTo>
                    <a:pt x="619" y="489"/>
                  </a:lnTo>
                  <a:lnTo>
                    <a:pt x="684" y="326"/>
                  </a:lnTo>
                  <a:lnTo>
                    <a:pt x="731" y="247"/>
                  </a:lnTo>
                  <a:lnTo>
                    <a:pt x="789" y="289"/>
                  </a:lnTo>
                  <a:lnTo>
                    <a:pt x="822" y="172"/>
                  </a:lnTo>
                  <a:lnTo>
                    <a:pt x="901" y="14"/>
                  </a:lnTo>
                  <a:lnTo>
                    <a:pt x="957" y="0"/>
                  </a:lnTo>
                  <a:lnTo>
                    <a:pt x="1031" y="74"/>
                  </a:lnTo>
                  <a:lnTo>
                    <a:pt x="1113" y="181"/>
                  </a:lnTo>
                  <a:lnTo>
                    <a:pt x="1174" y="280"/>
                  </a:lnTo>
                  <a:lnTo>
                    <a:pt x="1192" y="299"/>
                  </a:lnTo>
                  <a:lnTo>
                    <a:pt x="1243" y="204"/>
                  </a:lnTo>
                  <a:lnTo>
                    <a:pt x="1327" y="93"/>
                  </a:lnTo>
                  <a:lnTo>
                    <a:pt x="1474" y="176"/>
                  </a:lnTo>
                  <a:lnTo>
                    <a:pt x="1544" y="223"/>
                  </a:lnTo>
                  <a:lnTo>
                    <a:pt x="1686" y="257"/>
                  </a:lnTo>
                  <a:lnTo>
                    <a:pt x="1751" y="199"/>
                  </a:lnTo>
                  <a:lnTo>
                    <a:pt x="1853" y="102"/>
                  </a:lnTo>
                  <a:lnTo>
                    <a:pt x="2005" y="130"/>
                  </a:lnTo>
                  <a:lnTo>
                    <a:pt x="2140" y="148"/>
                  </a:lnTo>
                  <a:lnTo>
                    <a:pt x="2144" y="190"/>
                  </a:lnTo>
                  <a:lnTo>
                    <a:pt x="2024" y="181"/>
                  </a:lnTo>
                  <a:lnTo>
                    <a:pt x="1863" y="139"/>
                  </a:lnTo>
                  <a:lnTo>
                    <a:pt x="1756" y="243"/>
                  </a:lnTo>
                  <a:lnTo>
                    <a:pt x="1691" y="312"/>
                  </a:lnTo>
                  <a:lnTo>
                    <a:pt x="1548" y="275"/>
                  </a:lnTo>
                  <a:lnTo>
                    <a:pt x="1418" y="186"/>
                  </a:lnTo>
                  <a:lnTo>
                    <a:pt x="1336" y="134"/>
                  </a:lnTo>
                  <a:lnTo>
                    <a:pt x="1271" y="227"/>
                  </a:lnTo>
                  <a:lnTo>
                    <a:pt x="1220" y="322"/>
                  </a:lnTo>
                  <a:lnTo>
                    <a:pt x="1187" y="354"/>
                  </a:lnTo>
                  <a:lnTo>
                    <a:pt x="1113" y="238"/>
                  </a:lnTo>
                  <a:lnTo>
                    <a:pt x="1045" y="144"/>
                  </a:lnTo>
                  <a:lnTo>
                    <a:pt x="975" y="55"/>
                  </a:lnTo>
                  <a:lnTo>
                    <a:pt x="943" y="32"/>
                  </a:lnTo>
                  <a:lnTo>
                    <a:pt x="906" y="65"/>
                  </a:lnTo>
                  <a:lnTo>
                    <a:pt x="868" y="158"/>
                  </a:lnTo>
                  <a:lnTo>
                    <a:pt x="817" y="275"/>
                  </a:lnTo>
                  <a:lnTo>
                    <a:pt x="799" y="345"/>
                  </a:lnTo>
                  <a:lnTo>
                    <a:pt x="745" y="294"/>
                  </a:lnTo>
                  <a:lnTo>
                    <a:pt x="703" y="354"/>
                  </a:lnTo>
                  <a:lnTo>
                    <a:pt x="656" y="470"/>
                  </a:lnTo>
                  <a:lnTo>
                    <a:pt x="601" y="619"/>
                  </a:lnTo>
                  <a:lnTo>
                    <a:pt x="559" y="703"/>
                  </a:lnTo>
                  <a:lnTo>
                    <a:pt x="554" y="723"/>
                  </a:lnTo>
                  <a:lnTo>
                    <a:pt x="470" y="666"/>
                  </a:lnTo>
                  <a:lnTo>
                    <a:pt x="412" y="605"/>
                  </a:lnTo>
                  <a:lnTo>
                    <a:pt x="351" y="535"/>
                  </a:lnTo>
                  <a:lnTo>
                    <a:pt x="314" y="512"/>
                  </a:lnTo>
                  <a:lnTo>
                    <a:pt x="230" y="610"/>
                  </a:lnTo>
                  <a:lnTo>
                    <a:pt x="148" y="727"/>
                  </a:lnTo>
                  <a:lnTo>
                    <a:pt x="88" y="839"/>
                  </a:lnTo>
                  <a:lnTo>
                    <a:pt x="14" y="950"/>
                  </a:lnTo>
                  <a:lnTo>
                    <a:pt x="0" y="9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00" name="Group 8"/>
            <p:cNvGrpSpPr>
              <a:grpSpLocks/>
            </p:cNvGrpSpPr>
            <p:nvPr/>
          </p:nvGrpSpPr>
          <p:grpSpPr bwMode="auto">
            <a:xfrm>
              <a:off x="1848" y="1245"/>
              <a:ext cx="2784" cy="2598"/>
              <a:chOff x="1848" y="1245"/>
              <a:chExt cx="2784" cy="2598"/>
            </a:xfrm>
          </p:grpSpPr>
          <p:sp>
            <p:nvSpPr>
              <p:cNvPr id="33808" name="Freeform 9"/>
              <p:cNvSpPr>
                <a:spLocks/>
              </p:cNvSpPr>
              <p:nvPr/>
            </p:nvSpPr>
            <p:spPr bwMode="auto">
              <a:xfrm>
                <a:off x="2322" y="3179"/>
                <a:ext cx="2273" cy="573"/>
              </a:xfrm>
              <a:custGeom>
                <a:avLst/>
                <a:gdLst>
                  <a:gd name="T0" fmla="*/ 0 w 2273"/>
                  <a:gd name="T1" fmla="*/ 531 h 573"/>
                  <a:gd name="T2" fmla="*/ 130 w 2273"/>
                  <a:gd name="T3" fmla="*/ 522 h 573"/>
                  <a:gd name="T4" fmla="*/ 328 w 2273"/>
                  <a:gd name="T5" fmla="*/ 450 h 573"/>
                  <a:gd name="T6" fmla="*/ 624 w 2273"/>
                  <a:gd name="T7" fmla="*/ 323 h 573"/>
                  <a:gd name="T8" fmla="*/ 766 w 2273"/>
                  <a:gd name="T9" fmla="*/ 286 h 573"/>
                  <a:gd name="T10" fmla="*/ 985 w 2273"/>
                  <a:gd name="T11" fmla="*/ 254 h 573"/>
                  <a:gd name="T12" fmla="*/ 1276 w 2273"/>
                  <a:gd name="T13" fmla="*/ 240 h 573"/>
                  <a:gd name="T14" fmla="*/ 1497 w 2273"/>
                  <a:gd name="T15" fmla="*/ 187 h 573"/>
                  <a:gd name="T16" fmla="*/ 1681 w 2273"/>
                  <a:gd name="T17" fmla="*/ 127 h 573"/>
                  <a:gd name="T18" fmla="*/ 1847 w 2273"/>
                  <a:gd name="T19" fmla="*/ 90 h 573"/>
                  <a:gd name="T20" fmla="*/ 2070 w 2273"/>
                  <a:gd name="T21" fmla="*/ 37 h 573"/>
                  <a:gd name="T22" fmla="*/ 2203 w 2273"/>
                  <a:gd name="T23" fmla="*/ 0 h 573"/>
                  <a:gd name="T24" fmla="*/ 2259 w 2273"/>
                  <a:gd name="T25" fmla="*/ 0 h 573"/>
                  <a:gd name="T26" fmla="*/ 2273 w 2273"/>
                  <a:gd name="T27" fmla="*/ 37 h 573"/>
                  <a:gd name="T28" fmla="*/ 2152 w 2273"/>
                  <a:gd name="T29" fmla="*/ 51 h 573"/>
                  <a:gd name="T30" fmla="*/ 1954 w 2273"/>
                  <a:gd name="T31" fmla="*/ 94 h 573"/>
                  <a:gd name="T32" fmla="*/ 1802 w 2273"/>
                  <a:gd name="T33" fmla="*/ 127 h 573"/>
                  <a:gd name="T34" fmla="*/ 1681 w 2273"/>
                  <a:gd name="T35" fmla="*/ 155 h 573"/>
                  <a:gd name="T36" fmla="*/ 1548 w 2273"/>
                  <a:gd name="T37" fmla="*/ 210 h 573"/>
                  <a:gd name="T38" fmla="*/ 1390 w 2273"/>
                  <a:gd name="T39" fmla="*/ 244 h 573"/>
                  <a:gd name="T40" fmla="*/ 1206 w 2273"/>
                  <a:gd name="T41" fmla="*/ 272 h 573"/>
                  <a:gd name="T42" fmla="*/ 1025 w 2273"/>
                  <a:gd name="T43" fmla="*/ 291 h 573"/>
                  <a:gd name="T44" fmla="*/ 845 w 2273"/>
                  <a:gd name="T45" fmla="*/ 296 h 573"/>
                  <a:gd name="T46" fmla="*/ 693 w 2273"/>
                  <a:gd name="T47" fmla="*/ 328 h 573"/>
                  <a:gd name="T48" fmla="*/ 536 w 2273"/>
                  <a:gd name="T49" fmla="*/ 385 h 573"/>
                  <a:gd name="T50" fmla="*/ 356 w 2273"/>
                  <a:gd name="T51" fmla="*/ 469 h 573"/>
                  <a:gd name="T52" fmla="*/ 198 w 2273"/>
                  <a:gd name="T53" fmla="*/ 526 h 573"/>
                  <a:gd name="T54" fmla="*/ 79 w 2273"/>
                  <a:gd name="T55" fmla="*/ 563 h 573"/>
                  <a:gd name="T56" fmla="*/ 0 w 2273"/>
                  <a:gd name="T57" fmla="*/ 573 h 573"/>
                  <a:gd name="T58" fmla="*/ 0 w 2273"/>
                  <a:gd name="T59" fmla="*/ 531 h 5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3"/>
                  <a:gd name="T91" fmla="*/ 0 h 573"/>
                  <a:gd name="T92" fmla="*/ 2273 w 2273"/>
                  <a:gd name="T93" fmla="*/ 573 h 5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3" h="573">
                    <a:moveTo>
                      <a:pt x="0" y="531"/>
                    </a:moveTo>
                    <a:lnTo>
                      <a:pt x="130" y="522"/>
                    </a:lnTo>
                    <a:lnTo>
                      <a:pt x="328" y="450"/>
                    </a:lnTo>
                    <a:lnTo>
                      <a:pt x="624" y="323"/>
                    </a:lnTo>
                    <a:lnTo>
                      <a:pt x="766" y="286"/>
                    </a:lnTo>
                    <a:lnTo>
                      <a:pt x="985" y="254"/>
                    </a:lnTo>
                    <a:lnTo>
                      <a:pt x="1276" y="240"/>
                    </a:lnTo>
                    <a:lnTo>
                      <a:pt x="1497" y="187"/>
                    </a:lnTo>
                    <a:lnTo>
                      <a:pt x="1681" y="127"/>
                    </a:lnTo>
                    <a:lnTo>
                      <a:pt x="1847" y="90"/>
                    </a:lnTo>
                    <a:lnTo>
                      <a:pt x="2070" y="37"/>
                    </a:lnTo>
                    <a:lnTo>
                      <a:pt x="2203" y="0"/>
                    </a:lnTo>
                    <a:lnTo>
                      <a:pt x="2259" y="0"/>
                    </a:lnTo>
                    <a:lnTo>
                      <a:pt x="2273" y="37"/>
                    </a:lnTo>
                    <a:lnTo>
                      <a:pt x="2152" y="51"/>
                    </a:lnTo>
                    <a:lnTo>
                      <a:pt x="1954" y="94"/>
                    </a:lnTo>
                    <a:lnTo>
                      <a:pt x="1802" y="127"/>
                    </a:lnTo>
                    <a:lnTo>
                      <a:pt x="1681" y="155"/>
                    </a:lnTo>
                    <a:lnTo>
                      <a:pt x="1548" y="210"/>
                    </a:lnTo>
                    <a:lnTo>
                      <a:pt x="1390" y="244"/>
                    </a:lnTo>
                    <a:lnTo>
                      <a:pt x="1206" y="272"/>
                    </a:lnTo>
                    <a:lnTo>
                      <a:pt x="1025" y="291"/>
                    </a:lnTo>
                    <a:lnTo>
                      <a:pt x="845" y="296"/>
                    </a:lnTo>
                    <a:lnTo>
                      <a:pt x="693" y="328"/>
                    </a:lnTo>
                    <a:lnTo>
                      <a:pt x="536" y="385"/>
                    </a:lnTo>
                    <a:lnTo>
                      <a:pt x="356" y="469"/>
                    </a:lnTo>
                    <a:lnTo>
                      <a:pt x="198" y="526"/>
                    </a:lnTo>
                    <a:lnTo>
                      <a:pt x="79" y="563"/>
                    </a:lnTo>
                    <a:lnTo>
                      <a:pt x="0" y="573"/>
                    </a:lnTo>
                    <a:lnTo>
                      <a:pt x="0" y="5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9" name="Freeform 10"/>
              <p:cNvSpPr>
                <a:spLocks/>
              </p:cNvSpPr>
              <p:nvPr/>
            </p:nvSpPr>
            <p:spPr bwMode="auto">
              <a:xfrm>
                <a:off x="1857" y="1245"/>
                <a:ext cx="2775" cy="1974"/>
              </a:xfrm>
              <a:custGeom>
                <a:avLst/>
                <a:gdLst>
                  <a:gd name="T0" fmla="*/ 2738 w 2775"/>
                  <a:gd name="T1" fmla="*/ 1969 h 1974"/>
                  <a:gd name="T2" fmla="*/ 2761 w 2775"/>
                  <a:gd name="T3" fmla="*/ 1706 h 1974"/>
                  <a:gd name="T4" fmla="*/ 2770 w 2775"/>
                  <a:gd name="T5" fmla="*/ 1355 h 1974"/>
                  <a:gd name="T6" fmla="*/ 2770 w 2775"/>
                  <a:gd name="T7" fmla="*/ 952 h 1974"/>
                  <a:gd name="T8" fmla="*/ 2775 w 2775"/>
                  <a:gd name="T9" fmla="*/ 526 h 1974"/>
                  <a:gd name="T10" fmla="*/ 2757 w 2775"/>
                  <a:gd name="T11" fmla="*/ 184 h 1974"/>
                  <a:gd name="T12" fmla="*/ 2738 w 2775"/>
                  <a:gd name="T13" fmla="*/ 0 h 1974"/>
                  <a:gd name="T14" fmla="*/ 2475 w 2775"/>
                  <a:gd name="T15" fmla="*/ 32 h 1974"/>
                  <a:gd name="T16" fmla="*/ 2170 w 2775"/>
                  <a:gd name="T17" fmla="*/ 70 h 1974"/>
                  <a:gd name="T18" fmla="*/ 1861 w 2775"/>
                  <a:gd name="T19" fmla="*/ 107 h 1974"/>
                  <a:gd name="T20" fmla="*/ 1612 w 2775"/>
                  <a:gd name="T21" fmla="*/ 153 h 1974"/>
                  <a:gd name="T22" fmla="*/ 1403 w 2775"/>
                  <a:gd name="T23" fmla="*/ 207 h 1974"/>
                  <a:gd name="T24" fmla="*/ 1149 w 2775"/>
                  <a:gd name="T25" fmla="*/ 263 h 1974"/>
                  <a:gd name="T26" fmla="*/ 883 w 2775"/>
                  <a:gd name="T27" fmla="*/ 282 h 1974"/>
                  <a:gd name="T28" fmla="*/ 392 w 2775"/>
                  <a:gd name="T29" fmla="*/ 282 h 1974"/>
                  <a:gd name="T30" fmla="*/ 37 w 2775"/>
                  <a:gd name="T31" fmla="*/ 296 h 1974"/>
                  <a:gd name="T32" fmla="*/ 0 w 2775"/>
                  <a:gd name="T33" fmla="*/ 314 h 1974"/>
                  <a:gd name="T34" fmla="*/ 5 w 2775"/>
                  <a:gd name="T35" fmla="*/ 342 h 1974"/>
                  <a:gd name="T36" fmla="*/ 138 w 2775"/>
                  <a:gd name="T37" fmla="*/ 324 h 1974"/>
                  <a:gd name="T38" fmla="*/ 310 w 2775"/>
                  <a:gd name="T39" fmla="*/ 310 h 1974"/>
                  <a:gd name="T40" fmla="*/ 555 w 2775"/>
                  <a:gd name="T41" fmla="*/ 300 h 1974"/>
                  <a:gd name="T42" fmla="*/ 932 w 2775"/>
                  <a:gd name="T43" fmla="*/ 300 h 1974"/>
                  <a:gd name="T44" fmla="*/ 1135 w 2775"/>
                  <a:gd name="T45" fmla="*/ 286 h 1974"/>
                  <a:gd name="T46" fmla="*/ 1349 w 2775"/>
                  <a:gd name="T47" fmla="*/ 245 h 1974"/>
                  <a:gd name="T48" fmla="*/ 1561 w 2775"/>
                  <a:gd name="T49" fmla="*/ 193 h 1974"/>
                  <a:gd name="T50" fmla="*/ 1759 w 2775"/>
                  <a:gd name="T51" fmla="*/ 149 h 1974"/>
                  <a:gd name="T52" fmla="*/ 1953 w 2775"/>
                  <a:gd name="T53" fmla="*/ 116 h 1974"/>
                  <a:gd name="T54" fmla="*/ 2179 w 2775"/>
                  <a:gd name="T55" fmla="*/ 88 h 1974"/>
                  <a:gd name="T56" fmla="*/ 2414 w 2775"/>
                  <a:gd name="T57" fmla="*/ 60 h 1974"/>
                  <a:gd name="T58" fmla="*/ 2586 w 2775"/>
                  <a:gd name="T59" fmla="*/ 42 h 1974"/>
                  <a:gd name="T60" fmla="*/ 2715 w 2775"/>
                  <a:gd name="T61" fmla="*/ 32 h 1974"/>
                  <a:gd name="T62" fmla="*/ 2724 w 2775"/>
                  <a:gd name="T63" fmla="*/ 170 h 1974"/>
                  <a:gd name="T64" fmla="*/ 2738 w 2775"/>
                  <a:gd name="T65" fmla="*/ 356 h 1974"/>
                  <a:gd name="T66" fmla="*/ 2752 w 2775"/>
                  <a:gd name="T67" fmla="*/ 591 h 1974"/>
                  <a:gd name="T68" fmla="*/ 2747 w 2775"/>
                  <a:gd name="T69" fmla="*/ 763 h 1974"/>
                  <a:gd name="T70" fmla="*/ 2743 w 2775"/>
                  <a:gd name="T71" fmla="*/ 1078 h 1974"/>
                  <a:gd name="T72" fmla="*/ 2747 w 2775"/>
                  <a:gd name="T73" fmla="*/ 1359 h 1974"/>
                  <a:gd name="T74" fmla="*/ 2743 w 2775"/>
                  <a:gd name="T75" fmla="*/ 1599 h 1974"/>
                  <a:gd name="T76" fmla="*/ 2719 w 2775"/>
                  <a:gd name="T77" fmla="*/ 1830 h 1974"/>
                  <a:gd name="T78" fmla="*/ 2696 w 2775"/>
                  <a:gd name="T79" fmla="*/ 1974 h 1974"/>
                  <a:gd name="T80" fmla="*/ 2738 w 2775"/>
                  <a:gd name="T81" fmla="*/ 1969 h 19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5"/>
                  <a:gd name="T124" fmla="*/ 0 h 1974"/>
                  <a:gd name="T125" fmla="*/ 2775 w 2775"/>
                  <a:gd name="T126" fmla="*/ 1974 h 19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5" h="1974">
                    <a:moveTo>
                      <a:pt x="2738" y="1969"/>
                    </a:moveTo>
                    <a:lnTo>
                      <a:pt x="2761" y="1706"/>
                    </a:lnTo>
                    <a:lnTo>
                      <a:pt x="2770" y="1355"/>
                    </a:lnTo>
                    <a:lnTo>
                      <a:pt x="2770" y="952"/>
                    </a:lnTo>
                    <a:lnTo>
                      <a:pt x="2775" y="526"/>
                    </a:lnTo>
                    <a:lnTo>
                      <a:pt x="2757" y="184"/>
                    </a:lnTo>
                    <a:lnTo>
                      <a:pt x="2738" y="0"/>
                    </a:lnTo>
                    <a:lnTo>
                      <a:pt x="2475" y="32"/>
                    </a:lnTo>
                    <a:lnTo>
                      <a:pt x="2170" y="70"/>
                    </a:lnTo>
                    <a:lnTo>
                      <a:pt x="1861" y="107"/>
                    </a:lnTo>
                    <a:lnTo>
                      <a:pt x="1612" y="153"/>
                    </a:lnTo>
                    <a:lnTo>
                      <a:pt x="1403" y="207"/>
                    </a:lnTo>
                    <a:lnTo>
                      <a:pt x="1149" y="263"/>
                    </a:lnTo>
                    <a:lnTo>
                      <a:pt x="883" y="282"/>
                    </a:lnTo>
                    <a:lnTo>
                      <a:pt x="392" y="282"/>
                    </a:lnTo>
                    <a:lnTo>
                      <a:pt x="37" y="296"/>
                    </a:lnTo>
                    <a:lnTo>
                      <a:pt x="0" y="314"/>
                    </a:lnTo>
                    <a:lnTo>
                      <a:pt x="5" y="342"/>
                    </a:lnTo>
                    <a:lnTo>
                      <a:pt x="138" y="324"/>
                    </a:lnTo>
                    <a:lnTo>
                      <a:pt x="310" y="310"/>
                    </a:lnTo>
                    <a:lnTo>
                      <a:pt x="555" y="300"/>
                    </a:lnTo>
                    <a:lnTo>
                      <a:pt x="932" y="300"/>
                    </a:lnTo>
                    <a:lnTo>
                      <a:pt x="1135" y="286"/>
                    </a:lnTo>
                    <a:lnTo>
                      <a:pt x="1349" y="245"/>
                    </a:lnTo>
                    <a:lnTo>
                      <a:pt x="1561" y="193"/>
                    </a:lnTo>
                    <a:lnTo>
                      <a:pt x="1759" y="149"/>
                    </a:lnTo>
                    <a:lnTo>
                      <a:pt x="1953" y="116"/>
                    </a:lnTo>
                    <a:lnTo>
                      <a:pt x="2179" y="88"/>
                    </a:lnTo>
                    <a:lnTo>
                      <a:pt x="2414" y="60"/>
                    </a:lnTo>
                    <a:lnTo>
                      <a:pt x="2586" y="42"/>
                    </a:lnTo>
                    <a:lnTo>
                      <a:pt x="2715" y="32"/>
                    </a:lnTo>
                    <a:lnTo>
                      <a:pt x="2724" y="170"/>
                    </a:lnTo>
                    <a:lnTo>
                      <a:pt x="2738" y="356"/>
                    </a:lnTo>
                    <a:lnTo>
                      <a:pt x="2752" y="591"/>
                    </a:lnTo>
                    <a:lnTo>
                      <a:pt x="2747" y="763"/>
                    </a:lnTo>
                    <a:lnTo>
                      <a:pt x="2743" y="1078"/>
                    </a:lnTo>
                    <a:lnTo>
                      <a:pt x="2747" y="1359"/>
                    </a:lnTo>
                    <a:lnTo>
                      <a:pt x="2743" y="1599"/>
                    </a:lnTo>
                    <a:lnTo>
                      <a:pt x="2719" y="1830"/>
                    </a:lnTo>
                    <a:lnTo>
                      <a:pt x="2696" y="1974"/>
                    </a:lnTo>
                    <a:lnTo>
                      <a:pt x="2738" y="19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0" name="Freeform 11"/>
              <p:cNvSpPr>
                <a:spLocks/>
              </p:cNvSpPr>
              <p:nvPr/>
            </p:nvSpPr>
            <p:spPr bwMode="auto">
              <a:xfrm>
                <a:off x="1848" y="1553"/>
                <a:ext cx="122" cy="1725"/>
              </a:xfrm>
              <a:custGeom>
                <a:avLst/>
                <a:gdLst>
                  <a:gd name="T0" fmla="*/ 76 w 122"/>
                  <a:gd name="T1" fmla="*/ 892 h 1725"/>
                  <a:gd name="T2" fmla="*/ 51 w 122"/>
                  <a:gd name="T3" fmla="*/ 517 h 1725"/>
                  <a:gd name="T4" fmla="*/ 36 w 122"/>
                  <a:gd name="T5" fmla="*/ 231 h 1725"/>
                  <a:gd name="T6" fmla="*/ 40 w 122"/>
                  <a:gd name="T7" fmla="*/ 0 h 1725"/>
                  <a:gd name="T8" fmla="*/ 5 w 122"/>
                  <a:gd name="T9" fmla="*/ 9 h 1725"/>
                  <a:gd name="T10" fmla="*/ 0 w 122"/>
                  <a:gd name="T11" fmla="*/ 175 h 1725"/>
                  <a:gd name="T12" fmla="*/ 20 w 122"/>
                  <a:gd name="T13" fmla="*/ 486 h 1725"/>
                  <a:gd name="T14" fmla="*/ 36 w 122"/>
                  <a:gd name="T15" fmla="*/ 814 h 1725"/>
                  <a:gd name="T16" fmla="*/ 66 w 122"/>
                  <a:gd name="T17" fmla="*/ 1082 h 1725"/>
                  <a:gd name="T18" fmla="*/ 91 w 122"/>
                  <a:gd name="T19" fmla="*/ 1420 h 1725"/>
                  <a:gd name="T20" fmla="*/ 91 w 122"/>
                  <a:gd name="T21" fmla="*/ 1725 h 1725"/>
                  <a:gd name="T22" fmla="*/ 122 w 122"/>
                  <a:gd name="T23" fmla="*/ 1600 h 1725"/>
                  <a:gd name="T24" fmla="*/ 118 w 122"/>
                  <a:gd name="T25" fmla="*/ 1378 h 1725"/>
                  <a:gd name="T26" fmla="*/ 107 w 122"/>
                  <a:gd name="T27" fmla="*/ 1124 h 1725"/>
                  <a:gd name="T28" fmla="*/ 76 w 122"/>
                  <a:gd name="T29" fmla="*/ 892 h 1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725"/>
                  <a:gd name="T47" fmla="*/ 122 w 122"/>
                  <a:gd name="T48" fmla="*/ 1725 h 1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725">
                    <a:moveTo>
                      <a:pt x="76" y="892"/>
                    </a:moveTo>
                    <a:lnTo>
                      <a:pt x="51" y="517"/>
                    </a:lnTo>
                    <a:lnTo>
                      <a:pt x="36" y="231"/>
                    </a:lnTo>
                    <a:lnTo>
                      <a:pt x="40" y="0"/>
                    </a:lnTo>
                    <a:lnTo>
                      <a:pt x="5" y="9"/>
                    </a:lnTo>
                    <a:lnTo>
                      <a:pt x="0" y="175"/>
                    </a:lnTo>
                    <a:lnTo>
                      <a:pt x="20" y="486"/>
                    </a:lnTo>
                    <a:lnTo>
                      <a:pt x="36" y="814"/>
                    </a:lnTo>
                    <a:lnTo>
                      <a:pt x="66" y="1082"/>
                    </a:lnTo>
                    <a:lnTo>
                      <a:pt x="91" y="1420"/>
                    </a:lnTo>
                    <a:lnTo>
                      <a:pt x="91" y="1725"/>
                    </a:lnTo>
                    <a:lnTo>
                      <a:pt x="122" y="1600"/>
                    </a:lnTo>
                    <a:lnTo>
                      <a:pt x="118" y="1378"/>
                    </a:lnTo>
                    <a:lnTo>
                      <a:pt x="107" y="1124"/>
                    </a:lnTo>
                    <a:lnTo>
                      <a:pt x="76" y="8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2"/>
              <p:cNvSpPr>
                <a:spLocks/>
              </p:cNvSpPr>
              <p:nvPr/>
            </p:nvSpPr>
            <p:spPr bwMode="auto">
              <a:xfrm>
                <a:off x="1930" y="3114"/>
                <a:ext cx="367" cy="729"/>
              </a:xfrm>
              <a:custGeom>
                <a:avLst/>
                <a:gdLst>
                  <a:gd name="T0" fmla="*/ 14 w 367"/>
                  <a:gd name="T1" fmla="*/ 0 h 729"/>
                  <a:gd name="T2" fmla="*/ 34 w 367"/>
                  <a:gd name="T3" fmla="*/ 116 h 729"/>
                  <a:gd name="T4" fmla="*/ 43 w 367"/>
                  <a:gd name="T5" fmla="*/ 317 h 729"/>
                  <a:gd name="T6" fmla="*/ 43 w 367"/>
                  <a:gd name="T7" fmla="*/ 551 h 729"/>
                  <a:gd name="T8" fmla="*/ 62 w 367"/>
                  <a:gd name="T9" fmla="*/ 678 h 729"/>
                  <a:gd name="T10" fmla="*/ 115 w 367"/>
                  <a:gd name="T11" fmla="*/ 697 h 729"/>
                  <a:gd name="T12" fmla="*/ 204 w 367"/>
                  <a:gd name="T13" fmla="*/ 683 h 729"/>
                  <a:gd name="T14" fmla="*/ 367 w 367"/>
                  <a:gd name="T15" fmla="*/ 627 h 729"/>
                  <a:gd name="T16" fmla="*/ 353 w 367"/>
                  <a:gd name="T17" fmla="*/ 650 h 729"/>
                  <a:gd name="T18" fmla="*/ 266 w 367"/>
                  <a:gd name="T19" fmla="*/ 692 h 729"/>
                  <a:gd name="T20" fmla="*/ 110 w 367"/>
                  <a:gd name="T21" fmla="*/ 729 h 729"/>
                  <a:gd name="T22" fmla="*/ 43 w 367"/>
                  <a:gd name="T23" fmla="*/ 715 h 729"/>
                  <a:gd name="T24" fmla="*/ 23 w 367"/>
                  <a:gd name="T25" fmla="*/ 687 h 729"/>
                  <a:gd name="T26" fmla="*/ 9 w 367"/>
                  <a:gd name="T27" fmla="*/ 613 h 729"/>
                  <a:gd name="T28" fmla="*/ 9 w 367"/>
                  <a:gd name="T29" fmla="*/ 472 h 729"/>
                  <a:gd name="T30" fmla="*/ 9 w 367"/>
                  <a:gd name="T31" fmla="*/ 308 h 729"/>
                  <a:gd name="T32" fmla="*/ 0 w 367"/>
                  <a:gd name="T33" fmla="*/ 150 h 729"/>
                  <a:gd name="T34" fmla="*/ 14 w 367"/>
                  <a:gd name="T35" fmla="*/ 0 h 7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7"/>
                  <a:gd name="T55" fmla="*/ 0 h 729"/>
                  <a:gd name="T56" fmla="*/ 367 w 367"/>
                  <a:gd name="T57" fmla="*/ 729 h 7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7" h="729">
                    <a:moveTo>
                      <a:pt x="14" y="0"/>
                    </a:moveTo>
                    <a:lnTo>
                      <a:pt x="34" y="116"/>
                    </a:lnTo>
                    <a:lnTo>
                      <a:pt x="43" y="317"/>
                    </a:lnTo>
                    <a:lnTo>
                      <a:pt x="43" y="551"/>
                    </a:lnTo>
                    <a:lnTo>
                      <a:pt x="62" y="678"/>
                    </a:lnTo>
                    <a:lnTo>
                      <a:pt x="115" y="697"/>
                    </a:lnTo>
                    <a:lnTo>
                      <a:pt x="204" y="683"/>
                    </a:lnTo>
                    <a:lnTo>
                      <a:pt x="367" y="627"/>
                    </a:lnTo>
                    <a:lnTo>
                      <a:pt x="353" y="650"/>
                    </a:lnTo>
                    <a:lnTo>
                      <a:pt x="266" y="692"/>
                    </a:lnTo>
                    <a:lnTo>
                      <a:pt x="110" y="729"/>
                    </a:lnTo>
                    <a:lnTo>
                      <a:pt x="43" y="715"/>
                    </a:lnTo>
                    <a:lnTo>
                      <a:pt x="23" y="687"/>
                    </a:lnTo>
                    <a:lnTo>
                      <a:pt x="9" y="613"/>
                    </a:lnTo>
                    <a:lnTo>
                      <a:pt x="9" y="472"/>
                    </a:lnTo>
                    <a:lnTo>
                      <a:pt x="9" y="308"/>
                    </a:lnTo>
                    <a:lnTo>
                      <a:pt x="0" y="15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01" name="Group 13"/>
            <p:cNvGrpSpPr>
              <a:grpSpLocks/>
            </p:cNvGrpSpPr>
            <p:nvPr/>
          </p:nvGrpSpPr>
          <p:grpSpPr bwMode="auto">
            <a:xfrm>
              <a:off x="3530" y="1720"/>
              <a:ext cx="850" cy="2105"/>
              <a:chOff x="3530" y="1720"/>
              <a:chExt cx="850" cy="2105"/>
            </a:xfrm>
          </p:grpSpPr>
          <p:sp>
            <p:nvSpPr>
              <p:cNvPr id="33802" name="Freeform 14"/>
              <p:cNvSpPr>
                <a:spLocks/>
              </p:cNvSpPr>
              <p:nvPr/>
            </p:nvSpPr>
            <p:spPr bwMode="auto">
              <a:xfrm>
                <a:off x="3694" y="1720"/>
                <a:ext cx="497" cy="463"/>
              </a:xfrm>
              <a:custGeom>
                <a:avLst/>
                <a:gdLst>
                  <a:gd name="T0" fmla="*/ 204 w 497"/>
                  <a:gd name="T1" fmla="*/ 194 h 463"/>
                  <a:gd name="T2" fmla="*/ 238 w 497"/>
                  <a:gd name="T3" fmla="*/ 107 h 463"/>
                  <a:gd name="T4" fmla="*/ 278 w 497"/>
                  <a:gd name="T5" fmla="*/ 33 h 463"/>
                  <a:gd name="T6" fmla="*/ 311 w 497"/>
                  <a:gd name="T7" fmla="*/ 8 h 463"/>
                  <a:gd name="T8" fmla="*/ 343 w 497"/>
                  <a:gd name="T9" fmla="*/ 0 h 463"/>
                  <a:gd name="T10" fmla="*/ 393 w 497"/>
                  <a:gd name="T11" fmla="*/ 8 h 463"/>
                  <a:gd name="T12" fmla="*/ 433 w 497"/>
                  <a:gd name="T13" fmla="*/ 23 h 463"/>
                  <a:gd name="T14" fmla="*/ 469 w 497"/>
                  <a:gd name="T15" fmla="*/ 62 h 463"/>
                  <a:gd name="T16" fmla="*/ 494 w 497"/>
                  <a:gd name="T17" fmla="*/ 112 h 463"/>
                  <a:gd name="T18" fmla="*/ 497 w 497"/>
                  <a:gd name="T19" fmla="*/ 197 h 463"/>
                  <a:gd name="T20" fmla="*/ 470 w 497"/>
                  <a:gd name="T21" fmla="*/ 291 h 463"/>
                  <a:gd name="T22" fmla="*/ 438 w 497"/>
                  <a:gd name="T23" fmla="*/ 350 h 463"/>
                  <a:gd name="T24" fmla="*/ 407 w 497"/>
                  <a:gd name="T25" fmla="*/ 395 h 463"/>
                  <a:gd name="T26" fmla="*/ 353 w 497"/>
                  <a:gd name="T27" fmla="*/ 437 h 463"/>
                  <a:gd name="T28" fmla="*/ 294 w 497"/>
                  <a:gd name="T29" fmla="*/ 463 h 463"/>
                  <a:gd name="T30" fmla="*/ 238 w 497"/>
                  <a:gd name="T31" fmla="*/ 463 h 463"/>
                  <a:gd name="T32" fmla="*/ 198 w 497"/>
                  <a:gd name="T33" fmla="*/ 446 h 463"/>
                  <a:gd name="T34" fmla="*/ 176 w 497"/>
                  <a:gd name="T35" fmla="*/ 406 h 463"/>
                  <a:gd name="T36" fmla="*/ 170 w 497"/>
                  <a:gd name="T37" fmla="*/ 373 h 463"/>
                  <a:gd name="T38" fmla="*/ 179 w 497"/>
                  <a:gd name="T39" fmla="*/ 315 h 463"/>
                  <a:gd name="T40" fmla="*/ 186 w 497"/>
                  <a:gd name="T41" fmla="*/ 256 h 463"/>
                  <a:gd name="T42" fmla="*/ 111 w 497"/>
                  <a:gd name="T43" fmla="*/ 288 h 463"/>
                  <a:gd name="T44" fmla="*/ 40 w 497"/>
                  <a:gd name="T45" fmla="*/ 324 h 463"/>
                  <a:gd name="T46" fmla="*/ 18 w 497"/>
                  <a:gd name="T47" fmla="*/ 329 h 463"/>
                  <a:gd name="T48" fmla="*/ 0 w 497"/>
                  <a:gd name="T49" fmla="*/ 307 h 463"/>
                  <a:gd name="T50" fmla="*/ 23 w 497"/>
                  <a:gd name="T51" fmla="*/ 270 h 463"/>
                  <a:gd name="T52" fmla="*/ 57 w 497"/>
                  <a:gd name="T53" fmla="*/ 248 h 463"/>
                  <a:gd name="T54" fmla="*/ 136 w 497"/>
                  <a:gd name="T55" fmla="*/ 233 h 463"/>
                  <a:gd name="T56" fmla="*/ 204 w 497"/>
                  <a:gd name="T57" fmla="*/ 194 h 4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7"/>
                  <a:gd name="T88" fmla="*/ 0 h 463"/>
                  <a:gd name="T89" fmla="*/ 497 w 497"/>
                  <a:gd name="T90" fmla="*/ 463 h 4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7" h="463">
                    <a:moveTo>
                      <a:pt x="204" y="194"/>
                    </a:moveTo>
                    <a:lnTo>
                      <a:pt x="238" y="107"/>
                    </a:lnTo>
                    <a:lnTo>
                      <a:pt x="278" y="33"/>
                    </a:lnTo>
                    <a:lnTo>
                      <a:pt x="311" y="8"/>
                    </a:lnTo>
                    <a:lnTo>
                      <a:pt x="343" y="0"/>
                    </a:lnTo>
                    <a:lnTo>
                      <a:pt x="393" y="8"/>
                    </a:lnTo>
                    <a:lnTo>
                      <a:pt x="433" y="23"/>
                    </a:lnTo>
                    <a:lnTo>
                      <a:pt x="469" y="62"/>
                    </a:lnTo>
                    <a:lnTo>
                      <a:pt x="494" y="112"/>
                    </a:lnTo>
                    <a:lnTo>
                      <a:pt x="497" y="197"/>
                    </a:lnTo>
                    <a:lnTo>
                      <a:pt x="470" y="291"/>
                    </a:lnTo>
                    <a:lnTo>
                      <a:pt x="438" y="350"/>
                    </a:lnTo>
                    <a:lnTo>
                      <a:pt x="407" y="395"/>
                    </a:lnTo>
                    <a:lnTo>
                      <a:pt x="353" y="437"/>
                    </a:lnTo>
                    <a:lnTo>
                      <a:pt x="294" y="463"/>
                    </a:lnTo>
                    <a:lnTo>
                      <a:pt x="238" y="463"/>
                    </a:lnTo>
                    <a:lnTo>
                      <a:pt x="198" y="446"/>
                    </a:lnTo>
                    <a:lnTo>
                      <a:pt x="176" y="406"/>
                    </a:lnTo>
                    <a:lnTo>
                      <a:pt x="170" y="373"/>
                    </a:lnTo>
                    <a:lnTo>
                      <a:pt x="179" y="315"/>
                    </a:lnTo>
                    <a:lnTo>
                      <a:pt x="186" y="256"/>
                    </a:lnTo>
                    <a:lnTo>
                      <a:pt x="111" y="288"/>
                    </a:lnTo>
                    <a:lnTo>
                      <a:pt x="40" y="324"/>
                    </a:lnTo>
                    <a:lnTo>
                      <a:pt x="18" y="329"/>
                    </a:lnTo>
                    <a:lnTo>
                      <a:pt x="0" y="307"/>
                    </a:lnTo>
                    <a:lnTo>
                      <a:pt x="23" y="270"/>
                    </a:lnTo>
                    <a:lnTo>
                      <a:pt x="57" y="248"/>
                    </a:lnTo>
                    <a:lnTo>
                      <a:pt x="136" y="233"/>
                    </a:lnTo>
                    <a:lnTo>
                      <a:pt x="204" y="194"/>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3" name="Freeform 15"/>
              <p:cNvSpPr>
                <a:spLocks/>
              </p:cNvSpPr>
              <p:nvPr/>
            </p:nvSpPr>
            <p:spPr bwMode="auto">
              <a:xfrm>
                <a:off x="3802" y="2200"/>
                <a:ext cx="347" cy="725"/>
              </a:xfrm>
              <a:custGeom>
                <a:avLst/>
                <a:gdLst>
                  <a:gd name="T0" fmla="*/ 76 w 347"/>
                  <a:gd name="T1" fmla="*/ 56 h 725"/>
                  <a:gd name="T2" fmla="*/ 110 w 347"/>
                  <a:gd name="T3" fmla="*/ 14 h 725"/>
                  <a:gd name="T4" fmla="*/ 147 w 347"/>
                  <a:gd name="T5" fmla="*/ 0 h 725"/>
                  <a:gd name="T6" fmla="*/ 209 w 347"/>
                  <a:gd name="T7" fmla="*/ 0 h 725"/>
                  <a:gd name="T8" fmla="*/ 266 w 347"/>
                  <a:gd name="T9" fmla="*/ 23 h 725"/>
                  <a:gd name="T10" fmla="*/ 290 w 347"/>
                  <a:gd name="T11" fmla="*/ 75 h 725"/>
                  <a:gd name="T12" fmla="*/ 299 w 347"/>
                  <a:gd name="T13" fmla="*/ 127 h 725"/>
                  <a:gd name="T14" fmla="*/ 290 w 347"/>
                  <a:gd name="T15" fmla="*/ 192 h 725"/>
                  <a:gd name="T16" fmla="*/ 271 w 347"/>
                  <a:gd name="T17" fmla="*/ 257 h 725"/>
                  <a:gd name="T18" fmla="*/ 253 w 347"/>
                  <a:gd name="T19" fmla="*/ 318 h 725"/>
                  <a:gd name="T20" fmla="*/ 248 w 347"/>
                  <a:gd name="T21" fmla="*/ 380 h 725"/>
                  <a:gd name="T22" fmla="*/ 271 w 347"/>
                  <a:gd name="T23" fmla="*/ 440 h 725"/>
                  <a:gd name="T24" fmla="*/ 304 w 347"/>
                  <a:gd name="T25" fmla="*/ 491 h 725"/>
                  <a:gd name="T26" fmla="*/ 333 w 347"/>
                  <a:gd name="T27" fmla="*/ 538 h 725"/>
                  <a:gd name="T28" fmla="*/ 347 w 347"/>
                  <a:gd name="T29" fmla="*/ 589 h 725"/>
                  <a:gd name="T30" fmla="*/ 333 w 347"/>
                  <a:gd name="T31" fmla="*/ 660 h 725"/>
                  <a:gd name="T32" fmla="*/ 308 w 347"/>
                  <a:gd name="T33" fmla="*/ 692 h 725"/>
                  <a:gd name="T34" fmla="*/ 262 w 347"/>
                  <a:gd name="T35" fmla="*/ 720 h 725"/>
                  <a:gd name="T36" fmla="*/ 214 w 347"/>
                  <a:gd name="T37" fmla="*/ 725 h 725"/>
                  <a:gd name="T38" fmla="*/ 161 w 347"/>
                  <a:gd name="T39" fmla="*/ 711 h 725"/>
                  <a:gd name="T40" fmla="*/ 119 w 347"/>
                  <a:gd name="T41" fmla="*/ 683 h 725"/>
                  <a:gd name="T42" fmla="*/ 67 w 347"/>
                  <a:gd name="T43" fmla="*/ 623 h 725"/>
                  <a:gd name="T44" fmla="*/ 23 w 347"/>
                  <a:gd name="T45" fmla="*/ 547 h 725"/>
                  <a:gd name="T46" fmla="*/ 5 w 347"/>
                  <a:gd name="T47" fmla="*/ 459 h 725"/>
                  <a:gd name="T48" fmla="*/ 0 w 347"/>
                  <a:gd name="T49" fmla="*/ 359 h 725"/>
                  <a:gd name="T50" fmla="*/ 9 w 347"/>
                  <a:gd name="T51" fmla="*/ 253 h 725"/>
                  <a:gd name="T52" fmla="*/ 28 w 347"/>
                  <a:gd name="T53" fmla="*/ 183 h 725"/>
                  <a:gd name="T54" fmla="*/ 48 w 347"/>
                  <a:gd name="T55" fmla="*/ 116 h 725"/>
                  <a:gd name="T56" fmla="*/ 76 w 347"/>
                  <a:gd name="T57" fmla="*/ 56 h 7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7"/>
                  <a:gd name="T88" fmla="*/ 0 h 725"/>
                  <a:gd name="T89" fmla="*/ 347 w 347"/>
                  <a:gd name="T90" fmla="*/ 725 h 7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7" h="725">
                    <a:moveTo>
                      <a:pt x="76" y="56"/>
                    </a:moveTo>
                    <a:lnTo>
                      <a:pt x="110" y="14"/>
                    </a:lnTo>
                    <a:lnTo>
                      <a:pt x="147" y="0"/>
                    </a:lnTo>
                    <a:lnTo>
                      <a:pt x="209" y="0"/>
                    </a:lnTo>
                    <a:lnTo>
                      <a:pt x="266" y="23"/>
                    </a:lnTo>
                    <a:lnTo>
                      <a:pt x="290" y="75"/>
                    </a:lnTo>
                    <a:lnTo>
                      <a:pt x="299" y="127"/>
                    </a:lnTo>
                    <a:lnTo>
                      <a:pt x="290" y="192"/>
                    </a:lnTo>
                    <a:lnTo>
                      <a:pt x="271" y="257"/>
                    </a:lnTo>
                    <a:lnTo>
                      <a:pt x="253" y="318"/>
                    </a:lnTo>
                    <a:lnTo>
                      <a:pt x="248" y="380"/>
                    </a:lnTo>
                    <a:lnTo>
                      <a:pt x="271" y="440"/>
                    </a:lnTo>
                    <a:lnTo>
                      <a:pt x="304" y="491"/>
                    </a:lnTo>
                    <a:lnTo>
                      <a:pt x="333" y="538"/>
                    </a:lnTo>
                    <a:lnTo>
                      <a:pt x="347" y="589"/>
                    </a:lnTo>
                    <a:lnTo>
                      <a:pt x="333" y="660"/>
                    </a:lnTo>
                    <a:lnTo>
                      <a:pt x="308" y="692"/>
                    </a:lnTo>
                    <a:lnTo>
                      <a:pt x="262" y="720"/>
                    </a:lnTo>
                    <a:lnTo>
                      <a:pt x="214" y="725"/>
                    </a:lnTo>
                    <a:lnTo>
                      <a:pt x="161" y="711"/>
                    </a:lnTo>
                    <a:lnTo>
                      <a:pt x="119" y="683"/>
                    </a:lnTo>
                    <a:lnTo>
                      <a:pt x="67" y="623"/>
                    </a:lnTo>
                    <a:lnTo>
                      <a:pt x="23" y="547"/>
                    </a:lnTo>
                    <a:lnTo>
                      <a:pt x="5" y="459"/>
                    </a:lnTo>
                    <a:lnTo>
                      <a:pt x="0" y="359"/>
                    </a:lnTo>
                    <a:lnTo>
                      <a:pt x="9" y="253"/>
                    </a:lnTo>
                    <a:lnTo>
                      <a:pt x="28" y="183"/>
                    </a:lnTo>
                    <a:lnTo>
                      <a:pt x="48" y="116"/>
                    </a:lnTo>
                    <a:lnTo>
                      <a:pt x="76" y="56"/>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4" name="Freeform 16"/>
              <p:cNvSpPr>
                <a:spLocks/>
              </p:cNvSpPr>
              <p:nvPr/>
            </p:nvSpPr>
            <p:spPr bwMode="auto">
              <a:xfrm>
                <a:off x="3530" y="2214"/>
                <a:ext cx="446" cy="706"/>
              </a:xfrm>
              <a:custGeom>
                <a:avLst/>
                <a:gdLst>
                  <a:gd name="T0" fmla="*/ 266 w 446"/>
                  <a:gd name="T1" fmla="*/ 70 h 706"/>
                  <a:gd name="T2" fmla="*/ 326 w 446"/>
                  <a:gd name="T3" fmla="*/ 23 h 706"/>
                  <a:gd name="T4" fmla="*/ 393 w 446"/>
                  <a:gd name="T5" fmla="*/ 0 h 706"/>
                  <a:gd name="T6" fmla="*/ 446 w 446"/>
                  <a:gd name="T7" fmla="*/ 14 h 706"/>
                  <a:gd name="T8" fmla="*/ 427 w 446"/>
                  <a:gd name="T9" fmla="*/ 75 h 706"/>
                  <a:gd name="T10" fmla="*/ 374 w 446"/>
                  <a:gd name="T11" fmla="*/ 112 h 706"/>
                  <a:gd name="T12" fmla="*/ 289 w 446"/>
                  <a:gd name="T13" fmla="*/ 155 h 706"/>
                  <a:gd name="T14" fmla="*/ 204 w 446"/>
                  <a:gd name="T15" fmla="*/ 211 h 706"/>
                  <a:gd name="T16" fmla="*/ 128 w 446"/>
                  <a:gd name="T17" fmla="*/ 285 h 706"/>
                  <a:gd name="T18" fmla="*/ 75 w 446"/>
                  <a:gd name="T19" fmla="*/ 341 h 706"/>
                  <a:gd name="T20" fmla="*/ 66 w 446"/>
                  <a:gd name="T21" fmla="*/ 375 h 706"/>
                  <a:gd name="T22" fmla="*/ 71 w 446"/>
                  <a:gd name="T23" fmla="*/ 398 h 706"/>
                  <a:gd name="T24" fmla="*/ 85 w 446"/>
                  <a:gd name="T25" fmla="*/ 417 h 706"/>
                  <a:gd name="T26" fmla="*/ 161 w 446"/>
                  <a:gd name="T27" fmla="*/ 435 h 706"/>
                  <a:gd name="T28" fmla="*/ 236 w 446"/>
                  <a:gd name="T29" fmla="*/ 454 h 706"/>
                  <a:gd name="T30" fmla="*/ 284 w 446"/>
                  <a:gd name="T31" fmla="*/ 482 h 706"/>
                  <a:gd name="T32" fmla="*/ 312 w 446"/>
                  <a:gd name="T33" fmla="*/ 519 h 706"/>
                  <a:gd name="T34" fmla="*/ 308 w 446"/>
                  <a:gd name="T35" fmla="*/ 551 h 706"/>
                  <a:gd name="T36" fmla="*/ 255 w 446"/>
                  <a:gd name="T37" fmla="*/ 584 h 706"/>
                  <a:gd name="T38" fmla="*/ 227 w 446"/>
                  <a:gd name="T39" fmla="*/ 637 h 706"/>
                  <a:gd name="T40" fmla="*/ 227 w 446"/>
                  <a:gd name="T41" fmla="*/ 692 h 706"/>
                  <a:gd name="T42" fmla="*/ 204 w 446"/>
                  <a:gd name="T43" fmla="*/ 706 h 706"/>
                  <a:gd name="T44" fmla="*/ 175 w 446"/>
                  <a:gd name="T45" fmla="*/ 683 h 706"/>
                  <a:gd name="T46" fmla="*/ 179 w 446"/>
                  <a:gd name="T47" fmla="*/ 627 h 706"/>
                  <a:gd name="T48" fmla="*/ 209 w 446"/>
                  <a:gd name="T49" fmla="*/ 575 h 706"/>
                  <a:gd name="T50" fmla="*/ 246 w 446"/>
                  <a:gd name="T51" fmla="*/ 542 h 706"/>
                  <a:gd name="T52" fmla="*/ 250 w 446"/>
                  <a:gd name="T53" fmla="*/ 524 h 706"/>
                  <a:gd name="T54" fmla="*/ 232 w 446"/>
                  <a:gd name="T55" fmla="*/ 510 h 706"/>
                  <a:gd name="T56" fmla="*/ 170 w 446"/>
                  <a:gd name="T57" fmla="*/ 491 h 706"/>
                  <a:gd name="T58" fmla="*/ 89 w 446"/>
                  <a:gd name="T59" fmla="*/ 463 h 706"/>
                  <a:gd name="T60" fmla="*/ 14 w 446"/>
                  <a:gd name="T61" fmla="*/ 445 h 706"/>
                  <a:gd name="T62" fmla="*/ 0 w 446"/>
                  <a:gd name="T63" fmla="*/ 403 h 706"/>
                  <a:gd name="T64" fmla="*/ 4 w 446"/>
                  <a:gd name="T65" fmla="*/ 350 h 706"/>
                  <a:gd name="T66" fmla="*/ 38 w 446"/>
                  <a:gd name="T67" fmla="*/ 290 h 706"/>
                  <a:gd name="T68" fmla="*/ 85 w 446"/>
                  <a:gd name="T69" fmla="*/ 229 h 706"/>
                  <a:gd name="T70" fmla="*/ 142 w 446"/>
                  <a:gd name="T71" fmla="*/ 174 h 706"/>
                  <a:gd name="T72" fmla="*/ 218 w 446"/>
                  <a:gd name="T73" fmla="*/ 107 h 706"/>
                  <a:gd name="T74" fmla="*/ 266 w 446"/>
                  <a:gd name="T75" fmla="*/ 70 h 7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6"/>
                  <a:gd name="T115" fmla="*/ 0 h 706"/>
                  <a:gd name="T116" fmla="*/ 446 w 446"/>
                  <a:gd name="T117" fmla="*/ 706 h 7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6" h="706">
                    <a:moveTo>
                      <a:pt x="266" y="70"/>
                    </a:moveTo>
                    <a:lnTo>
                      <a:pt x="326" y="23"/>
                    </a:lnTo>
                    <a:lnTo>
                      <a:pt x="393" y="0"/>
                    </a:lnTo>
                    <a:lnTo>
                      <a:pt x="446" y="14"/>
                    </a:lnTo>
                    <a:lnTo>
                      <a:pt x="427" y="75"/>
                    </a:lnTo>
                    <a:lnTo>
                      <a:pt x="374" y="112"/>
                    </a:lnTo>
                    <a:lnTo>
                      <a:pt x="289" y="155"/>
                    </a:lnTo>
                    <a:lnTo>
                      <a:pt x="204" y="211"/>
                    </a:lnTo>
                    <a:lnTo>
                      <a:pt x="128" y="285"/>
                    </a:lnTo>
                    <a:lnTo>
                      <a:pt x="75" y="341"/>
                    </a:lnTo>
                    <a:lnTo>
                      <a:pt x="66" y="375"/>
                    </a:lnTo>
                    <a:lnTo>
                      <a:pt x="71" y="398"/>
                    </a:lnTo>
                    <a:lnTo>
                      <a:pt x="85" y="417"/>
                    </a:lnTo>
                    <a:lnTo>
                      <a:pt x="161" y="435"/>
                    </a:lnTo>
                    <a:lnTo>
                      <a:pt x="236" y="454"/>
                    </a:lnTo>
                    <a:lnTo>
                      <a:pt x="284" y="482"/>
                    </a:lnTo>
                    <a:lnTo>
                      <a:pt x="312" y="519"/>
                    </a:lnTo>
                    <a:lnTo>
                      <a:pt x="308" y="551"/>
                    </a:lnTo>
                    <a:lnTo>
                      <a:pt x="255" y="584"/>
                    </a:lnTo>
                    <a:lnTo>
                      <a:pt x="227" y="637"/>
                    </a:lnTo>
                    <a:lnTo>
                      <a:pt x="227" y="692"/>
                    </a:lnTo>
                    <a:lnTo>
                      <a:pt x="204" y="706"/>
                    </a:lnTo>
                    <a:lnTo>
                      <a:pt x="175" y="683"/>
                    </a:lnTo>
                    <a:lnTo>
                      <a:pt x="179" y="627"/>
                    </a:lnTo>
                    <a:lnTo>
                      <a:pt x="209" y="575"/>
                    </a:lnTo>
                    <a:lnTo>
                      <a:pt x="246" y="542"/>
                    </a:lnTo>
                    <a:lnTo>
                      <a:pt x="250" y="524"/>
                    </a:lnTo>
                    <a:lnTo>
                      <a:pt x="232" y="510"/>
                    </a:lnTo>
                    <a:lnTo>
                      <a:pt x="170" y="491"/>
                    </a:lnTo>
                    <a:lnTo>
                      <a:pt x="89" y="463"/>
                    </a:lnTo>
                    <a:lnTo>
                      <a:pt x="14" y="445"/>
                    </a:lnTo>
                    <a:lnTo>
                      <a:pt x="0" y="403"/>
                    </a:lnTo>
                    <a:lnTo>
                      <a:pt x="4" y="350"/>
                    </a:lnTo>
                    <a:lnTo>
                      <a:pt x="38" y="290"/>
                    </a:lnTo>
                    <a:lnTo>
                      <a:pt x="85" y="229"/>
                    </a:lnTo>
                    <a:lnTo>
                      <a:pt x="142" y="174"/>
                    </a:lnTo>
                    <a:lnTo>
                      <a:pt x="218" y="107"/>
                    </a:lnTo>
                    <a:lnTo>
                      <a:pt x="266" y="7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5" name="Freeform 17"/>
              <p:cNvSpPr>
                <a:spLocks/>
              </p:cNvSpPr>
              <p:nvPr/>
            </p:nvSpPr>
            <p:spPr bwMode="auto">
              <a:xfrm>
                <a:off x="4003" y="2214"/>
                <a:ext cx="377" cy="531"/>
              </a:xfrm>
              <a:custGeom>
                <a:avLst/>
                <a:gdLst>
                  <a:gd name="T0" fmla="*/ 14 w 377"/>
                  <a:gd name="T1" fmla="*/ 0 h 531"/>
                  <a:gd name="T2" fmla="*/ 0 w 377"/>
                  <a:gd name="T3" fmla="*/ 42 h 531"/>
                  <a:gd name="T4" fmla="*/ 14 w 377"/>
                  <a:gd name="T5" fmla="*/ 76 h 531"/>
                  <a:gd name="T6" fmla="*/ 39 w 377"/>
                  <a:gd name="T7" fmla="*/ 95 h 531"/>
                  <a:gd name="T8" fmla="*/ 129 w 377"/>
                  <a:gd name="T9" fmla="*/ 113 h 531"/>
                  <a:gd name="T10" fmla="*/ 219 w 377"/>
                  <a:gd name="T11" fmla="*/ 155 h 531"/>
                  <a:gd name="T12" fmla="*/ 271 w 377"/>
                  <a:gd name="T13" fmla="*/ 183 h 531"/>
                  <a:gd name="T14" fmla="*/ 315 w 377"/>
                  <a:gd name="T15" fmla="*/ 217 h 531"/>
                  <a:gd name="T16" fmla="*/ 319 w 377"/>
                  <a:gd name="T17" fmla="*/ 240 h 531"/>
                  <a:gd name="T18" fmla="*/ 296 w 377"/>
                  <a:gd name="T19" fmla="*/ 287 h 531"/>
                  <a:gd name="T20" fmla="*/ 230 w 377"/>
                  <a:gd name="T21" fmla="*/ 358 h 531"/>
                  <a:gd name="T22" fmla="*/ 143 w 377"/>
                  <a:gd name="T23" fmla="*/ 418 h 531"/>
                  <a:gd name="T24" fmla="*/ 106 w 377"/>
                  <a:gd name="T25" fmla="*/ 455 h 531"/>
                  <a:gd name="T26" fmla="*/ 90 w 377"/>
                  <a:gd name="T27" fmla="*/ 489 h 531"/>
                  <a:gd name="T28" fmla="*/ 115 w 377"/>
                  <a:gd name="T29" fmla="*/ 513 h 531"/>
                  <a:gd name="T30" fmla="*/ 186 w 377"/>
                  <a:gd name="T31" fmla="*/ 513 h 531"/>
                  <a:gd name="T32" fmla="*/ 253 w 377"/>
                  <a:gd name="T33" fmla="*/ 531 h 531"/>
                  <a:gd name="T34" fmla="*/ 287 w 377"/>
                  <a:gd name="T35" fmla="*/ 531 h 531"/>
                  <a:gd name="T36" fmla="*/ 310 w 377"/>
                  <a:gd name="T37" fmla="*/ 503 h 531"/>
                  <a:gd name="T38" fmla="*/ 287 w 377"/>
                  <a:gd name="T39" fmla="*/ 489 h 531"/>
                  <a:gd name="T40" fmla="*/ 214 w 377"/>
                  <a:gd name="T41" fmla="*/ 480 h 531"/>
                  <a:gd name="T42" fmla="*/ 152 w 377"/>
                  <a:gd name="T43" fmla="*/ 476 h 531"/>
                  <a:gd name="T44" fmla="*/ 205 w 377"/>
                  <a:gd name="T45" fmla="*/ 418 h 531"/>
                  <a:gd name="T46" fmla="*/ 262 w 377"/>
                  <a:gd name="T47" fmla="*/ 390 h 531"/>
                  <a:gd name="T48" fmla="*/ 324 w 377"/>
                  <a:gd name="T49" fmla="*/ 335 h 531"/>
                  <a:gd name="T50" fmla="*/ 363 w 377"/>
                  <a:gd name="T51" fmla="*/ 287 h 531"/>
                  <a:gd name="T52" fmla="*/ 377 w 377"/>
                  <a:gd name="T53" fmla="*/ 231 h 531"/>
                  <a:gd name="T54" fmla="*/ 377 w 377"/>
                  <a:gd name="T55" fmla="*/ 188 h 531"/>
                  <a:gd name="T56" fmla="*/ 338 w 377"/>
                  <a:gd name="T57" fmla="*/ 160 h 531"/>
                  <a:gd name="T58" fmla="*/ 262 w 377"/>
                  <a:gd name="T59" fmla="*/ 109 h 531"/>
                  <a:gd name="T60" fmla="*/ 191 w 377"/>
                  <a:gd name="T61" fmla="*/ 76 h 531"/>
                  <a:gd name="T62" fmla="*/ 120 w 377"/>
                  <a:gd name="T63" fmla="*/ 28 h 531"/>
                  <a:gd name="T64" fmla="*/ 14 w 377"/>
                  <a:gd name="T65" fmla="*/ 0 h 5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7"/>
                  <a:gd name="T100" fmla="*/ 0 h 531"/>
                  <a:gd name="T101" fmla="*/ 377 w 377"/>
                  <a:gd name="T102" fmla="*/ 531 h 5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7" h="531">
                    <a:moveTo>
                      <a:pt x="14" y="0"/>
                    </a:moveTo>
                    <a:lnTo>
                      <a:pt x="0" y="42"/>
                    </a:lnTo>
                    <a:lnTo>
                      <a:pt x="14" y="76"/>
                    </a:lnTo>
                    <a:lnTo>
                      <a:pt x="39" y="95"/>
                    </a:lnTo>
                    <a:lnTo>
                      <a:pt x="129" y="113"/>
                    </a:lnTo>
                    <a:lnTo>
                      <a:pt x="219" y="155"/>
                    </a:lnTo>
                    <a:lnTo>
                      <a:pt x="271" y="183"/>
                    </a:lnTo>
                    <a:lnTo>
                      <a:pt x="315" y="217"/>
                    </a:lnTo>
                    <a:lnTo>
                      <a:pt x="319" y="240"/>
                    </a:lnTo>
                    <a:lnTo>
                      <a:pt x="296" y="287"/>
                    </a:lnTo>
                    <a:lnTo>
                      <a:pt x="230" y="358"/>
                    </a:lnTo>
                    <a:lnTo>
                      <a:pt x="143" y="418"/>
                    </a:lnTo>
                    <a:lnTo>
                      <a:pt x="106" y="455"/>
                    </a:lnTo>
                    <a:lnTo>
                      <a:pt x="90" y="489"/>
                    </a:lnTo>
                    <a:lnTo>
                      <a:pt x="115" y="513"/>
                    </a:lnTo>
                    <a:lnTo>
                      <a:pt x="186" y="513"/>
                    </a:lnTo>
                    <a:lnTo>
                      <a:pt x="253" y="531"/>
                    </a:lnTo>
                    <a:lnTo>
                      <a:pt x="287" y="531"/>
                    </a:lnTo>
                    <a:lnTo>
                      <a:pt x="310" y="503"/>
                    </a:lnTo>
                    <a:lnTo>
                      <a:pt x="287" y="489"/>
                    </a:lnTo>
                    <a:lnTo>
                      <a:pt x="214" y="480"/>
                    </a:lnTo>
                    <a:lnTo>
                      <a:pt x="152" y="476"/>
                    </a:lnTo>
                    <a:lnTo>
                      <a:pt x="205" y="418"/>
                    </a:lnTo>
                    <a:lnTo>
                      <a:pt x="262" y="390"/>
                    </a:lnTo>
                    <a:lnTo>
                      <a:pt x="324" y="335"/>
                    </a:lnTo>
                    <a:lnTo>
                      <a:pt x="363" y="287"/>
                    </a:lnTo>
                    <a:lnTo>
                      <a:pt x="377" y="231"/>
                    </a:lnTo>
                    <a:lnTo>
                      <a:pt x="377" y="188"/>
                    </a:lnTo>
                    <a:lnTo>
                      <a:pt x="338" y="160"/>
                    </a:lnTo>
                    <a:lnTo>
                      <a:pt x="262" y="109"/>
                    </a:lnTo>
                    <a:lnTo>
                      <a:pt x="191" y="76"/>
                    </a:lnTo>
                    <a:lnTo>
                      <a:pt x="120" y="28"/>
                    </a:lnTo>
                    <a:lnTo>
                      <a:pt x="14" y="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6" name="Freeform 18"/>
              <p:cNvSpPr>
                <a:spLocks/>
              </p:cNvSpPr>
              <p:nvPr/>
            </p:nvSpPr>
            <p:spPr bwMode="auto">
              <a:xfrm>
                <a:off x="3921" y="2820"/>
                <a:ext cx="270" cy="972"/>
              </a:xfrm>
              <a:custGeom>
                <a:avLst/>
                <a:gdLst>
                  <a:gd name="T0" fmla="*/ 144 w 270"/>
                  <a:gd name="T1" fmla="*/ 4 h 972"/>
                  <a:gd name="T2" fmla="*/ 191 w 270"/>
                  <a:gd name="T3" fmla="*/ 0 h 972"/>
                  <a:gd name="T4" fmla="*/ 214 w 270"/>
                  <a:gd name="T5" fmla="*/ 32 h 972"/>
                  <a:gd name="T6" fmla="*/ 222 w 270"/>
                  <a:gd name="T7" fmla="*/ 97 h 972"/>
                  <a:gd name="T8" fmla="*/ 222 w 270"/>
                  <a:gd name="T9" fmla="*/ 264 h 972"/>
                  <a:gd name="T10" fmla="*/ 214 w 270"/>
                  <a:gd name="T11" fmla="*/ 404 h 972"/>
                  <a:gd name="T12" fmla="*/ 222 w 270"/>
                  <a:gd name="T13" fmla="*/ 526 h 972"/>
                  <a:gd name="T14" fmla="*/ 231 w 270"/>
                  <a:gd name="T15" fmla="*/ 693 h 972"/>
                  <a:gd name="T16" fmla="*/ 260 w 270"/>
                  <a:gd name="T17" fmla="*/ 833 h 972"/>
                  <a:gd name="T18" fmla="*/ 270 w 270"/>
                  <a:gd name="T19" fmla="*/ 921 h 972"/>
                  <a:gd name="T20" fmla="*/ 257 w 270"/>
                  <a:gd name="T21" fmla="*/ 958 h 972"/>
                  <a:gd name="T22" fmla="*/ 231 w 270"/>
                  <a:gd name="T23" fmla="*/ 972 h 972"/>
                  <a:gd name="T24" fmla="*/ 178 w 270"/>
                  <a:gd name="T25" fmla="*/ 953 h 972"/>
                  <a:gd name="T26" fmla="*/ 104 w 270"/>
                  <a:gd name="T27" fmla="*/ 888 h 972"/>
                  <a:gd name="T28" fmla="*/ 22 w 270"/>
                  <a:gd name="T29" fmla="*/ 851 h 972"/>
                  <a:gd name="T30" fmla="*/ 0 w 270"/>
                  <a:gd name="T31" fmla="*/ 823 h 972"/>
                  <a:gd name="T32" fmla="*/ 27 w 270"/>
                  <a:gd name="T33" fmla="*/ 800 h 972"/>
                  <a:gd name="T34" fmla="*/ 101 w 270"/>
                  <a:gd name="T35" fmla="*/ 786 h 972"/>
                  <a:gd name="T36" fmla="*/ 157 w 270"/>
                  <a:gd name="T37" fmla="*/ 786 h 972"/>
                  <a:gd name="T38" fmla="*/ 174 w 270"/>
                  <a:gd name="T39" fmla="*/ 823 h 972"/>
                  <a:gd name="T40" fmla="*/ 188 w 270"/>
                  <a:gd name="T41" fmla="*/ 874 h 972"/>
                  <a:gd name="T42" fmla="*/ 222 w 270"/>
                  <a:gd name="T43" fmla="*/ 912 h 972"/>
                  <a:gd name="T44" fmla="*/ 217 w 270"/>
                  <a:gd name="T45" fmla="*/ 856 h 972"/>
                  <a:gd name="T46" fmla="*/ 188 w 270"/>
                  <a:gd name="T47" fmla="*/ 735 h 972"/>
                  <a:gd name="T48" fmla="*/ 174 w 270"/>
                  <a:gd name="T49" fmla="*/ 610 h 972"/>
                  <a:gd name="T50" fmla="*/ 166 w 270"/>
                  <a:gd name="T51" fmla="*/ 464 h 972"/>
                  <a:gd name="T52" fmla="*/ 157 w 270"/>
                  <a:gd name="T53" fmla="*/ 288 h 972"/>
                  <a:gd name="T54" fmla="*/ 135 w 270"/>
                  <a:gd name="T55" fmla="*/ 148 h 972"/>
                  <a:gd name="T56" fmla="*/ 109 w 270"/>
                  <a:gd name="T57" fmla="*/ 37 h 972"/>
                  <a:gd name="T58" fmla="*/ 144 w 270"/>
                  <a:gd name="T59" fmla="*/ 4 h 9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0"/>
                  <a:gd name="T91" fmla="*/ 0 h 972"/>
                  <a:gd name="T92" fmla="*/ 270 w 270"/>
                  <a:gd name="T93" fmla="*/ 972 h 9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0" h="972">
                    <a:moveTo>
                      <a:pt x="144" y="4"/>
                    </a:moveTo>
                    <a:lnTo>
                      <a:pt x="191" y="0"/>
                    </a:lnTo>
                    <a:lnTo>
                      <a:pt x="214" y="32"/>
                    </a:lnTo>
                    <a:lnTo>
                      <a:pt x="222" y="97"/>
                    </a:lnTo>
                    <a:lnTo>
                      <a:pt x="222" y="264"/>
                    </a:lnTo>
                    <a:lnTo>
                      <a:pt x="214" y="404"/>
                    </a:lnTo>
                    <a:lnTo>
                      <a:pt x="222" y="526"/>
                    </a:lnTo>
                    <a:lnTo>
                      <a:pt x="231" y="693"/>
                    </a:lnTo>
                    <a:lnTo>
                      <a:pt x="260" y="833"/>
                    </a:lnTo>
                    <a:lnTo>
                      <a:pt x="270" y="921"/>
                    </a:lnTo>
                    <a:lnTo>
                      <a:pt x="257" y="958"/>
                    </a:lnTo>
                    <a:lnTo>
                      <a:pt x="231" y="972"/>
                    </a:lnTo>
                    <a:lnTo>
                      <a:pt x="178" y="953"/>
                    </a:lnTo>
                    <a:lnTo>
                      <a:pt x="104" y="888"/>
                    </a:lnTo>
                    <a:lnTo>
                      <a:pt x="22" y="851"/>
                    </a:lnTo>
                    <a:lnTo>
                      <a:pt x="0" y="823"/>
                    </a:lnTo>
                    <a:lnTo>
                      <a:pt x="27" y="800"/>
                    </a:lnTo>
                    <a:lnTo>
                      <a:pt x="101" y="786"/>
                    </a:lnTo>
                    <a:lnTo>
                      <a:pt x="157" y="786"/>
                    </a:lnTo>
                    <a:lnTo>
                      <a:pt x="174" y="823"/>
                    </a:lnTo>
                    <a:lnTo>
                      <a:pt x="188" y="874"/>
                    </a:lnTo>
                    <a:lnTo>
                      <a:pt x="222" y="912"/>
                    </a:lnTo>
                    <a:lnTo>
                      <a:pt x="217" y="856"/>
                    </a:lnTo>
                    <a:lnTo>
                      <a:pt x="188" y="735"/>
                    </a:lnTo>
                    <a:lnTo>
                      <a:pt x="174" y="610"/>
                    </a:lnTo>
                    <a:lnTo>
                      <a:pt x="166" y="464"/>
                    </a:lnTo>
                    <a:lnTo>
                      <a:pt x="157" y="288"/>
                    </a:lnTo>
                    <a:lnTo>
                      <a:pt x="135" y="148"/>
                    </a:lnTo>
                    <a:lnTo>
                      <a:pt x="109" y="37"/>
                    </a:lnTo>
                    <a:lnTo>
                      <a:pt x="144" y="4"/>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7" name="Freeform 19"/>
              <p:cNvSpPr>
                <a:spLocks/>
              </p:cNvSpPr>
              <p:nvPr/>
            </p:nvSpPr>
            <p:spPr bwMode="auto">
              <a:xfrm>
                <a:off x="3732" y="2761"/>
                <a:ext cx="284" cy="1064"/>
              </a:xfrm>
              <a:custGeom>
                <a:avLst/>
                <a:gdLst>
                  <a:gd name="T0" fmla="*/ 169 w 284"/>
                  <a:gd name="T1" fmla="*/ 9 h 1064"/>
                  <a:gd name="T2" fmla="*/ 231 w 284"/>
                  <a:gd name="T3" fmla="*/ 0 h 1064"/>
                  <a:gd name="T4" fmla="*/ 284 w 284"/>
                  <a:gd name="T5" fmla="*/ 28 h 1064"/>
                  <a:gd name="T6" fmla="*/ 265 w 284"/>
                  <a:gd name="T7" fmla="*/ 158 h 1064"/>
                  <a:gd name="T8" fmla="*/ 231 w 284"/>
                  <a:gd name="T9" fmla="*/ 371 h 1064"/>
                  <a:gd name="T10" fmla="*/ 211 w 284"/>
                  <a:gd name="T11" fmla="*/ 534 h 1064"/>
                  <a:gd name="T12" fmla="*/ 206 w 284"/>
                  <a:gd name="T13" fmla="*/ 734 h 1064"/>
                  <a:gd name="T14" fmla="*/ 217 w 284"/>
                  <a:gd name="T15" fmla="*/ 901 h 1064"/>
                  <a:gd name="T16" fmla="*/ 236 w 284"/>
                  <a:gd name="T17" fmla="*/ 1003 h 1064"/>
                  <a:gd name="T18" fmla="*/ 250 w 284"/>
                  <a:gd name="T19" fmla="*/ 1045 h 1064"/>
                  <a:gd name="T20" fmla="*/ 227 w 284"/>
                  <a:gd name="T21" fmla="*/ 1064 h 1064"/>
                  <a:gd name="T22" fmla="*/ 197 w 284"/>
                  <a:gd name="T23" fmla="*/ 1059 h 1064"/>
                  <a:gd name="T24" fmla="*/ 121 w 284"/>
                  <a:gd name="T25" fmla="*/ 998 h 1064"/>
                  <a:gd name="T26" fmla="*/ 0 w 284"/>
                  <a:gd name="T27" fmla="*/ 915 h 1064"/>
                  <a:gd name="T28" fmla="*/ 5 w 284"/>
                  <a:gd name="T29" fmla="*/ 887 h 1064"/>
                  <a:gd name="T30" fmla="*/ 14 w 284"/>
                  <a:gd name="T31" fmla="*/ 859 h 1064"/>
                  <a:gd name="T32" fmla="*/ 62 w 284"/>
                  <a:gd name="T33" fmla="*/ 831 h 1064"/>
                  <a:gd name="T34" fmla="*/ 92 w 284"/>
                  <a:gd name="T35" fmla="*/ 845 h 1064"/>
                  <a:gd name="T36" fmla="*/ 126 w 284"/>
                  <a:gd name="T37" fmla="*/ 901 h 1064"/>
                  <a:gd name="T38" fmla="*/ 158 w 284"/>
                  <a:gd name="T39" fmla="*/ 957 h 1064"/>
                  <a:gd name="T40" fmla="*/ 188 w 284"/>
                  <a:gd name="T41" fmla="*/ 975 h 1064"/>
                  <a:gd name="T42" fmla="*/ 174 w 284"/>
                  <a:gd name="T43" fmla="*/ 873 h 1064"/>
                  <a:gd name="T44" fmla="*/ 154 w 284"/>
                  <a:gd name="T45" fmla="*/ 729 h 1064"/>
                  <a:gd name="T46" fmla="*/ 154 w 284"/>
                  <a:gd name="T47" fmla="*/ 604 h 1064"/>
                  <a:gd name="T48" fmla="*/ 154 w 284"/>
                  <a:gd name="T49" fmla="*/ 450 h 1064"/>
                  <a:gd name="T50" fmla="*/ 174 w 284"/>
                  <a:gd name="T51" fmla="*/ 311 h 1064"/>
                  <a:gd name="T52" fmla="*/ 174 w 284"/>
                  <a:gd name="T53" fmla="*/ 148 h 1064"/>
                  <a:gd name="T54" fmla="*/ 188 w 284"/>
                  <a:gd name="T55" fmla="*/ 60 h 1064"/>
                  <a:gd name="T56" fmla="*/ 169 w 284"/>
                  <a:gd name="T57" fmla="*/ 9 h 10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4"/>
                  <a:gd name="T88" fmla="*/ 0 h 1064"/>
                  <a:gd name="T89" fmla="*/ 284 w 284"/>
                  <a:gd name="T90" fmla="*/ 1064 h 10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4" h="1064">
                    <a:moveTo>
                      <a:pt x="169" y="9"/>
                    </a:moveTo>
                    <a:lnTo>
                      <a:pt x="231" y="0"/>
                    </a:lnTo>
                    <a:lnTo>
                      <a:pt x="284" y="28"/>
                    </a:lnTo>
                    <a:lnTo>
                      <a:pt x="265" y="158"/>
                    </a:lnTo>
                    <a:lnTo>
                      <a:pt x="231" y="371"/>
                    </a:lnTo>
                    <a:lnTo>
                      <a:pt x="211" y="534"/>
                    </a:lnTo>
                    <a:lnTo>
                      <a:pt x="206" y="734"/>
                    </a:lnTo>
                    <a:lnTo>
                      <a:pt x="217" y="901"/>
                    </a:lnTo>
                    <a:lnTo>
                      <a:pt x="236" y="1003"/>
                    </a:lnTo>
                    <a:lnTo>
                      <a:pt x="250" y="1045"/>
                    </a:lnTo>
                    <a:lnTo>
                      <a:pt x="227" y="1064"/>
                    </a:lnTo>
                    <a:lnTo>
                      <a:pt x="197" y="1059"/>
                    </a:lnTo>
                    <a:lnTo>
                      <a:pt x="121" y="998"/>
                    </a:lnTo>
                    <a:lnTo>
                      <a:pt x="0" y="915"/>
                    </a:lnTo>
                    <a:lnTo>
                      <a:pt x="5" y="887"/>
                    </a:lnTo>
                    <a:lnTo>
                      <a:pt x="14" y="859"/>
                    </a:lnTo>
                    <a:lnTo>
                      <a:pt x="62" y="831"/>
                    </a:lnTo>
                    <a:lnTo>
                      <a:pt x="92" y="845"/>
                    </a:lnTo>
                    <a:lnTo>
                      <a:pt x="126" y="901"/>
                    </a:lnTo>
                    <a:lnTo>
                      <a:pt x="158" y="957"/>
                    </a:lnTo>
                    <a:lnTo>
                      <a:pt x="188" y="975"/>
                    </a:lnTo>
                    <a:lnTo>
                      <a:pt x="174" y="873"/>
                    </a:lnTo>
                    <a:lnTo>
                      <a:pt x="154" y="729"/>
                    </a:lnTo>
                    <a:lnTo>
                      <a:pt x="154" y="604"/>
                    </a:lnTo>
                    <a:lnTo>
                      <a:pt x="154" y="450"/>
                    </a:lnTo>
                    <a:lnTo>
                      <a:pt x="174" y="311"/>
                    </a:lnTo>
                    <a:lnTo>
                      <a:pt x="174" y="148"/>
                    </a:lnTo>
                    <a:lnTo>
                      <a:pt x="188" y="60"/>
                    </a:lnTo>
                    <a:lnTo>
                      <a:pt x="169" y="9"/>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Figures Legends/Captions</a:t>
            </a:r>
          </a:p>
        </p:txBody>
      </p:sp>
      <p:sp>
        <p:nvSpPr>
          <p:cNvPr id="642051" name="Rectangle 3"/>
          <p:cNvSpPr>
            <a:spLocks noGrp="1" noChangeArrowheads="1"/>
          </p:cNvSpPr>
          <p:nvPr>
            <p:ph type="body" idx="1"/>
          </p:nvPr>
        </p:nvSpPr>
        <p:spPr/>
        <p:txBody>
          <a:bodyPr/>
          <a:lstStyle/>
          <a:p>
            <a:pPr eaLnBrk="1" hangingPunct="1">
              <a:defRPr/>
            </a:pPr>
            <a:r>
              <a:rPr lang="en-US" altLang="en-US" smtClean="0">
                <a:ea typeface="ＭＳ Ｐゴシック" pitchFamily="34" charset="-128"/>
              </a:rPr>
              <a:t>What is shown</a:t>
            </a:r>
          </a:p>
          <a:p>
            <a:pPr eaLnBrk="1" hangingPunct="1">
              <a:defRPr/>
            </a:pPr>
            <a:r>
              <a:rPr lang="en-US" altLang="en-US" smtClean="0">
                <a:ea typeface="ＭＳ Ｐゴシック" pitchFamily="34" charset="-128"/>
              </a:rPr>
              <a:t>A mini summary of entire experiment (including brief methods)</a:t>
            </a:r>
          </a:p>
          <a:p>
            <a:pPr eaLnBrk="1" hangingPunct="1">
              <a:defRPr/>
            </a:pPr>
            <a:r>
              <a:rPr lang="en-US" altLang="en-US" smtClean="0">
                <a:ea typeface="ＭＳ Ｐゴシック" pitchFamily="34" charset="-128"/>
              </a:rPr>
              <a:t>Explains abbreviations</a:t>
            </a:r>
          </a:p>
          <a:p>
            <a:pPr eaLnBrk="1" hangingPunct="1">
              <a:defRPr/>
            </a:pPr>
            <a:r>
              <a:rPr lang="en-US" altLang="en-US" smtClean="0">
                <a:ea typeface="ＭＳ Ｐゴシック" pitchFamily="34" charset="-128"/>
              </a:rPr>
              <a:t>Reveals statistics and significance values</a:t>
            </a:r>
          </a:p>
          <a:p>
            <a:pPr eaLnBrk="1" hangingPunct="1">
              <a:defRPr/>
            </a:pPr>
            <a:r>
              <a:rPr lang="en-US" altLang="en-US" smtClean="0">
                <a:solidFill>
                  <a:schemeClr val="folHlink"/>
                </a:solidFill>
                <a:ea typeface="ＭＳ Ｐゴシック" pitchFamily="34" charset="-128"/>
              </a:rPr>
              <a:t>Should stand alone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mtClean="0">
                <a:ea typeface="ＭＳ Ｐゴシック" pitchFamily="34" charset="-128"/>
              </a:rPr>
              <a:t>Types of Information</a:t>
            </a:r>
          </a:p>
        </p:txBody>
      </p:sp>
      <p:sp>
        <p:nvSpPr>
          <p:cNvPr id="3" name="Content Placeholder 2"/>
          <p:cNvSpPr>
            <a:spLocks noGrp="1"/>
          </p:cNvSpPr>
          <p:nvPr>
            <p:ph idx="1"/>
          </p:nvPr>
        </p:nvSpPr>
        <p:spPr/>
        <p:txBody>
          <a:bodyPr/>
          <a:lstStyle/>
          <a:p>
            <a:pPr eaLnBrk="1" hangingPunct="1">
              <a:defRPr/>
            </a:pPr>
            <a:r>
              <a:rPr lang="en-US" altLang="en-US" smtClean="0">
                <a:solidFill>
                  <a:srgbClr val="FFFF59"/>
                </a:solidFill>
                <a:ea typeface="ＭＳ Ｐゴシック" pitchFamily="34" charset="-128"/>
              </a:rPr>
              <a:t>Primary</a:t>
            </a:r>
            <a:r>
              <a:rPr lang="en-US" altLang="en-US" smtClean="0">
                <a:ea typeface="ＭＳ Ｐゴシック" pitchFamily="34" charset="-128"/>
              </a:rPr>
              <a:t> literature – original journal articles</a:t>
            </a:r>
          </a:p>
          <a:p>
            <a:pPr eaLnBrk="1" hangingPunct="1">
              <a:defRPr/>
            </a:pPr>
            <a:r>
              <a:rPr lang="en-US" altLang="en-US" smtClean="0">
                <a:solidFill>
                  <a:srgbClr val="FFFF59"/>
                </a:solidFill>
                <a:ea typeface="ＭＳ Ｐゴシック" pitchFamily="34" charset="-128"/>
              </a:rPr>
              <a:t>Secondary</a:t>
            </a:r>
            <a:r>
              <a:rPr lang="en-US" altLang="en-US" smtClean="0">
                <a:ea typeface="ＭＳ Ｐゴシック" pitchFamily="34" charset="-128"/>
              </a:rPr>
              <a:t> literature – Review articles</a:t>
            </a:r>
          </a:p>
          <a:p>
            <a:pPr eaLnBrk="1" hangingPunct="1">
              <a:defRPr/>
            </a:pPr>
            <a:r>
              <a:rPr lang="en-US" altLang="en-US" smtClean="0">
                <a:ea typeface="ＭＳ Ｐゴシック" pitchFamily="34" charset="-128"/>
              </a:rPr>
              <a:t>Tertiary literature – textbooks, science magazines, Encyclopedias</a:t>
            </a:r>
          </a:p>
          <a:p>
            <a:pPr eaLnBrk="1" hangingPunct="1">
              <a:defRPr/>
            </a:pPr>
            <a:r>
              <a:rPr lang="en-US" altLang="en-US" smtClean="0">
                <a:ea typeface="ＭＳ Ｐゴシック" pitchFamily="34" charset="-128"/>
              </a:rPr>
              <a:t>Popular literature – newspapers, TV,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Screen Shot 2014-02-09 at 11.58.2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0"/>
            <a:ext cx="63452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descr="Screen Shot 2014-02-09 at 11.59.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32288"/>
            <a:ext cx="10287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63" name="Rectangle 51"/>
          <p:cNvSpPr>
            <a:spLocks noGrp="1" noChangeArrowheads="1"/>
          </p:cNvSpPr>
          <p:nvPr>
            <p:ph type="title"/>
          </p:nvPr>
        </p:nvSpPr>
        <p:spPr/>
        <p:txBody>
          <a:bodyPr/>
          <a:lstStyle/>
          <a:p>
            <a:pPr eaLnBrk="1" hangingPunct="1">
              <a:defRPr/>
            </a:pPr>
            <a:r>
              <a:rPr lang="en-US" altLang="en-US" smtClean="0">
                <a:ea typeface="ＭＳ Ｐゴシック" pitchFamily="34" charset="-128"/>
              </a:rPr>
              <a:t>Discussion</a:t>
            </a:r>
          </a:p>
        </p:txBody>
      </p:sp>
      <p:sp>
        <p:nvSpPr>
          <p:cNvPr id="474164" name="Rectangle 52"/>
          <p:cNvSpPr>
            <a:spLocks noGrp="1" noChangeArrowheads="1"/>
          </p:cNvSpPr>
          <p:nvPr>
            <p:ph type="body" sz="half" idx="1"/>
          </p:nvPr>
        </p:nvSpPr>
        <p:spPr>
          <a:xfrm>
            <a:off x="498475" y="2014538"/>
            <a:ext cx="4552950" cy="4533900"/>
          </a:xfrm>
        </p:spPr>
        <p:txBody>
          <a:bodyPr/>
          <a:lstStyle/>
          <a:p>
            <a:pPr eaLnBrk="1" hangingPunct="1">
              <a:defRPr/>
            </a:pPr>
            <a:r>
              <a:rPr lang="en-US" sz="2400" smtClean="0">
                <a:ea typeface="+mn-ea"/>
                <a:cs typeface="+mn-cs"/>
              </a:rPr>
              <a:t>What does it all mean? </a:t>
            </a:r>
          </a:p>
          <a:p>
            <a:pPr eaLnBrk="1" hangingPunct="1">
              <a:defRPr/>
            </a:pPr>
            <a:r>
              <a:rPr lang="en-US" sz="2400" b="1" smtClean="0">
                <a:solidFill>
                  <a:schemeClr val="folHlink"/>
                </a:solidFill>
                <a:ea typeface="+mn-ea"/>
                <a:cs typeface="+mn-cs"/>
              </a:rPr>
              <a:t>Summary of major findings</a:t>
            </a:r>
            <a:r>
              <a:rPr lang="en-US" sz="2400" smtClean="0">
                <a:solidFill>
                  <a:schemeClr val="folHlink"/>
                </a:solidFill>
                <a:ea typeface="+mn-ea"/>
                <a:cs typeface="+mn-cs"/>
              </a:rPr>
              <a:t> </a:t>
            </a:r>
          </a:p>
          <a:p>
            <a:pPr eaLnBrk="1" hangingPunct="1">
              <a:defRPr/>
            </a:pPr>
            <a:r>
              <a:rPr lang="en-US" sz="2400" smtClean="0">
                <a:ea typeface="+mn-ea"/>
                <a:cs typeface="+mn-cs"/>
              </a:rPr>
              <a:t>Considers for each result:  </a:t>
            </a:r>
          </a:p>
          <a:p>
            <a:pPr lvl="1" eaLnBrk="1" hangingPunct="1">
              <a:defRPr/>
            </a:pPr>
            <a:r>
              <a:rPr lang="en-US" sz="2000" smtClean="0"/>
              <a:t>What patterns, principles, relationship do results show?</a:t>
            </a:r>
          </a:p>
          <a:p>
            <a:pPr lvl="1" eaLnBrk="1" hangingPunct="1">
              <a:defRPr/>
            </a:pPr>
            <a:r>
              <a:rPr lang="en-US" sz="2000" smtClean="0"/>
              <a:t>How do results relate to expectations and literature (in intro)</a:t>
            </a:r>
          </a:p>
          <a:p>
            <a:pPr lvl="1" eaLnBrk="1" hangingPunct="1">
              <a:defRPr/>
            </a:pPr>
            <a:r>
              <a:rPr lang="en-US" sz="2000" smtClean="0"/>
              <a:t>Are their plausible explanation?</a:t>
            </a:r>
          </a:p>
          <a:p>
            <a:pPr lvl="1" eaLnBrk="1" hangingPunct="1">
              <a:defRPr/>
            </a:pPr>
            <a:r>
              <a:rPr lang="en-US" sz="2000" smtClean="0"/>
              <a:t>What additional research is needed?</a:t>
            </a:r>
          </a:p>
          <a:p>
            <a:pPr lvl="1" eaLnBrk="1" hangingPunct="1">
              <a:defRPr/>
            </a:pPr>
            <a:endParaRPr lang="en-US" sz="2000" smtClean="0"/>
          </a:p>
        </p:txBody>
      </p:sp>
      <p:sp>
        <p:nvSpPr>
          <p:cNvPr id="474165" name="Rectangle 53"/>
          <p:cNvSpPr>
            <a:spLocks noGrp="1" noChangeArrowheads="1"/>
          </p:cNvSpPr>
          <p:nvPr>
            <p:ph type="body" sz="half" idx="2"/>
          </p:nvPr>
        </p:nvSpPr>
        <p:spPr>
          <a:xfrm>
            <a:off x="5367338" y="2676525"/>
            <a:ext cx="4552950" cy="4533900"/>
          </a:xfrm>
        </p:spPr>
        <p:txBody>
          <a:bodyPr/>
          <a:lstStyle/>
          <a:p>
            <a:pPr eaLnBrk="1" hangingPunct="1">
              <a:defRPr/>
            </a:pPr>
            <a:r>
              <a:rPr lang="en-US" sz="2400" smtClean="0">
                <a:ea typeface="+mn-ea"/>
                <a:cs typeface="+mn-cs"/>
              </a:rPr>
              <a:t>Notes possible exceptions or odd results</a:t>
            </a:r>
          </a:p>
          <a:p>
            <a:pPr eaLnBrk="1" hangingPunct="1">
              <a:defRPr/>
            </a:pPr>
            <a:r>
              <a:rPr lang="en-US" sz="2400" smtClean="0">
                <a:ea typeface="+mn-ea"/>
                <a:cs typeface="+mn-cs"/>
              </a:rPr>
              <a:t>Theoretical or practical implications</a:t>
            </a:r>
          </a:p>
          <a:p>
            <a:pPr eaLnBrk="1" hangingPunct="1">
              <a:defRPr/>
            </a:pPr>
            <a:r>
              <a:rPr lang="en-US" sz="2400" smtClean="0">
                <a:ea typeface="+mn-ea"/>
                <a:cs typeface="+mn-cs"/>
              </a:rPr>
              <a:t>Can results extend to other situations/species?</a:t>
            </a:r>
          </a:p>
          <a:p>
            <a:pPr eaLnBrk="1" hangingPunct="1">
              <a:defRPr/>
            </a:pPr>
            <a:r>
              <a:rPr lang="en-US" sz="2400" smtClean="0">
                <a:ea typeface="+mn-ea"/>
                <a:cs typeface="+mn-cs"/>
              </a:rPr>
              <a:t>Do they help us understand broader topic?</a:t>
            </a:r>
          </a:p>
          <a:p>
            <a:pPr eaLnBrk="1" hangingPunct="1">
              <a:defRPr/>
            </a:pPr>
            <a:r>
              <a:rPr lang="en-US" sz="2400" b="1" smtClean="0">
                <a:solidFill>
                  <a:schemeClr val="folHlink"/>
                </a:solidFill>
                <a:ea typeface="+mn-ea"/>
                <a:cs typeface="+mn-cs"/>
              </a:rPr>
              <a:t>Future Directions</a:t>
            </a:r>
          </a:p>
          <a:p>
            <a:pPr eaLnBrk="1" hangingPunct="1">
              <a:defRPr/>
            </a:pPr>
            <a:endParaRPr lang="en-US" sz="2400" b="1" smtClean="0">
              <a:solidFill>
                <a:schemeClr val="folHlink"/>
              </a:solidFill>
              <a:ea typeface="+mn-ea"/>
              <a:cs typeface="+mn-cs"/>
            </a:endParaRPr>
          </a:p>
        </p:txBody>
      </p:sp>
      <p:grpSp>
        <p:nvGrpSpPr>
          <p:cNvPr id="36869" name="Group 4"/>
          <p:cNvGrpSpPr>
            <a:grpSpLocks/>
          </p:cNvGrpSpPr>
          <p:nvPr/>
        </p:nvGrpSpPr>
        <p:grpSpPr bwMode="auto">
          <a:xfrm>
            <a:off x="6837363" y="588963"/>
            <a:ext cx="3040062" cy="1423987"/>
            <a:chOff x="964" y="1349"/>
            <a:chExt cx="4687" cy="2195"/>
          </a:xfrm>
        </p:grpSpPr>
        <p:sp>
          <p:nvSpPr>
            <p:cNvPr id="36870" name="Freeform 5"/>
            <p:cNvSpPr>
              <a:spLocks/>
            </p:cNvSpPr>
            <p:nvPr/>
          </p:nvSpPr>
          <p:spPr bwMode="auto">
            <a:xfrm>
              <a:off x="4571" y="2298"/>
              <a:ext cx="817" cy="1246"/>
            </a:xfrm>
            <a:custGeom>
              <a:avLst/>
              <a:gdLst>
                <a:gd name="T0" fmla="*/ 417 w 817"/>
                <a:gd name="T1" fmla="*/ 343 h 1246"/>
                <a:gd name="T2" fmla="*/ 403 w 817"/>
                <a:gd name="T3" fmla="*/ 0 h 1246"/>
                <a:gd name="T4" fmla="*/ 447 w 817"/>
                <a:gd name="T5" fmla="*/ 4 h 1246"/>
                <a:gd name="T6" fmla="*/ 447 w 817"/>
                <a:gd name="T7" fmla="*/ 333 h 1246"/>
                <a:gd name="T8" fmla="*/ 722 w 817"/>
                <a:gd name="T9" fmla="*/ 456 h 1246"/>
                <a:gd name="T10" fmla="*/ 741 w 817"/>
                <a:gd name="T11" fmla="*/ 103 h 1246"/>
                <a:gd name="T12" fmla="*/ 776 w 817"/>
                <a:gd name="T13" fmla="*/ 108 h 1246"/>
                <a:gd name="T14" fmla="*/ 746 w 817"/>
                <a:gd name="T15" fmla="*/ 466 h 1246"/>
                <a:gd name="T16" fmla="*/ 790 w 817"/>
                <a:gd name="T17" fmla="*/ 490 h 1246"/>
                <a:gd name="T18" fmla="*/ 800 w 817"/>
                <a:gd name="T19" fmla="*/ 952 h 1246"/>
                <a:gd name="T20" fmla="*/ 817 w 817"/>
                <a:gd name="T21" fmla="*/ 959 h 1246"/>
                <a:gd name="T22" fmla="*/ 800 w 817"/>
                <a:gd name="T23" fmla="*/ 1001 h 1246"/>
                <a:gd name="T24" fmla="*/ 766 w 817"/>
                <a:gd name="T25" fmla="*/ 998 h 1246"/>
                <a:gd name="T26" fmla="*/ 744 w 817"/>
                <a:gd name="T27" fmla="*/ 971 h 1246"/>
                <a:gd name="T28" fmla="*/ 763 w 817"/>
                <a:gd name="T29" fmla="*/ 947 h 1246"/>
                <a:gd name="T30" fmla="*/ 756 w 817"/>
                <a:gd name="T31" fmla="*/ 510 h 1246"/>
                <a:gd name="T32" fmla="*/ 565 w 817"/>
                <a:gd name="T33" fmla="*/ 579 h 1246"/>
                <a:gd name="T34" fmla="*/ 442 w 817"/>
                <a:gd name="T35" fmla="*/ 721 h 1246"/>
                <a:gd name="T36" fmla="*/ 432 w 817"/>
                <a:gd name="T37" fmla="*/ 1192 h 1246"/>
                <a:gd name="T38" fmla="*/ 447 w 817"/>
                <a:gd name="T39" fmla="*/ 1210 h 1246"/>
                <a:gd name="T40" fmla="*/ 427 w 817"/>
                <a:gd name="T41" fmla="*/ 1246 h 1246"/>
                <a:gd name="T42" fmla="*/ 395 w 817"/>
                <a:gd name="T43" fmla="*/ 1246 h 1246"/>
                <a:gd name="T44" fmla="*/ 376 w 817"/>
                <a:gd name="T45" fmla="*/ 1210 h 1246"/>
                <a:gd name="T46" fmla="*/ 390 w 817"/>
                <a:gd name="T47" fmla="*/ 1190 h 1246"/>
                <a:gd name="T48" fmla="*/ 403 w 817"/>
                <a:gd name="T49" fmla="*/ 726 h 1246"/>
                <a:gd name="T50" fmla="*/ 83 w 817"/>
                <a:gd name="T51" fmla="*/ 535 h 1246"/>
                <a:gd name="T52" fmla="*/ 44 w 817"/>
                <a:gd name="T53" fmla="*/ 976 h 1246"/>
                <a:gd name="T54" fmla="*/ 59 w 817"/>
                <a:gd name="T55" fmla="*/ 994 h 1246"/>
                <a:gd name="T56" fmla="*/ 47 w 817"/>
                <a:gd name="T57" fmla="*/ 1025 h 1246"/>
                <a:gd name="T58" fmla="*/ 15 w 817"/>
                <a:gd name="T59" fmla="*/ 1025 h 1246"/>
                <a:gd name="T60" fmla="*/ 0 w 817"/>
                <a:gd name="T61" fmla="*/ 996 h 1246"/>
                <a:gd name="T62" fmla="*/ 15 w 817"/>
                <a:gd name="T63" fmla="*/ 976 h 1246"/>
                <a:gd name="T64" fmla="*/ 54 w 817"/>
                <a:gd name="T65" fmla="*/ 510 h 1246"/>
                <a:gd name="T66" fmla="*/ 339 w 817"/>
                <a:gd name="T67" fmla="*/ 353 h 1246"/>
                <a:gd name="T68" fmla="*/ 417 w 817"/>
                <a:gd name="T69" fmla="*/ 343 h 1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7"/>
                <a:gd name="T106" fmla="*/ 0 h 1246"/>
                <a:gd name="T107" fmla="*/ 817 w 817"/>
                <a:gd name="T108" fmla="*/ 1246 h 1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7" h="1246">
                  <a:moveTo>
                    <a:pt x="417" y="343"/>
                  </a:moveTo>
                  <a:lnTo>
                    <a:pt x="403" y="0"/>
                  </a:lnTo>
                  <a:lnTo>
                    <a:pt x="447" y="4"/>
                  </a:lnTo>
                  <a:lnTo>
                    <a:pt x="447" y="333"/>
                  </a:lnTo>
                  <a:lnTo>
                    <a:pt x="722" y="456"/>
                  </a:lnTo>
                  <a:lnTo>
                    <a:pt x="741" y="103"/>
                  </a:lnTo>
                  <a:lnTo>
                    <a:pt x="776" y="108"/>
                  </a:lnTo>
                  <a:lnTo>
                    <a:pt x="746" y="466"/>
                  </a:lnTo>
                  <a:lnTo>
                    <a:pt x="790" y="490"/>
                  </a:lnTo>
                  <a:lnTo>
                    <a:pt x="800" y="952"/>
                  </a:lnTo>
                  <a:lnTo>
                    <a:pt x="817" y="959"/>
                  </a:lnTo>
                  <a:lnTo>
                    <a:pt x="800" y="1001"/>
                  </a:lnTo>
                  <a:lnTo>
                    <a:pt x="766" y="998"/>
                  </a:lnTo>
                  <a:lnTo>
                    <a:pt x="744" y="971"/>
                  </a:lnTo>
                  <a:lnTo>
                    <a:pt x="763" y="947"/>
                  </a:lnTo>
                  <a:lnTo>
                    <a:pt x="756" y="510"/>
                  </a:lnTo>
                  <a:lnTo>
                    <a:pt x="565" y="579"/>
                  </a:lnTo>
                  <a:lnTo>
                    <a:pt x="442" y="721"/>
                  </a:lnTo>
                  <a:lnTo>
                    <a:pt x="432" y="1192"/>
                  </a:lnTo>
                  <a:lnTo>
                    <a:pt x="447" y="1210"/>
                  </a:lnTo>
                  <a:lnTo>
                    <a:pt x="427" y="1246"/>
                  </a:lnTo>
                  <a:lnTo>
                    <a:pt x="395" y="1246"/>
                  </a:lnTo>
                  <a:lnTo>
                    <a:pt x="376" y="1210"/>
                  </a:lnTo>
                  <a:lnTo>
                    <a:pt x="390" y="1190"/>
                  </a:lnTo>
                  <a:lnTo>
                    <a:pt x="403" y="726"/>
                  </a:lnTo>
                  <a:lnTo>
                    <a:pt x="83" y="535"/>
                  </a:lnTo>
                  <a:lnTo>
                    <a:pt x="44" y="976"/>
                  </a:lnTo>
                  <a:lnTo>
                    <a:pt x="59" y="994"/>
                  </a:lnTo>
                  <a:lnTo>
                    <a:pt x="47" y="1025"/>
                  </a:lnTo>
                  <a:lnTo>
                    <a:pt x="15" y="1025"/>
                  </a:lnTo>
                  <a:lnTo>
                    <a:pt x="0" y="996"/>
                  </a:lnTo>
                  <a:lnTo>
                    <a:pt x="15" y="976"/>
                  </a:lnTo>
                  <a:lnTo>
                    <a:pt x="54" y="510"/>
                  </a:lnTo>
                  <a:lnTo>
                    <a:pt x="339" y="353"/>
                  </a:lnTo>
                  <a:lnTo>
                    <a:pt x="417" y="3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Freeform 6"/>
            <p:cNvSpPr>
              <a:spLocks/>
            </p:cNvSpPr>
            <p:nvPr/>
          </p:nvSpPr>
          <p:spPr bwMode="auto">
            <a:xfrm>
              <a:off x="4586" y="2602"/>
              <a:ext cx="820" cy="456"/>
            </a:xfrm>
            <a:custGeom>
              <a:avLst/>
              <a:gdLst>
                <a:gd name="T0" fmla="*/ 0 w 820"/>
                <a:gd name="T1" fmla="*/ 221 h 456"/>
                <a:gd name="T2" fmla="*/ 29 w 820"/>
                <a:gd name="T3" fmla="*/ 177 h 456"/>
                <a:gd name="T4" fmla="*/ 216 w 820"/>
                <a:gd name="T5" fmla="*/ 64 h 456"/>
                <a:gd name="T6" fmla="*/ 397 w 820"/>
                <a:gd name="T7" fmla="*/ 0 h 456"/>
                <a:gd name="T8" fmla="*/ 594 w 820"/>
                <a:gd name="T9" fmla="*/ 64 h 456"/>
                <a:gd name="T10" fmla="*/ 805 w 820"/>
                <a:gd name="T11" fmla="*/ 162 h 456"/>
                <a:gd name="T12" fmla="*/ 820 w 820"/>
                <a:gd name="T13" fmla="*/ 196 h 456"/>
                <a:gd name="T14" fmla="*/ 761 w 820"/>
                <a:gd name="T15" fmla="*/ 240 h 456"/>
                <a:gd name="T16" fmla="*/ 643 w 820"/>
                <a:gd name="T17" fmla="*/ 280 h 456"/>
                <a:gd name="T18" fmla="*/ 510 w 820"/>
                <a:gd name="T19" fmla="*/ 368 h 456"/>
                <a:gd name="T20" fmla="*/ 442 w 820"/>
                <a:gd name="T21" fmla="*/ 456 h 456"/>
                <a:gd name="T22" fmla="*/ 392 w 820"/>
                <a:gd name="T23" fmla="*/ 456 h 456"/>
                <a:gd name="T24" fmla="*/ 176 w 820"/>
                <a:gd name="T25" fmla="*/ 343 h 456"/>
                <a:gd name="T26" fmla="*/ 0 w 820"/>
                <a:gd name="T27" fmla="*/ 221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0"/>
                <a:gd name="T43" fmla="*/ 0 h 456"/>
                <a:gd name="T44" fmla="*/ 820 w 820"/>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0" h="456">
                  <a:moveTo>
                    <a:pt x="0" y="221"/>
                  </a:moveTo>
                  <a:lnTo>
                    <a:pt x="29" y="177"/>
                  </a:lnTo>
                  <a:lnTo>
                    <a:pt x="216" y="64"/>
                  </a:lnTo>
                  <a:lnTo>
                    <a:pt x="397" y="0"/>
                  </a:lnTo>
                  <a:lnTo>
                    <a:pt x="594" y="64"/>
                  </a:lnTo>
                  <a:lnTo>
                    <a:pt x="805" y="162"/>
                  </a:lnTo>
                  <a:lnTo>
                    <a:pt x="820" y="196"/>
                  </a:lnTo>
                  <a:lnTo>
                    <a:pt x="761" y="240"/>
                  </a:lnTo>
                  <a:lnTo>
                    <a:pt x="643" y="280"/>
                  </a:lnTo>
                  <a:lnTo>
                    <a:pt x="510" y="368"/>
                  </a:lnTo>
                  <a:lnTo>
                    <a:pt x="442" y="456"/>
                  </a:lnTo>
                  <a:lnTo>
                    <a:pt x="392" y="456"/>
                  </a:lnTo>
                  <a:lnTo>
                    <a:pt x="176" y="343"/>
                  </a:lnTo>
                  <a:lnTo>
                    <a:pt x="0" y="221"/>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Freeform 7"/>
            <p:cNvSpPr>
              <a:spLocks/>
            </p:cNvSpPr>
            <p:nvPr/>
          </p:nvSpPr>
          <p:spPr bwMode="auto">
            <a:xfrm>
              <a:off x="4890" y="2268"/>
              <a:ext cx="570" cy="339"/>
            </a:xfrm>
            <a:custGeom>
              <a:avLst/>
              <a:gdLst>
                <a:gd name="T0" fmla="*/ 39 w 570"/>
                <a:gd name="T1" fmla="*/ 0 h 339"/>
                <a:gd name="T2" fmla="*/ 246 w 570"/>
                <a:gd name="T3" fmla="*/ 15 h 339"/>
                <a:gd name="T4" fmla="*/ 437 w 570"/>
                <a:gd name="T5" fmla="*/ 84 h 339"/>
                <a:gd name="T6" fmla="*/ 570 w 570"/>
                <a:gd name="T7" fmla="*/ 157 h 339"/>
                <a:gd name="T8" fmla="*/ 560 w 570"/>
                <a:gd name="T9" fmla="*/ 285 h 339"/>
                <a:gd name="T10" fmla="*/ 540 w 570"/>
                <a:gd name="T11" fmla="*/ 339 h 339"/>
                <a:gd name="T12" fmla="*/ 413 w 570"/>
                <a:gd name="T13" fmla="*/ 329 h 339"/>
                <a:gd name="T14" fmla="*/ 167 w 570"/>
                <a:gd name="T15" fmla="*/ 255 h 339"/>
                <a:gd name="T16" fmla="*/ 0 w 570"/>
                <a:gd name="T17" fmla="*/ 191 h 339"/>
                <a:gd name="T18" fmla="*/ 0 w 570"/>
                <a:gd name="T19" fmla="*/ 10 h 339"/>
                <a:gd name="T20" fmla="*/ 39 w 570"/>
                <a:gd name="T21" fmla="*/ 0 h 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0"/>
                <a:gd name="T34" fmla="*/ 0 h 339"/>
                <a:gd name="T35" fmla="*/ 570 w 570"/>
                <a:gd name="T36" fmla="*/ 339 h 3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0" h="339">
                  <a:moveTo>
                    <a:pt x="39" y="0"/>
                  </a:moveTo>
                  <a:lnTo>
                    <a:pt x="246" y="15"/>
                  </a:lnTo>
                  <a:lnTo>
                    <a:pt x="437" y="84"/>
                  </a:lnTo>
                  <a:lnTo>
                    <a:pt x="570" y="157"/>
                  </a:lnTo>
                  <a:lnTo>
                    <a:pt x="560" y="285"/>
                  </a:lnTo>
                  <a:lnTo>
                    <a:pt x="540" y="339"/>
                  </a:lnTo>
                  <a:lnTo>
                    <a:pt x="413" y="329"/>
                  </a:lnTo>
                  <a:lnTo>
                    <a:pt x="167" y="255"/>
                  </a:lnTo>
                  <a:lnTo>
                    <a:pt x="0" y="191"/>
                  </a:lnTo>
                  <a:lnTo>
                    <a:pt x="0" y="10"/>
                  </a:lnTo>
                  <a:lnTo>
                    <a:pt x="39"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3" name="Freeform 8"/>
            <p:cNvSpPr>
              <a:spLocks/>
            </p:cNvSpPr>
            <p:nvPr/>
          </p:nvSpPr>
          <p:spPr bwMode="auto">
            <a:xfrm>
              <a:off x="4824" y="1816"/>
              <a:ext cx="447" cy="385"/>
            </a:xfrm>
            <a:custGeom>
              <a:avLst/>
              <a:gdLst>
                <a:gd name="T0" fmla="*/ 124 w 447"/>
                <a:gd name="T1" fmla="*/ 192 h 385"/>
                <a:gd name="T2" fmla="*/ 132 w 447"/>
                <a:gd name="T3" fmla="*/ 172 h 385"/>
                <a:gd name="T4" fmla="*/ 147 w 447"/>
                <a:gd name="T5" fmla="*/ 135 h 385"/>
                <a:gd name="T6" fmla="*/ 159 w 447"/>
                <a:gd name="T7" fmla="*/ 113 h 385"/>
                <a:gd name="T8" fmla="*/ 190 w 447"/>
                <a:gd name="T9" fmla="*/ 74 h 385"/>
                <a:gd name="T10" fmla="*/ 223 w 447"/>
                <a:gd name="T11" fmla="*/ 41 h 385"/>
                <a:gd name="T12" fmla="*/ 261 w 447"/>
                <a:gd name="T13" fmla="*/ 18 h 385"/>
                <a:gd name="T14" fmla="*/ 301 w 447"/>
                <a:gd name="T15" fmla="*/ 4 h 385"/>
                <a:gd name="T16" fmla="*/ 336 w 447"/>
                <a:gd name="T17" fmla="*/ 0 h 385"/>
                <a:gd name="T18" fmla="*/ 371 w 447"/>
                <a:gd name="T19" fmla="*/ 7 h 385"/>
                <a:gd name="T20" fmla="*/ 401 w 447"/>
                <a:gd name="T21" fmla="*/ 18 h 385"/>
                <a:gd name="T22" fmla="*/ 426 w 447"/>
                <a:gd name="T23" fmla="*/ 40 h 385"/>
                <a:gd name="T24" fmla="*/ 434 w 447"/>
                <a:gd name="T25" fmla="*/ 57 h 385"/>
                <a:gd name="T26" fmla="*/ 445 w 447"/>
                <a:gd name="T27" fmla="*/ 102 h 385"/>
                <a:gd name="T28" fmla="*/ 444 w 447"/>
                <a:gd name="T29" fmla="*/ 149 h 385"/>
                <a:gd name="T30" fmla="*/ 426 w 447"/>
                <a:gd name="T31" fmla="*/ 199 h 385"/>
                <a:gd name="T32" fmla="*/ 398 w 447"/>
                <a:gd name="T33" fmla="*/ 248 h 385"/>
                <a:gd name="T34" fmla="*/ 358 w 447"/>
                <a:gd name="T35" fmla="*/ 297 h 385"/>
                <a:gd name="T36" fmla="*/ 337 w 447"/>
                <a:gd name="T37" fmla="*/ 318 h 385"/>
                <a:gd name="T38" fmla="*/ 291 w 447"/>
                <a:gd name="T39" fmla="*/ 353 h 385"/>
                <a:gd name="T40" fmla="*/ 254 w 447"/>
                <a:gd name="T41" fmla="*/ 372 h 385"/>
                <a:gd name="T42" fmla="*/ 221 w 447"/>
                <a:gd name="T43" fmla="*/ 382 h 385"/>
                <a:gd name="T44" fmla="*/ 179 w 447"/>
                <a:gd name="T45" fmla="*/ 382 h 385"/>
                <a:gd name="T46" fmla="*/ 154 w 447"/>
                <a:gd name="T47" fmla="*/ 372 h 385"/>
                <a:gd name="T48" fmla="*/ 142 w 447"/>
                <a:gd name="T49" fmla="*/ 358 h 385"/>
                <a:gd name="T50" fmla="*/ 127 w 447"/>
                <a:gd name="T51" fmla="*/ 329 h 385"/>
                <a:gd name="T52" fmla="*/ 116 w 447"/>
                <a:gd name="T53" fmla="*/ 296 h 385"/>
                <a:gd name="T54" fmla="*/ 114 w 447"/>
                <a:gd name="T55" fmla="*/ 264 h 385"/>
                <a:gd name="T56" fmla="*/ 112 w 447"/>
                <a:gd name="T57" fmla="*/ 253 h 385"/>
                <a:gd name="T58" fmla="*/ 103 w 447"/>
                <a:gd name="T59" fmla="*/ 242 h 385"/>
                <a:gd name="T60" fmla="*/ 88 w 447"/>
                <a:gd name="T61" fmla="*/ 237 h 385"/>
                <a:gd name="T62" fmla="*/ 76 w 447"/>
                <a:gd name="T63" fmla="*/ 237 h 385"/>
                <a:gd name="T64" fmla="*/ 44 w 447"/>
                <a:gd name="T65" fmla="*/ 240 h 385"/>
                <a:gd name="T66" fmla="*/ 31 w 447"/>
                <a:gd name="T67" fmla="*/ 239 h 385"/>
                <a:gd name="T68" fmla="*/ 11 w 447"/>
                <a:gd name="T69" fmla="*/ 227 h 385"/>
                <a:gd name="T70" fmla="*/ 0 w 447"/>
                <a:gd name="T71" fmla="*/ 213 h 385"/>
                <a:gd name="T72" fmla="*/ 5 w 447"/>
                <a:gd name="T73" fmla="*/ 197 h 385"/>
                <a:gd name="T74" fmla="*/ 19 w 447"/>
                <a:gd name="T75" fmla="*/ 185 h 385"/>
                <a:gd name="T76" fmla="*/ 31 w 447"/>
                <a:gd name="T77" fmla="*/ 185 h 385"/>
                <a:gd name="T78" fmla="*/ 58 w 447"/>
                <a:gd name="T79" fmla="*/ 189 h 385"/>
                <a:gd name="T80" fmla="*/ 77 w 447"/>
                <a:gd name="T81" fmla="*/ 193 h 385"/>
                <a:gd name="T82" fmla="*/ 96 w 447"/>
                <a:gd name="T83" fmla="*/ 200 h 385"/>
                <a:gd name="T84" fmla="*/ 108 w 447"/>
                <a:gd name="T85" fmla="*/ 203 h 385"/>
                <a:gd name="T86" fmla="*/ 119 w 447"/>
                <a:gd name="T87" fmla="*/ 198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7"/>
                <a:gd name="T133" fmla="*/ 0 h 385"/>
                <a:gd name="T134" fmla="*/ 447 w 447"/>
                <a:gd name="T135" fmla="*/ 385 h 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7" h="385">
                  <a:moveTo>
                    <a:pt x="119" y="198"/>
                  </a:moveTo>
                  <a:lnTo>
                    <a:pt x="124" y="192"/>
                  </a:lnTo>
                  <a:lnTo>
                    <a:pt x="129" y="183"/>
                  </a:lnTo>
                  <a:lnTo>
                    <a:pt x="132" y="172"/>
                  </a:lnTo>
                  <a:lnTo>
                    <a:pt x="137" y="160"/>
                  </a:lnTo>
                  <a:lnTo>
                    <a:pt x="147" y="135"/>
                  </a:lnTo>
                  <a:lnTo>
                    <a:pt x="153" y="124"/>
                  </a:lnTo>
                  <a:lnTo>
                    <a:pt x="159" y="113"/>
                  </a:lnTo>
                  <a:lnTo>
                    <a:pt x="174" y="94"/>
                  </a:lnTo>
                  <a:lnTo>
                    <a:pt x="190" y="74"/>
                  </a:lnTo>
                  <a:lnTo>
                    <a:pt x="206" y="57"/>
                  </a:lnTo>
                  <a:lnTo>
                    <a:pt x="223" y="41"/>
                  </a:lnTo>
                  <a:lnTo>
                    <a:pt x="242" y="29"/>
                  </a:lnTo>
                  <a:lnTo>
                    <a:pt x="261" y="18"/>
                  </a:lnTo>
                  <a:lnTo>
                    <a:pt x="281" y="9"/>
                  </a:lnTo>
                  <a:lnTo>
                    <a:pt x="301" y="4"/>
                  </a:lnTo>
                  <a:lnTo>
                    <a:pt x="319" y="2"/>
                  </a:lnTo>
                  <a:lnTo>
                    <a:pt x="336" y="0"/>
                  </a:lnTo>
                  <a:lnTo>
                    <a:pt x="355" y="3"/>
                  </a:lnTo>
                  <a:lnTo>
                    <a:pt x="371" y="7"/>
                  </a:lnTo>
                  <a:lnTo>
                    <a:pt x="386" y="12"/>
                  </a:lnTo>
                  <a:lnTo>
                    <a:pt x="401" y="18"/>
                  </a:lnTo>
                  <a:lnTo>
                    <a:pt x="415" y="27"/>
                  </a:lnTo>
                  <a:lnTo>
                    <a:pt x="426" y="40"/>
                  </a:lnTo>
                  <a:lnTo>
                    <a:pt x="431" y="48"/>
                  </a:lnTo>
                  <a:lnTo>
                    <a:pt x="434" y="57"/>
                  </a:lnTo>
                  <a:lnTo>
                    <a:pt x="442" y="79"/>
                  </a:lnTo>
                  <a:lnTo>
                    <a:pt x="445" y="102"/>
                  </a:lnTo>
                  <a:lnTo>
                    <a:pt x="447" y="126"/>
                  </a:lnTo>
                  <a:lnTo>
                    <a:pt x="444" y="149"/>
                  </a:lnTo>
                  <a:lnTo>
                    <a:pt x="437" y="175"/>
                  </a:lnTo>
                  <a:lnTo>
                    <a:pt x="426" y="199"/>
                  </a:lnTo>
                  <a:lnTo>
                    <a:pt x="413" y="224"/>
                  </a:lnTo>
                  <a:lnTo>
                    <a:pt x="398" y="248"/>
                  </a:lnTo>
                  <a:lnTo>
                    <a:pt x="379" y="274"/>
                  </a:lnTo>
                  <a:lnTo>
                    <a:pt x="358" y="297"/>
                  </a:lnTo>
                  <a:lnTo>
                    <a:pt x="348" y="308"/>
                  </a:lnTo>
                  <a:lnTo>
                    <a:pt x="337" y="318"/>
                  </a:lnTo>
                  <a:lnTo>
                    <a:pt x="315" y="337"/>
                  </a:lnTo>
                  <a:lnTo>
                    <a:pt x="291" y="353"/>
                  </a:lnTo>
                  <a:lnTo>
                    <a:pt x="266" y="366"/>
                  </a:lnTo>
                  <a:lnTo>
                    <a:pt x="254" y="372"/>
                  </a:lnTo>
                  <a:lnTo>
                    <a:pt x="243" y="376"/>
                  </a:lnTo>
                  <a:lnTo>
                    <a:pt x="221" y="382"/>
                  </a:lnTo>
                  <a:lnTo>
                    <a:pt x="199" y="385"/>
                  </a:lnTo>
                  <a:lnTo>
                    <a:pt x="179" y="382"/>
                  </a:lnTo>
                  <a:lnTo>
                    <a:pt x="162" y="377"/>
                  </a:lnTo>
                  <a:lnTo>
                    <a:pt x="154" y="372"/>
                  </a:lnTo>
                  <a:lnTo>
                    <a:pt x="148" y="365"/>
                  </a:lnTo>
                  <a:lnTo>
                    <a:pt x="142" y="358"/>
                  </a:lnTo>
                  <a:lnTo>
                    <a:pt x="137" y="349"/>
                  </a:lnTo>
                  <a:lnTo>
                    <a:pt x="127" y="329"/>
                  </a:lnTo>
                  <a:lnTo>
                    <a:pt x="121" y="312"/>
                  </a:lnTo>
                  <a:lnTo>
                    <a:pt x="116" y="296"/>
                  </a:lnTo>
                  <a:lnTo>
                    <a:pt x="115" y="279"/>
                  </a:lnTo>
                  <a:lnTo>
                    <a:pt x="114" y="264"/>
                  </a:lnTo>
                  <a:lnTo>
                    <a:pt x="113" y="258"/>
                  </a:lnTo>
                  <a:lnTo>
                    <a:pt x="112" y="253"/>
                  </a:lnTo>
                  <a:lnTo>
                    <a:pt x="108" y="246"/>
                  </a:lnTo>
                  <a:lnTo>
                    <a:pt x="103" y="242"/>
                  </a:lnTo>
                  <a:lnTo>
                    <a:pt x="97" y="240"/>
                  </a:lnTo>
                  <a:lnTo>
                    <a:pt x="88" y="237"/>
                  </a:lnTo>
                  <a:lnTo>
                    <a:pt x="82" y="237"/>
                  </a:lnTo>
                  <a:lnTo>
                    <a:pt x="76" y="237"/>
                  </a:lnTo>
                  <a:lnTo>
                    <a:pt x="60" y="239"/>
                  </a:lnTo>
                  <a:lnTo>
                    <a:pt x="44" y="240"/>
                  </a:lnTo>
                  <a:lnTo>
                    <a:pt x="37" y="240"/>
                  </a:lnTo>
                  <a:lnTo>
                    <a:pt x="31" y="239"/>
                  </a:lnTo>
                  <a:lnTo>
                    <a:pt x="19" y="234"/>
                  </a:lnTo>
                  <a:lnTo>
                    <a:pt x="11" y="227"/>
                  </a:lnTo>
                  <a:lnTo>
                    <a:pt x="4" y="220"/>
                  </a:lnTo>
                  <a:lnTo>
                    <a:pt x="0" y="213"/>
                  </a:lnTo>
                  <a:lnTo>
                    <a:pt x="0" y="205"/>
                  </a:lnTo>
                  <a:lnTo>
                    <a:pt x="5" y="197"/>
                  </a:lnTo>
                  <a:lnTo>
                    <a:pt x="11" y="189"/>
                  </a:lnTo>
                  <a:lnTo>
                    <a:pt x="19" y="185"/>
                  </a:lnTo>
                  <a:lnTo>
                    <a:pt x="24" y="183"/>
                  </a:lnTo>
                  <a:lnTo>
                    <a:pt x="31" y="185"/>
                  </a:lnTo>
                  <a:lnTo>
                    <a:pt x="44" y="187"/>
                  </a:lnTo>
                  <a:lnTo>
                    <a:pt x="58" y="189"/>
                  </a:lnTo>
                  <a:lnTo>
                    <a:pt x="71" y="192"/>
                  </a:lnTo>
                  <a:lnTo>
                    <a:pt x="77" y="193"/>
                  </a:lnTo>
                  <a:lnTo>
                    <a:pt x="83" y="196"/>
                  </a:lnTo>
                  <a:lnTo>
                    <a:pt x="96" y="200"/>
                  </a:lnTo>
                  <a:lnTo>
                    <a:pt x="102" y="202"/>
                  </a:lnTo>
                  <a:lnTo>
                    <a:pt x="108" y="203"/>
                  </a:lnTo>
                  <a:lnTo>
                    <a:pt x="113" y="202"/>
                  </a:lnTo>
                  <a:lnTo>
                    <a:pt x="119" y="198"/>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9"/>
            <p:cNvSpPr>
              <a:spLocks/>
            </p:cNvSpPr>
            <p:nvPr/>
          </p:nvSpPr>
          <p:spPr bwMode="auto">
            <a:xfrm>
              <a:off x="4723" y="2266"/>
              <a:ext cx="474" cy="638"/>
            </a:xfrm>
            <a:custGeom>
              <a:avLst/>
              <a:gdLst>
                <a:gd name="T0" fmla="*/ 214 w 474"/>
                <a:gd name="T1" fmla="*/ 8 h 638"/>
                <a:gd name="T2" fmla="*/ 238 w 474"/>
                <a:gd name="T3" fmla="*/ 1 h 638"/>
                <a:gd name="T4" fmla="*/ 273 w 474"/>
                <a:gd name="T5" fmla="*/ 0 h 638"/>
                <a:gd name="T6" fmla="*/ 314 w 474"/>
                <a:gd name="T7" fmla="*/ 5 h 638"/>
                <a:gd name="T8" fmla="*/ 355 w 474"/>
                <a:gd name="T9" fmla="*/ 22 h 638"/>
                <a:gd name="T10" fmla="*/ 386 w 474"/>
                <a:gd name="T11" fmla="*/ 44 h 638"/>
                <a:gd name="T12" fmla="*/ 404 w 474"/>
                <a:gd name="T13" fmla="*/ 65 h 638"/>
                <a:gd name="T14" fmla="*/ 421 w 474"/>
                <a:gd name="T15" fmla="*/ 92 h 638"/>
                <a:gd name="T16" fmla="*/ 440 w 474"/>
                <a:gd name="T17" fmla="*/ 125 h 638"/>
                <a:gd name="T18" fmla="*/ 456 w 474"/>
                <a:gd name="T19" fmla="*/ 162 h 638"/>
                <a:gd name="T20" fmla="*/ 468 w 474"/>
                <a:gd name="T21" fmla="*/ 203 h 638"/>
                <a:gd name="T22" fmla="*/ 474 w 474"/>
                <a:gd name="T23" fmla="*/ 246 h 638"/>
                <a:gd name="T24" fmla="*/ 474 w 474"/>
                <a:gd name="T25" fmla="*/ 295 h 638"/>
                <a:gd name="T26" fmla="*/ 469 w 474"/>
                <a:gd name="T27" fmla="*/ 347 h 638"/>
                <a:gd name="T28" fmla="*/ 462 w 474"/>
                <a:gd name="T29" fmla="*/ 395 h 638"/>
                <a:gd name="T30" fmla="*/ 452 w 474"/>
                <a:gd name="T31" fmla="*/ 434 h 638"/>
                <a:gd name="T32" fmla="*/ 440 w 474"/>
                <a:gd name="T33" fmla="*/ 467 h 638"/>
                <a:gd name="T34" fmla="*/ 415 w 474"/>
                <a:gd name="T35" fmla="*/ 509 h 638"/>
                <a:gd name="T36" fmla="*/ 370 w 474"/>
                <a:gd name="T37" fmla="*/ 559 h 638"/>
                <a:gd name="T38" fmla="*/ 312 w 474"/>
                <a:gd name="T39" fmla="*/ 601 h 638"/>
                <a:gd name="T40" fmla="*/ 280 w 474"/>
                <a:gd name="T41" fmla="*/ 616 h 638"/>
                <a:gd name="T42" fmla="*/ 243 w 474"/>
                <a:gd name="T43" fmla="*/ 627 h 638"/>
                <a:gd name="T44" fmla="*/ 181 w 474"/>
                <a:gd name="T45" fmla="*/ 635 h 638"/>
                <a:gd name="T46" fmla="*/ 143 w 474"/>
                <a:gd name="T47" fmla="*/ 638 h 638"/>
                <a:gd name="T48" fmla="*/ 111 w 474"/>
                <a:gd name="T49" fmla="*/ 634 h 638"/>
                <a:gd name="T50" fmla="*/ 70 w 474"/>
                <a:gd name="T51" fmla="*/ 621 h 638"/>
                <a:gd name="T52" fmla="*/ 30 w 474"/>
                <a:gd name="T53" fmla="*/ 591 h 638"/>
                <a:gd name="T54" fmla="*/ 16 w 474"/>
                <a:gd name="T55" fmla="*/ 571 h 638"/>
                <a:gd name="T56" fmla="*/ 1 w 474"/>
                <a:gd name="T57" fmla="*/ 526 h 638"/>
                <a:gd name="T58" fmla="*/ 4 w 474"/>
                <a:gd name="T59" fmla="*/ 486 h 638"/>
                <a:gd name="T60" fmla="*/ 16 w 474"/>
                <a:gd name="T61" fmla="*/ 457 h 638"/>
                <a:gd name="T62" fmla="*/ 31 w 474"/>
                <a:gd name="T63" fmla="*/ 440 h 638"/>
                <a:gd name="T64" fmla="*/ 53 w 474"/>
                <a:gd name="T65" fmla="*/ 424 h 638"/>
                <a:gd name="T66" fmla="*/ 84 w 474"/>
                <a:gd name="T67" fmla="*/ 411 h 638"/>
                <a:gd name="T68" fmla="*/ 118 w 474"/>
                <a:gd name="T69" fmla="*/ 398 h 638"/>
                <a:gd name="T70" fmla="*/ 150 w 474"/>
                <a:gd name="T71" fmla="*/ 386 h 638"/>
                <a:gd name="T72" fmla="*/ 172 w 474"/>
                <a:gd name="T73" fmla="*/ 373 h 638"/>
                <a:gd name="T74" fmla="*/ 194 w 474"/>
                <a:gd name="T75" fmla="*/ 354 h 638"/>
                <a:gd name="T76" fmla="*/ 210 w 474"/>
                <a:gd name="T77" fmla="*/ 326 h 638"/>
                <a:gd name="T78" fmla="*/ 213 w 474"/>
                <a:gd name="T79" fmla="*/ 306 h 638"/>
                <a:gd name="T80" fmla="*/ 205 w 474"/>
                <a:gd name="T81" fmla="*/ 262 h 638"/>
                <a:gd name="T82" fmla="*/ 195 w 474"/>
                <a:gd name="T83" fmla="*/ 230 h 638"/>
                <a:gd name="T84" fmla="*/ 178 w 474"/>
                <a:gd name="T85" fmla="*/ 202 h 638"/>
                <a:gd name="T86" fmla="*/ 162 w 474"/>
                <a:gd name="T87" fmla="*/ 173 h 638"/>
                <a:gd name="T88" fmla="*/ 155 w 474"/>
                <a:gd name="T89" fmla="*/ 141 h 638"/>
                <a:gd name="T90" fmla="*/ 154 w 474"/>
                <a:gd name="T91" fmla="*/ 95 h 638"/>
                <a:gd name="T92" fmla="*/ 155 w 474"/>
                <a:gd name="T93" fmla="*/ 77 h 638"/>
                <a:gd name="T94" fmla="*/ 157 w 474"/>
                <a:gd name="T95" fmla="*/ 62 h 638"/>
                <a:gd name="T96" fmla="*/ 167 w 474"/>
                <a:gd name="T97" fmla="*/ 44 h 638"/>
                <a:gd name="T98" fmla="*/ 186 w 474"/>
                <a:gd name="T99" fmla="*/ 23 h 638"/>
                <a:gd name="T100" fmla="*/ 203 w 474"/>
                <a:gd name="T101" fmla="*/ 12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4"/>
                <a:gd name="T154" fmla="*/ 0 h 638"/>
                <a:gd name="T155" fmla="*/ 474 w 474"/>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4" h="638">
                  <a:moveTo>
                    <a:pt x="203" y="12"/>
                  </a:moveTo>
                  <a:lnTo>
                    <a:pt x="214" y="8"/>
                  </a:lnTo>
                  <a:lnTo>
                    <a:pt x="225" y="5"/>
                  </a:lnTo>
                  <a:lnTo>
                    <a:pt x="238" y="1"/>
                  </a:lnTo>
                  <a:lnTo>
                    <a:pt x="254" y="0"/>
                  </a:lnTo>
                  <a:lnTo>
                    <a:pt x="273" y="0"/>
                  </a:lnTo>
                  <a:lnTo>
                    <a:pt x="294" y="1"/>
                  </a:lnTo>
                  <a:lnTo>
                    <a:pt x="314" y="5"/>
                  </a:lnTo>
                  <a:lnTo>
                    <a:pt x="335" y="12"/>
                  </a:lnTo>
                  <a:lnTo>
                    <a:pt x="355" y="22"/>
                  </a:lnTo>
                  <a:lnTo>
                    <a:pt x="376" y="35"/>
                  </a:lnTo>
                  <a:lnTo>
                    <a:pt x="386" y="44"/>
                  </a:lnTo>
                  <a:lnTo>
                    <a:pt x="395" y="54"/>
                  </a:lnTo>
                  <a:lnTo>
                    <a:pt x="404" y="65"/>
                  </a:lnTo>
                  <a:lnTo>
                    <a:pt x="413" y="77"/>
                  </a:lnTo>
                  <a:lnTo>
                    <a:pt x="421" y="92"/>
                  </a:lnTo>
                  <a:lnTo>
                    <a:pt x="430" y="108"/>
                  </a:lnTo>
                  <a:lnTo>
                    <a:pt x="440" y="125"/>
                  </a:lnTo>
                  <a:lnTo>
                    <a:pt x="448" y="143"/>
                  </a:lnTo>
                  <a:lnTo>
                    <a:pt x="456" y="162"/>
                  </a:lnTo>
                  <a:lnTo>
                    <a:pt x="463" y="182"/>
                  </a:lnTo>
                  <a:lnTo>
                    <a:pt x="468" y="203"/>
                  </a:lnTo>
                  <a:lnTo>
                    <a:pt x="472" y="224"/>
                  </a:lnTo>
                  <a:lnTo>
                    <a:pt x="474" y="246"/>
                  </a:lnTo>
                  <a:lnTo>
                    <a:pt x="474" y="270"/>
                  </a:lnTo>
                  <a:lnTo>
                    <a:pt x="474" y="295"/>
                  </a:lnTo>
                  <a:lnTo>
                    <a:pt x="472" y="321"/>
                  </a:lnTo>
                  <a:lnTo>
                    <a:pt x="469" y="347"/>
                  </a:lnTo>
                  <a:lnTo>
                    <a:pt x="465" y="371"/>
                  </a:lnTo>
                  <a:lnTo>
                    <a:pt x="462" y="395"/>
                  </a:lnTo>
                  <a:lnTo>
                    <a:pt x="457" y="416"/>
                  </a:lnTo>
                  <a:lnTo>
                    <a:pt x="452" y="434"/>
                  </a:lnTo>
                  <a:lnTo>
                    <a:pt x="446" y="451"/>
                  </a:lnTo>
                  <a:lnTo>
                    <a:pt x="440" y="467"/>
                  </a:lnTo>
                  <a:lnTo>
                    <a:pt x="432" y="482"/>
                  </a:lnTo>
                  <a:lnTo>
                    <a:pt x="415" y="509"/>
                  </a:lnTo>
                  <a:lnTo>
                    <a:pt x="394" y="535"/>
                  </a:lnTo>
                  <a:lnTo>
                    <a:pt x="370" y="559"/>
                  </a:lnTo>
                  <a:lnTo>
                    <a:pt x="343" y="581"/>
                  </a:lnTo>
                  <a:lnTo>
                    <a:pt x="312" y="601"/>
                  </a:lnTo>
                  <a:lnTo>
                    <a:pt x="296" y="610"/>
                  </a:lnTo>
                  <a:lnTo>
                    <a:pt x="280" y="616"/>
                  </a:lnTo>
                  <a:lnTo>
                    <a:pt x="263" y="622"/>
                  </a:lnTo>
                  <a:lnTo>
                    <a:pt x="243" y="627"/>
                  </a:lnTo>
                  <a:lnTo>
                    <a:pt x="201" y="634"/>
                  </a:lnTo>
                  <a:lnTo>
                    <a:pt x="181" y="635"/>
                  </a:lnTo>
                  <a:lnTo>
                    <a:pt x="161" y="637"/>
                  </a:lnTo>
                  <a:lnTo>
                    <a:pt x="143" y="638"/>
                  </a:lnTo>
                  <a:lnTo>
                    <a:pt x="125" y="637"/>
                  </a:lnTo>
                  <a:lnTo>
                    <a:pt x="111" y="634"/>
                  </a:lnTo>
                  <a:lnTo>
                    <a:pt x="96" y="630"/>
                  </a:lnTo>
                  <a:lnTo>
                    <a:pt x="70" y="621"/>
                  </a:lnTo>
                  <a:lnTo>
                    <a:pt x="48" y="607"/>
                  </a:lnTo>
                  <a:lnTo>
                    <a:pt x="30" y="591"/>
                  </a:lnTo>
                  <a:lnTo>
                    <a:pt x="22" y="583"/>
                  </a:lnTo>
                  <a:lnTo>
                    <a:pt x="16" y="571"/>
                  </a:lnTo>
                  <a:lnTo>
                    <a:pt x="6" y="549"/>
                  </a:lnTo>
                  <a:lnTo>
                    <a:pt x="1" y="526"/>
                  </a:lnTo>
                  <a:lnTo>
                    <a:pt x="0" y="505"/>
                  </a:lnTo>
                  <a:lnTo>
                    <a:pt x="4" y="486"/>
                  </a:lnTo>
                  <a:lnTo>
                    <a:pt x="11" y="467"/>
                  </a:lnTo>
                  <a:lnTo>
                    <a:pt x="16" y="457"/>
                  </a:lnTo>
                  <a:lnTo>
                    <a:pt x="24" y="449"/>
                  </a:lnTo>
                  <a:lnTo>
                    <a:pt x="31" y="440"/>
                  </a:lnTo>
                  <a:lnTo>
                    <a:pt x="41" y="432"/>
                  </a:lnTo>
                  <a:lnTo>
                    <a:pt x="53" y="424"/>
                  </a:lnTo>
                  <a:lnTo>
                    <a:pt x="68" y="418"/>
                  </a:lnTo>
                  <a:lnTo>
                    <a:pt x="84" y="411"/>
                  </a:lnTo>
                  <a:lnTo>
                    <a:pt x="101" y="405"/>
                  </a:lnTo>
                  <a:lnTo>
                    <a:pt x="118" y="398"/>
                  </a:lnTo>
                  <a:lnTo>
                    <a:pt x="135" y="392"/>
                  </a:lnTo>
                  <a:lnTo>
                    <a:pt x="150" y="386"/>
                  </a:lnTo>
                  <a:lnTo>
                    <a:pt x="162" y="379"/>
                  </a:lnTo>
                  <a:lnTo>
                    <a:pt x="172" y="373"/>
                  </a:lnTo>
                  <a:lnTo>
                    <a:pt x="181" y="367"/>
                  </a:lnTo>
                  <a:lnTo>
                    <a:pt x="194" y="354"/>
                  </a:lnTo>
                  <a:lnTo>
                    <a:pt x="204" y="342"/>
                  </a:lnTo>
                  <a:lnTo>
                    <a:pt x="210" y="326"/>
                  </a:lnTo>
                  <a:lnTo>
                    <a:pt x="211" y="316"/>
                  </a:lnTo>
                  <a:lnTo>
                    <a:pt x="213" y="306"/>
                  </a:lnTo>
                  <a:lnTo>
                    <a:pt x="210" y="284"/>
                  </a:lnTo>
                  <a:lnTo>
                    <a:pt x="205" y="262"/>
                  </a:lnTo>
                  <a:lnTo>
                    <a:pt x="199" y="240"/>
                  </a:lnTo>
                  <a:lnTo>
                    <a:pt x="195" y="230"/>
                  </a:lnTo>
                  <a:lnTo>
                    <a:pt x="190" y="220"/>
                  </a:lnTo>
                  <a:lnTo>
                    <a:pt x="178" y="202"/>
                  </a:lnTo>
                  <a:lnTo>
                    <a:pt x="167" y="182"/>
                  </a:lnTo>
                  <a:lnTo>
                    <a:pt x="162" y="173"/>
                  </a:lnTo>
                  <a:lnTo>
                    <a:pt x="159" y="163"/>
                  </a:lnTo>
                  <a:lnTo>
                    <a:pt x="155" y="141"/>
                  </a:lnTo>
                  <a:lnTo>
                    <a:pt x="154" y="119"/>
                  </a:lnTo>
                  <a:lnTo>
                    <a:pt x="154" y="95"/>
                  </a:lnTo>
                  <a:lnTo>
                    <a:pt x="154" y="86"/>
                  </a:lnTo>
                  <a:lnTo>
                    <a:pt x="155" y="77"/>
                  </a:lnTo>
                  <a:lnTo>
                    <a:pt x="156" y="70"/>
                  </a:lnTo>
                  <a:lnTo>
                    <a:pt x="157" y="62"/>
                  </a:lnTo>
                  <a:lnTo>
                    <a:pt x="162" y="52"/>
                  </a:lnTo>
                  <a:lnTo>
                    <a:pt x="167" y="44"/>
                  </a:lnTo>
                  <a:lnTo>
                    <a:pt x="173" y="36"/>
                  </a:lnTo>
                  <a:lnTo>
                    <a:pt x="186" y="23"/>
                  </a:lnTo>
                  <a:lnTo>
                    <a:pt x="193" y="17"/>
                  </a:lnTo>
                  <a:lnTo>
                    <a:pt x="203" y="12"/>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5" name="Freeform 10"/>
            <p:cNvSpPr>
              <a:spLocks/>
            </p:cNvSpPr>
            <p:nvPr/>
          </p:nvSpPr>
          <p:spPr bwMode="auto">
            <a:xfrm>
              <a:off x="5046" y="2316"/>
              <a:ext cx="605" cy="320"/>
            </a:xfrm>
            <a:custGeom>
              <a:avLst/>
              <a:gdLst>
                <a:gd name="T0" fmla="*/ 32 w 605"/>
                <a:gd name="T1" fmla="*/ 1 h 320"/>
                <a:gd name="T2" fmla="*/ 88 w 605"/>
                <a:gd name="T3" fmla="*/ 6 h 320"/>
                <a:gd name="T4" fmla="*/ 162 w 605"/>
                <a:gd name="T5" fmla="*/ 54 h 320"/>
                <a:gd name="T6" fmla="*/ 209 w 605"/>
                <a:gd name="T7" fmla="*/ 113 h 320"/>
                <a:gd name="T8" fmla="*/ 254 w 605"/>
                <a:gd name="T9" fmla="*/ 183 h 320"/>
                <a:gd name="T10" fmla="*/ 275 w 605"/>
                <a:gd name="T11" fmla="*/ 213 h 320"/>
                <a:gd name="T12" fmla="*/ 287 w 605"/>
                <a:gd name="T13" fmla="*/ 220 h 320"/>
                <a:gd name="T14" fmla="*/ 328 w 605"/>
                <a:gd name="T15" fmla="*/ 205 h 320"/>
                <a:gd name="T16" fmla="*/ 357 w 605"/>
                <a:gd name="T17" fmla="*/ 172 h 320"/>
                <a:gd name="T18" fmla="*/ 356 w 605"/>
                <a:gd name="T19" fmla="*/ 150 h 320"/>
                <a:gd name="T20" fmla="*/ 374 w 605"/>
                <a:gd name="T21" fmla="*/ 120 h 320"/>
                <a:gd name="T22" fmla="*/ 411 w 605"/>
                <a:gd name="T23" fmla="*/ 119 h 320"/>
                <a:gd name="T24" fmla="*/ 453 w 605"/>
                <a:gd name="T25" fmla="*/ 126 h 320"/>
                <a:gd name="T26" fmla="*/ 490 w 605"/>
                <a:gd name="T27" fmla="*/ 131 h 320"/>
                <a:gd name="T28" fmla="*/ 545 w 605"/>
                <a:gd name="T29" fmla="*/ 124 h 320"/>
                <a:gd name="T30" fmla="*/ 589 w 605"/>
                <a:gd name="T31" fmla="*/ 130 h 320"/>
                <a:gd name="T32" fmla="*/ 605 w 605"/>
                <a:gd name="T33" fmla="*/ 153 h 320"/>
                <a:gd name="T34" fmla="*/ 600 w 605"/>
                <a:gd name="T35" fmla="*/ 177 h 320"/>
                <a:gd name="T36" fmla="*/ 568 w 605"/>
                <a:gd name="T37" fmla="*/ 182 h 320"/>
                <a:gd name="T38" fmla="*/ 518 w 605"/>
                <a:gd name="T39" fmla="*/ 166 h 320"/>
                <a:gd name="T40" fmla="*/ 482 w 605"/>
                <a:gd name="T41" fmla="*/ 164 h 320"/>
                <a:gd name="T42" fmla="*/ 487 w 605"/>
                <a:gd name="T43" fmla="*/ 191 h 320"/>
                <a:gd name="T44" fmla="*/ 522 w 605"/>
                <a:gd name="T45" fmla="*/ 216 h 320"/>
                <a:gd name="T46" fmla="*/ 561 w 605"/>
                <a:gd name="T47" fmla="*/ 237 h 320"/>
                <a:gd name="T48" fmla="*/ 584 w 605"/>
                <a:gd name="T49" fmla="*/ 280 h 320"/>
                <a:gd name="T50" fmla="*/ 574 w 605"/>
                <a:gd name="T51" fmla="*/ 298 h 320"/>
                <a:gd name="T52" fmla="*/ 534 w 605"/>
                <a:gd name="T53" fmla="*/ 308 h 320"/>
                <a:gd name="T54" fmla="*/ 512 w 605"/>
                <a:gd name="T55" fmla="*/ 287 h 320"/>
                <a:gd name="T56" fmla="*/ 485 w 605"/>
                <a:gd name="T57" fmla="*/ 240 h 320"/>
                <a:gd name="T58" fmla="*/ 468 w 605"/>
                <a:gd name="T59" fmla="*/ 201 h 320"/>
                <a:gd name="T60" fmla="*/ 449 w 605"/>
                <a:gd name="T61" fmla="*/ 196 h 320"/>
                <a:gd name="T62" fmla="*/ 442 w 605"/>
                <a:gd name="T63" fmla="*/ 216 h 320"/>
                <a:gd name="T64" fmla="*/ 454 w 605"/>
                <a:gd name="T65" fmla="*/ 249 h 320"/>
                <a:gd name="T66" fmla="*/ 464 w 605"/>
                <a:gd name="T67" fmla="*/ 301 h 320"/>
                <a:gd name="T68" fmla="*/ 437 w 605"/>
                <a:gd name="T69" fmla="*/ 320 h 320"/>
                <a:gd name="T70" fmla="*/ 420 w 605"/>
                <a:gd name="T71" fmla="*/ 313 h 320"/>
                <a:gd name="T72" fmla="*/ 404 w 605"/>
                <a:gd name="T73" fmla="*/ 272 h 320"/>
                <a:gd name="T74" fmla="*/ 404 w 605"/>
                <a:gd name="T75" fmla="*/ 231 h 320"/>
                <a:gd name="T76" fmla="*/ 395 w 605"/>
                <a:gd name="T77" fmla="*/ 216 h 320"/>
                <a:gd name="T78" fmla="*/ 358 w 605"/>
                <a:gd name="T79" fmla="*/ 232 h 320"/>
                <a:gd name="T80" fmla="*/ 319 w 605"/>
                <a:gd name="T81" fmla="*/ 270 h 320"/>
                <a:gd name="T82" fmla="*/ 288 w 605"/>
                <a:gd name="T83" fmla="*/ 296 h 320"/>
                <a:gd name="T84" fmla="*/ 269 w 605"/>
                <a:gd name="T85" fmla="*/ 293 h 320"/>
                <a:gd name="T86" fmla="*/ 232 w 605"/>
                <a:gd name="T87" fmla="*/ 256 h 320"/>
                <a:gd name="T88" fmla="*/ 216 w 605"/>
                <a:gd name="T89" fmla="*/ 200 h 320"/>
                <a:gd name="T90" fmla="*/ 176 w 605"/>
                <a:gd name="T91" fmla="*/ 151 h 320"/>
                <a:gd name="T92" fmla="*/ 109 w 605"/>
                <a:gd name="T93" fmla="*/ 104 h 320"/>
                <a:gd name="T94" fmla="*/ 45 w 605"/>
                <a:gd name="T95" fmla="*/ 85 h 320"/>
                <a:gd name="T96" fmla="*/ 16 w 605"/>
                <a:gd name="T97" fmla="*/ 61 h 320"/>
                <a:gd name="T98" fmla="*/ 0 w 605"/>
                <a:gd name="T99" fmla="*/ 23 h 320"/>
                <a:gd name="T100" fmla="*/ 7 w 605"/>
                <a:gd name="T101" fmla="*/ 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5"/>
                <a:gd name="T154" fmla="*/ 0 h 320"/>
                <a:gd name="T155" fmla="*/ 605 w 605"/>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5" h="320">
                  <a:moveTo>
                    <a:pt x="7" y="6"/>
                  </a:moveTo>
                  <a:lnTo>
                    <a:pt x="13" y="4"/>
                  </a:lnTo>
                  <a:lnTo>
                    <a:pt x="22" y="2"/>
                  </a:lnTo>
                  <a:lnTo>
                    <a:pt x="32" y="1"/>
                  </a:lnTo>
                  <a:lnTo>
                    <a:pt x="43" y="0"/>
                  </a:lnTo>
                  <a:lnTo>
                    <a:pt x="66" y="1"/>
                  </a:lnTo>
                  <a:lnTo>
                    <a:pt x="77" y="4"/>
                  </a:lnTo>
                  <a:lnTo>
                    <a:pt x="88" y="6"/>
                  </a:lnTo>
                  <a:lnTo>
                    <a:pt x="109" y="15"/>
                  </a:lnTo>
                  <a:lnTo>
                    <a:pt x="130" y="27"/>
                  </a:lnTo>
                  <a:lnTo>
                    <a:pt x="151" y="44"/>
                  </a:lnTo>
                  <a:lnTo>
                    <a:pt x="162" y="54"/>
                  </a:lnTo>
                  <a:lnTo>
                    <a:pt x="173" y="65"/>
                  </a:lnTo>
                  <a:lnTo>
                    <a:pt x="184" y="78"/>
                  </a:lnTo>
                  <a:lnTo>
                    <a:pt x="196" y="94"/>
                  </a:lnTo>
                  <a:lnTo>
                    <a:pt x="209" y="113"/>
                  </a:lnTo>
                  <a:lnTo>
                    <a:pt x="221" y="131"/>
                  </a:lnTo>
                  <a:lnTo>
                    <a:pt x="233" y="150"/>
                  </a:lnTo>
                  <a:lnTo>
                    <a:pt x="244" y="167"/>
                  </a:lnTo>
                  <a:lnTo>
                    <a:pt x="254" y="183"/>
                  </a:lnTo>
                  <a:lnTo>
                    <a:pt x="261" y="194"/>
                  </a:lnTo>
                  <a:lnTo>
                    <a:pt x="268" y="202"/>
                  </a:lnTo>
                  <a:lnTo>
                    <a:pt x="271" y="209"/>
                  </a:lnTo>
                  <a:lnTo>
                    <a:pt x="275" y="213"/>
                  </a:lnTo>
                  <a:lnTo>
                    <a:pt x="277" y="216"/>
                  </a:lnTo>
                  <a:lnTo>
                    <a:pt x="281" y="218"/>
                  </a:lnTo>
                  <a:lnTo>
                    <a:pt x="284" y="220"/>
                  </a:lnTo>
                  <a:lnTo>
                    <a:pt x="287" y="220"/>
                  </a:lnTo>
                  <a:lnTo>
                    <a:pt x="297" y="218"/>
                  </a:lnTo>
                  <a:lnTo>
                    <a:pt x="308" y="216"/>
                  </a:lnTo>
                  <a:lnTo>
                    <a:pt x="318" y="211"/>
                  </a:lnTo>
                  <a:lnTo>
                    <a:pt x="328" y="205"/>
                  </a:lnTo>
                  <a:lnTo>
                    <a:pt x="336" y="197"/>
                  </a:lnTo>
                  <a:lnTo>
                    <a:pt x="345" y="189"/>
                  </a:lnTo>
                  <a:lnTo>
                    <a:pt x="352" y="180"/>
                  </a:lnTo>
                  <a:lnTo>
                    <a:pt x="357" y="172"/>
                  </a:lnTo>
                  <a:lnTo>
                    <a:pt x="358" y="168"/>
                  </a:lnTo>
                  <a:lnTo>
                    <a:pt x="358" y="164"/>
                  </a:lnTo>
                  <a:lnTo>
                    <a:pt x="357" y="157"/>
                  </a:lnTo>
                  <a:lnTo>
                    <a:pt x="356" y="150"/>
                  </a:lnTo>
                  <a:lnTo>
                    <a:pt x="357" y="142"/>
                  </a:lnTo>
                  <a:lnTo>
                    <a:pt x="361" y="135"/>
                  </a:lnTo>
                  <a:lnTo>
                    <a:pt x="367" y="128"/>
                  </a:lnTo>
                  <a:lnTo>
                    <a:pt x="374" y="120"/>
                  </a:lnTo>
                  <a:lnTo>
                    <a:pt x="383" y="117"/>
                  </a:lnTo>
                  <a:lnTo>
                    <a:pt x="389" y="117"/>
                  </a:lnTo>
                  <a:lnTo>
                    <a:pt x="395" y="117"/>
                  </a:lnTo>
                  <a:lnTo>
                    <a:pt x="411" y="119"/>
                  </a:lnTo>
                  <a:lnTo>
                    <a:pt x="428" y="121"/>
                  </a:lnTo>
                  <a:lnTo>
                    <a:pt x="436" y="123"/>
                  </a:lnTo>
                  <a:lnTo>
                    <a:pt x="442" y="124"/>
                  </a:lnTo>
                  <a:lnTo>
                    <a:pt x="453" y="126"/>
                  </a:lnTo>
                  <a:lnTo>
                    <a:pt x="461" y="129"/>
                  </a:lnTo>
                  <a:lnTo>
                    <a:pt x="470" y="130"/>
                  </a:lnTo>
                  <a:lnTo>
                    <a:pt x="482" y="131"/>
                  </a:lnTo>
                  <a:lnTo>
                    <a:pt x="490" y="131"/>
                  </a:lnTo>
                  <a:lnTo>
                    <a:pt x="498" y="130"/>
                  </a:lnTo>
                  <a:lnTo>
                    <a:pt x="518" y="128"/>
                  </a:lnTo>
                  <a:lnTo>
                    <a:pt x="536" y="125"/>
                  </a:lnTo>
                  <a:lnTo>
                    <a:pt x="545" y="124"/>
                  </a:lnTo>
                  <a:lnTo>
                    <a:pt x="552" y="124"/>
                  </a:lnTo>
                  <a:lnTo>
                    <a:pt x="566" y="125"/>
                  </a:lnTo>
                  <a:lnTo>
                    <a:pt x="578" y="126"/>
                  </a:lnTo>
                  <a:lnTo>
                    <a:pt x="589" y="130"/>
                  </a:lnTo>
                  <a:lnTo>
                    <a:pt x="596" y="135"/>
                  </a:lnTo>
                  <a:lnTo>
                    <a:pt x="599" y="139"/>
                  </a:lnTo>
                  <a:lnTo>
                    <a:pt x="601" y="142"/>
                  </a:lnTo>
                  <a:lnTo>
                    <a:pt x="605" y="153"/>
                  </a:lnTo>
                  <a:lnTo>
                    <a:pt x="605" y="164"/>
                  </a:lnTo>
                  <a:lnTo>
                    <a:pt x="605" y="168"/>
                  </a:lnTo>
                  <a:lnTo>
                    <a:pt x="604" y="172"/>
                  </a:lnTo>
                  <a:lnTo>
                    <a:pt x="600" y="177"/>
                  </a:lnTo>
                  <a:lnTo>
                    <a:pt x="593" y="180"/>
                  </a:lnTo>
                  <a:lnTo>
                    <a:pt x="584" y="183"/>
                  </a:lnTo>
                  <a:lnTo>
                    <a:pt x="574" y="183"/>
                  </a:lnTo>
                  <a:lnTo>
                    <a:pt x="568" y="182"/>
                  </a:lnTo>
                  <a:lnTo>
                    <a:pt x="561" y="180"/>
                  </a:lnTo>
                  <a:lnTo>
                    <a:pt x="544" y="174"/>
                  </a:lnTo>
                  <a:lnTo>
                    <a:pt x="527" y="168"/>
                  </a:lnTo>
                  <a:lnTo>
                    <a:pt x="518" y="166"/>
                  </a:lnTo>
                  <a:lnTo>
                    <a:pt x="512" y="164"/>
                  </a:lnTo>
                  <a:lnTo>
                    <a:pt x="501" y="163"/>
                  </a:lnTo>
                  <a:lnTo>
                    <a:pt x="490" y="163"/>
                  </a:lnTo>
                  <a:lnTo>
                    <a:pt x="482" y="164"/>
                  </a:lnTo>
                  <a:lnTo>
                    <a:pt x="479" y="168"/>
                  </a:lnTo>
                  <a:lnTo>
                    <a:pt x="479" y="174"/>
                  </a:lnTo>
                  <a:lnTo>
                    <a:pt x="481" y="183"/>
                  </a:lnTo>
                  <a:lnTo>
                    <a:pt x="487" y="191"/>
                  </a:lnTo>
                  <a:lnTo>
                    <a:pt x="497" y="201"/>
                  </a:lnTo>
                  <a:lnTo>
                    <a:pt x="503" y="206"/>
                  </a:lnTo>
                  <a:lnTo>
                    <a:pt x="512" y="211"/>
                  </a:lnTo>
                  <a:lnTo>
                    <a:pt x="522" y="216"/>
                  </a:lnTo>
                  <a:lnTo>
                    <a:pt x="533" y="221"/>
                  </a:lnTo>
                  <a:lnTo>
                    <a:pt x="542" y="226"/>
                  </a:lnTo>
                  <a:lnTo>
                    <a:pt x="552" y="231"/>
                  </a:lnTo>
                  <a:lnTo>
                    <a:pt x="561" y="237"/>
                  </a:lnTo>
                  <a:lnTo>
                    <a:pt x="567" y="242"/>
                  </a:lnTo>
                  <a:lnTo>
                    <a:pt x="576" y="254"/>
                  </a:lnTo>
                  <a:lnTo>
                    <a:pt x="582" y="267"/>
                  </a:lnTo>
                  <a:lnTo>
                    <a:pt x="584" y="280"/>
                  </a:lnTo>
                  <a:lnTo>
                    <a:pt x="583" y="285"/>
                  </a:lnTo>
                  <a:lnTo>
                    <a:pt x="582" y="290"/>
                  </a:lnTo>
                  <a:lnTo>
                    <a:pt x="578" y="293"/>
                  </a:lnTo>
                  <a:lnTo>
                    <a:pt x="574" y="298"/>
                  </a:lnTo>
                  <a:lnTo>
                    <a:pt x="561" y="304"/>
                  </a:lnTo>
                  <a:lnTo>
                    <a:pt x="546" y="309"/>
                  </a:lnTo>
                  <a:lnTo>
                    <a:pt x="540" y="309"/>
                  </a:lnTo>
                  <a:lnTo>
                    <a:pt x="534" y="308"/>
                  </a:lnTo>
                  <a:lnTo>
                    <a:pt x="529" y="305"/>
                  </a:lnTo>
                  <a:lnTo>
                    <a:pt x="523" y="301"/>
                  </a:lnTo>
                  <a:lnTo>
                    <a:pt x="518" y="294"/>
                  </a:lnTo>
                  <a:lnTo>
                    <a:pt x="512" y="287"/>
                  </a:lnTo>
                  <a:lnTo>
                    <a:pt x="502" y="271"/>
                  </a:lnTo>
                  <a:lnTo>
                    <a:pt x="493" y="256"/>
                  </a:lnTo>
                  <a:lnTo>
                    <a:pt x="490" y="249"/>
                  </a:lnTo>
                  <a:lnTo>
                    <a:pt x="485" y="240"/>
                  </a:lnTo>
                  <a:lnTo>
                    <a:pt x="477" y="223"/>
                  </a:lnTo>
                  <a:lnTo>
                    <a:pt x="474" y="215"/>
                  </a:lnTo>
                  <a:lnTo>
                    <a:pt x="470" y="207"/>
                  </a:lnTo>
                  <a:lnTo>
                    <a:pt x="468" y="201"/>
                  </a:lnTo>
                  <a:lnTo>
                    <a:pt x="464" y="197"/>
                  </a:lnTo>
                  <a:lnTo>
                    <a:pt x="460" y="195"/>
                  </a:lnTo>
                  <a:lnTo>
                    <a:pt x="457" y="194"/>
                  </a:lnTo>
                  <a:lnTo>
                    <a:pt x="449" y="196"/>
                  </a:lnTo>
                  <a:lnTo>
                    <a:pt x="442" y="200"/>
                  </a:lnTo>
                  <a:lnTo>
                    <a:pt x="438" y="205"/>
                  </a:lnTo>
                  <a:lnTo>
                    <a:pt x="438" y="210"/>
                  </a:lnTo>
                  <a:lnTo>
                    <a:pt x="442" y="216"/>
                  </a:lnTo>
                  <a:lnTo>
                    <a:pt x="446" y="224"/>
                  </a:lnTo>
                  <a:lnTo>
                    <a:pt x="449" y="234"/>
                  </a:lnTo>
                  <a:lnTo>
                    <a:pt x="452" y="242"/>
                  </a:lnTo>
                  <a:lnTo>
                    <a:pt x="454" y="249"/>
                  </a:lnTo>
                  <a:lnTo>
                    <a:pt x="459" y="269"/>
                  </a:lnTo>
                  <a:lnTo>
                    <a:pt x="464" y="287"/>
                  </a:lnTo>
                  <a:lnTo>
                    <a:pt x="465" y="294"/>
                  </a:lnTo>
                  <a:lnTo>
                    <a:pt x="464" y="301"/>
                  </a:lnTo>
                  <a:lnTo>
                    <a:pt x="461" y="305"/>
                  </a:lnTo>
                  <a:lnTo>
                    <a:pt x="458" y="309"/>
                  </a:lnTo>
                  <a:lnTo>
                    <a:pt x="448" y="317"/>
                  </a:lnTo>
                  <a:lnTo>
                    <a:pt x="437" y="320"/>
                  </a:lnTo>
                  <a:lnTo>
                    <a:pt x="431" y="320"/>
                  </a:lnTo>
                  <a:lnTo>
                    <a:pt x="427" y="319"/>
                  </a:lnTo>
                  <a:lnTo>
                    <a:pt x="423" y="317"/>
                  </a:lnTo>
                  <a:lnTo>
                    <a:pt x="420" y="313"/>
                  </a:lnTo>
                  <a:lnTo>
                    <a:pt x="414" y="303"/>
                  </a:lnTo>
                  <a:lnTo>
                    <a:pt x="409" y="291"/>
                  </a:lnTo>
                  <a:lnTo>
                    <a:pt x="405" y="278"/>
                  </a:lnTo>
                  <a:lnTo>
                    <a:pt x="404" y="272"/>
                  </a:lnTo>
                  <a:lnTo>
                    <a:pt x="404" y="264"/>
                  </a:lnTo>
                  <a:lnTo>
                    <a:pt x="404" y="247"/>
                  </a:lnTo>
                  <a:lnTo>
                    <a:pt x="404" y="238"/>
                  </a:lnTo>
                  <a:lnTo>
                    <a:pt x="404" y="231"/>
                  </a:lnTo>
                  <a:lnTo>
                    <a:pt x="403" y="224"/>
                  </a:lnTo>
                  <a:lnTo>
                    <a:pt x="401" y="220"/>
                  </a:lnTo>
                  <a:lnTo>
                    <a:pt x="399" y="217"/>
                  </a:lnTo>
                  <a:lnTo>
                    <a:pt x="395" y="216"/>
                  </a:lnTo>
                  <a:lnTo>
                    <a:pt x="387" y="216"/>
                  </a:lnTo>
                  <a:lnTo>
                    <a:pt x="376" y="221"/>
                  </a:lnTo>
                  <a:lnTo>
                    <a:pt x="365" y="227"/>
                  </a:lnTo>
                  <a:lnTo>
                    <a:pt x="358" y="232"/>
                  </a:lnTo>
                  <a:lnTo>
                    <a:pt x="352" y="237"/>
                  </a:lnTo>
                  <a:lnTo>
                    <a:pt x="339" y="250"/>
                  </a:lnTo>
                  <a:lnTo>
                    <a:pt x="325" y="264"/>
                  </a:lnTo>
                  <a:lnTo>
                    <a:pt x="319" y="270"/>
                  </a:lnTo>
                  <a:lnTo>
                    <a:pt x="313" y="275"/>
                  </a:lnTo>
                  <a:lnTo>
                    <a:pt x="303" y="283"/>
                  </a:lnTo>
                  <a:lnTo>
                    <a:pt x="296" y="291"/>
                  </a:lnTo>
                  <a:lnTo>
                    <a:pt x="288" y="296"/>
                  </a:lnTo>
                  <a:lnTo>
                    <a:pt x="285" y="297"/>
                  </a:lnTo>
                  <a:lnTo>
                    <a:pt x="280" y="297"/>
                  </a:lnTo>
                  <a:lnTo>
                    <a:pt x="275" y="296"/>
                  </a:lnTo>
                  <a:lnTo>
                    <a:pt x="269" y="293"/>
                  </a:lnTo>
                  <a:lnTo>
                    <a:pt x="258" y="286"/>
                  </a:lnTo>
                  <a:lnTo>
                    <a:pt x="245" y="276"/>
                  </a:lnTo>
                  <a:lnTo>
                    <a:pt x="236" y="264"/>
                  </a:lnTo>
                  <a:lnTo>
                    <a:pt x="232" y="256"/>
                  </a:lnTo>
                  <a:lnTo>
                    <a:pt x="230" y="249"/>
                  </a:lnTo>
                  <a:lnTo>
                    <a:pt x="225" y="229"/>
                  </a:lnTo>
                  <a:lnTo>
                    <a:pt x="220" y="210"/>
                  </a:lnTo>
                  <a:lnTo>
                    <a:pt x="216" y="200"/>
                  </a:lnTo>
                  <a:lnTo>
                    <a:pt x="210" y="190"/>
                  </a:lnTo>
                  <a:lnTo>
                    <a:pt x="203" y="180"/>
                  </a:lnTo>
                  <a:lnTo>
                    <a:pt x="195" y="170"/>
                  </a:lnTo>
                  <a:lnTo>
                    <a:pt x="176" y="151"/>
                  </a:lnTo>
                  <a:lnTo>
                    <a:pt x="155" y="132"/>
                  </a:lnTo>
                  <a:lnTo>
                    <a:pt x="133" y="117"/>
                  </a:lnTo>
                  <a:lnTo>
                    <a:pt x="121" y="110"/>
                  </a:lnTo>
                  <a:lnTo>
                    <a:pt x="109" y="104"/>
                  </a:lnTo>
                  <a:lnTo>
                    <a:pt x="82" y="96"/>
                  </a:lnTo>
                  <a:lnTo>
                    <a:pt x="69" y="92"/>
                  </a:lnTo>
                  <a:lnTo>
                    <a:pt x="56" y="88"/>
                  </a:lnTo>
                  <a:lnTo>
                    <a:pt x="45" y="85"/>
                  </a:lnTo>
                  <a:lnTo>
                    <a:pt x="37" y="80"/>
                  </a:lnTo>
                  <a:lnTo>
                    <a:pt x="29" y="75"/>
                  </a:lnTo>
                  <a:lnTo>
                    <a:pt x="25" y="70"/>
                  </a:lnTo>
                  <a:lnTo>
                    <a:pt x="16" y="61"/>
                  </a:lnTo>
                  <a:lnTo>
                    <a:pt x="11" y="51"/>
                  </a:lnTo>
                  <a:lnTo>
                    <a:pt x="7" y="43"/>
                  </a:lnTo>
                  <a:lnTo>
                    <a:pt x="4" y="33"/>
                  </a:lnTo>
                  <a:lnTo>
                    <a:pt x="0" y="23"/>
                  </a:lnTo>
                  <a:lnTo>
                    <a:pt x="0" y="17"/>
                  </a:lnTo>
                  <a:lnTo>
                    <a:pt x="1" y="13"/>
                  </a:lnTo>
                  <a:lnTo>
                    <a:pt x="4" y="9"/>
                  </a:lnTo>
                  <a:lnTo>
                    <a:pt x="7" y="6"/>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6" name="Freeform 11"/>
            <p:cNvSpPr>
              <a:spLocks/>
            </p:cNvSpPr>
            <p:nvPr/>
          </p:nvSpPr>
          <p:spPr bwMode="auto">
            <a:xfrm>
              <a:off x="4543" y="2194"/>
              <a:ext cx="472" cy="246"/>
            </a:xfrm>
            <a:custGeom>
              <a:avLst/>
              <a:gdLst>
                <a:gd name="T0" fmla="*/ 292 w 472"/>
                <a:gd name="T1" fmla="*/ 118 h 246"/>
                <a:gd name="T2" fmla="*/ 343 w 472"/>
                <a:gd name="T3" fmla="*/ 106 h 246"/>
                <a:gd name="T4" fmla="*/ 391 w 472"/>
                <a:gd name="T5" fmla="*/ 99 h 246"/>
                <a:gd name="T6" fmla="*/ 442 w 472"/>
                <a:gd name="T7" fmla="*/ 99 h 246"/>
                <a:gd name="T8" fmla="*/ 469 w 472"/>
                <a:gd name="T9" fmla="*/ 119 h 246"/>
                <a:gd name="T10" fmla="*/ 472 w 472"/>
                <a:gd name="T11" fmla="*/ 137 h 246"/>
                <a:gd name="T12" fmla="*/ 462 w 472"/>
                <a:gd name="T13" fmla="*/ 154 h 246"/>
                <a:gd name="T14" fmla="*/ 439 w 472"/>
                <a:gd name="T15" fmla="*/ 172 h 246"/>
                <a:gd name="T16" fmla="*/ 408 w 472"/>
                <a:gd name="T17" fmla="*/ 182 h 246"/>
                <a:gd name="T18" fmla="*/ 372 w 472"/>
                <a:gd name="T19" fmla="*/ 176 h 246"/>
                <a:gd name="T20" fmla="*/ 316 w 472"/>
                <a:gd name="T21" fmla="*/ 158 h 246"/>
                <a:gd name="T22" fmla="*/ 269 w 472"/>
                <a:gd name="T23" fmla="*/ 160 h 246"/>
                <a:gd name="T24" fmla="*/ 233 w 472"/>
                <a:gd name="T25" fmla="*/ 176 h 246"/>
                <a:gd name="T26" fmla="*/ 207 w 472"/>
                <a:gd name="T27" fmla="*/ 207 h 246"/>
                <a:gd name="T28" fmla="*/ 190 w 472"/>
                <a:gd name="T29" fmla="*/ 220 h 246"/>
                <a:gd name="T30" fmla="*/ 169 w 472"/>
                <a:gd name="T31" fmla="*/ 223 h 246"/>
                <a:gd name="T32" fmla="*/ 158 w 472"/>
                <a:gd name="T33" fmla="*/ 204 h 246"/>
                <a:gd name="T34" fmla="*/ 148 w 472"/>
                <a:gd name="T35" fmla="*/ 191 h 246"/>
                <a:gd name="T36" fmla="*/ 132 w 472"/>
                <a:gd name="T37" fmla="*/ 194 h 246"/>
                <a:gd name="T38" fmla="*/ 104 w 472"/>
                <a:gd name="T39" fmla="*/ 216 h 246"/>
                <a:gd name="T40" fmla="*/ 81 w 472"/>
                <a:gd name="T41" fmla="*/ 234 h 246"/>
                <a:gd name="T42" fmla="*/ 59 w 472"/>
                <a:gd name="T43" fmla="*/ 245 h 246"/>
                <a:gd name="T44" fmla="*/ 48 w 472"/>
                <a:gd name="T45" fmla="*/ 242 h 246"/>
                <a:gd name="T46" fmla="*/ 39 w 472"/>
                <a:gd name="T47" fmla="*/ 223 h 246"/>
                <a:gd name="T48" fmla="*/ 37 w 472"/>
                <a:gd name="T49" fmla="*/ 197 h 246"/>
                <a:gd name="T50" fmla="*/ 51 w 472"/>
                <a:gd name="T51" fmla="*/ 188 h 246"/>
                <a:gd name="T52" fmla="*/ 86 w 472"/>
                <a:gd name="T53" fmla="*/ 178 h 246"/>
                <a:gd name="T54" fmla="*/ 109 w 472"/>
                <a:gd name="T55" fmla="*/ 169 h 246"/>
                <a:gd name="T56" fmla="*/ 114 w 472"/>
                <a:gd name="T57" fmla="*/ 161 h 246"/>
                <a:gd name="T58" fmla="*/ 104 w 472"/>
                <a:gd name="T59" fmla="*/ 153 h 246"/>
                <a:gd name="T60" fmla="*/ 80 w 472"/>
                <a:gd name="T61" fmla="*/ 146 h 246"/>
                <a:gd name="T62" fmla="*/ 54 w 472"/>
                <a:gd name="T63" fmla="*/ 158 h 246"/>
                <a:gd name="T64" fmla="*/ 34 w 472"/>
                <a:gd name="T65" fmla="*/ 159 h 246"/>
                <a:gd name="T66" fmla="*/ 10 w 472"/>
                <a:gd name="T67" fmla="*/ 149 h 246"/>
                <a:gd name="T68" fmla="*/ 7 w 472"/>
                <a:gd name="T69" fmla="*/ 137 h 246"/>
                <a:gd name="T70" fmla="*/ 21 w 472"/>
                <a:gd name="T71" fmla="*/ 111 h 246"/>
                <a:gd name="T72" fmla="*/ 37 w 472"/>
                <a:gd name="T73" fmla="*/ 107 h 246"/>
                <a:gd name="T74" fmla="*/ 81 w 472"/>
                <a:gd name="T75" fmla="*/ 112 h 246"/>
                <a:gd name="T76" fmla="*/ 115 w 472"/>
                <a:gd name="T77" fmla="*/ 115 h 246"/>
                <a:gd name="T78" fmla="*/ 122 w 472"/>
                <a:gd name="T79" fmla="*/ 110 h 246"/>
                <a:gd name="T80" fmla="*/ 120 w 472"/>
                <a:gd name="T81" fmla="*/ 83 h 246"/>
                <a:gd name="T82" fmla="*/ 102 w 472"/>
                <a:gd name="T83" fmla="*/ 62 h 246"/>
                <a:gd name="T84" fmla="*/ 61 w 472"/>
                <a:gd name="T85" fmla="*/ 43 h 246"/>
                <a:gd name="T86" fmla="*/ 45 w 472"/>
                <a:gd name="T87" fmla="*/ 43 h 246"/>
                <a:gd name="T88" fmla="*/ 29 w 472"/>
                <a:gd name="T89" fmla="*/ 56 h 246"/>
                <a:gd name="T90" fmla="*/ 10 w 472"/>
                <a:gd name="T91" fmla="*/ 53 h 246"/>
                <a:gd name="T92" fmla="*/ 0 w 472"/>
                <a:gd name="T93" fmla="*/ 42 h 246"/>
                <a:gd name="T94" fmla="*/ 3 w 472"/>
                <a:gd name="T95" fmla="*/ 23 h 246"/>
                <a:gd name="T96" fmla="*/ 18 w 472"/>
                <a:gd name="T97" fmla="*/ 5 h 246"/>
                <a:gd name="T98" fmla="*/ 50 w 472"/>
                <a:gd name="T99" fmla="*/ 0 h 246"/>
                <a:gd name="T100" fmla="*/ 84 w 472"/>
                <a:gd name="T101" fmla="*/ 5 h 246"/>
                <a:gd name="T102" fmla="*/ 119 w 472"/>
                <a:gd name="T103" fmla="*/ 30 h 246"/>
                <a:gd name="T104" fmla="*/ 137 w 472"/>
                <a:gd name="T105" fmla="*/ 57 h 246"/>
                <a:gd name="T106" fmla="*/ 162 w 472"/>
                <a:gd name="T107" fmla="*/ 108 h 246"/>
                <a:gd name="T108" fmla="*/ 173 w 472"/>
                <a:gd name="T109" fmla="*/ 145 h 246"/>
                <a:gd name="T110" fmla="*/ 191 w 472"/>
                <a:gd name="T111" fmla="*/ 162 h 246"/>
                <a:gd name="T112" fmla="*/ 215 w 472"/>
                <a:gd name="T113" fmla="*/ 162 h 246"/>
                <a:gd name="T114" fmla="*/ 238 w 472"/>
                <a:gd name="T115" fmla="*/ 142 h 246"/>
                <a:gd name="T116" fmla="*/ 250 w 472"/>
                <a:gd name="T117" fmla="*/ 132 h 246"/>
                <a:gd name="T118" fmla="*/ 258 w 472"/>
                <a:gd name="T119" fmla="*/ 127 h 246"/>
                <a:gd name="T120" fmla="*/ 272 w 472"/>
                <a:gd name="T121" fmla="*/ 123 h 2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2"/>
                <a:gd name="T184" fmla="*/ 0 h 246"/>
                <a:gd name="T185" fmla="*/ 472 w 472"/>
                <a:gd name="T186" fmla="*/ 246 h 2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2" h="246">
                  <a:moveTo>
                    <a:pt x="272" y="123"/>
                  </a:moveTo>
                  <a:lnTo>
                    <a:pt x="281" y="121"/>
                  </a:lnTo>
                  <a:lnTo>
                    <a:pt x="292" y="118"/>
                  </a:lnTo>
                  <a:lnTo>
                    <a:pt x="303" y="115"/>
                  </a:lnTo>
                  <a:lnTo>
                    <a:pt x="316" y="112"/>
                  </a:lnTo>
                  <a:lnTo>
                    <a:pt x="343" y="106"/>
                  </a:lnTo>
                  <a:lnTo>
                    <a:pt x="356" y="104"/>
                  </a:lnTo>
                  <a:lnTo>
                    <a:pt x="368" y="101"/>
                  </a:lnTo>
                  <a:lnTo>
                    <a:pt x="391" y="99"/>
                  </a:lnTo>
                  <a:lnTo>
                    <a:pt x="413" y="97"/>
                  </a:lnTo>
                  <a:lnTo>
                    <a:pt x="433" y="97"/>
                  </a:lnTo>
                  <a:lnTo>
                    <a:pt x="442" y="99"/>
                  </a:lnTo>
                  <a:lnTo>
                    <a:pt x="449" y="101"/>
                  </a:lnTo>
                  <a:lnTo>
                    <a:pt x="460" y="108"/>
                  </a:lnTo>
                  <a:lnTo>
                    <a:pt x="469" y="119"/>
                  </a:lnTo>
                  <a:lnTo>
                    <a:pt x="471" y="124"/>
                  </a:lnTo>
                  <a:lnTo>
                    <a:pt x="472" y="131"/>
                  </a:lnTo>
                  <a:lnTo>
                    <a:pt x="472" y="137"/>
                  </a:lnTo>
                  <a:lnTo>
                    <a:pt x="471" y="142"/>
                  </a:lnTo>
                  <a:lnTo>
                    <a:pt x="467" y="148"/>
                  </a:lnTo>
                  <a:lnTo>
                    <a:pt x="462" y="154"/>
                  </a:lnTo>
                  <a:lnTo>
                    <a:pt x="455" y="160"/>
                  </a:lnTo>
                  <a:lnTo>
                    <a:pt x="448" y="166"/>
                  </a:lnTo>
                  <a:lnTo>
                    <a:pt x="439" y="172"/>
                  </a:lnTo>
                  <a:lnTo>
                    <a:pt x="429" y="177"/>
                  </a:lnTo>
                  <a:lnTo>
                    <a:pt x="418" y="180"/>
                  </a:lnTo>
                  <a:lnTo>
                    <a:pt x="408" y="182"/>
                  </a:lnTo>
                  <a:lnTo>
                    <a:pt x="397" y="182"/>
                  </a:lnTo>
                  <a:lnTo>
                    <a:pt x="385" y="180"/>
                  </a:lnTo>
                  <a:lnTo>
                    <a:pt x="372" y="176"/>
                  </a:lnTo>
                  <a:lnTo>
                    <a:pt x="357" y="171"/>
                  </a:lnTo>
                  <a:lnTo>
                    <a:pt x="330" y="161"/>
                  </a:lnTo>
                  <a:lnTo>
                    <a:pt x="316" y="158"/>
                  </a:lnTo>
                  <a:lnTo>
                    <a:pt x="305" y="156"/>
                  </a:lnTo>
                  <a:lnTo>
                    <a:pt x="286" y="156"/>
                  </a:lnTo>
                  <a:lnTo>
                    <a:pt x="269" y="160"/>
                  </a:lnTo>
                  <a:lnTo>
                    <a:pt x="253" y="165"/>
                  </a:lnTo>
                  <a:lnTo>
                    <a:pt x="239" y="171"/>
                  </a:lnTo>
                  <a:lnTo>
                    <a:pt x="233" y="176"/>
                  </a:lnTo>
                  <a:lnTo>
                    <a:pt x="227" y="181"/>
                  </a:lnTo>
                  <a:lnTo>
                    <a:pt x="217" y="193"/>
                  </a:lnTo>
                  <a:lnTo>
                    <a:pt x="207" y="207"/>
                  </a:lnTo>
                  <a:lnTo>
                    <a:pt x="202" y="212"/>
                  </a:lnTo>
                  <a:lnTo>
                    <a:pt x="199" y="215"/>
                  </a:lnTo>
                  <a:lnTo>
                    <a:pt x="190" y="220"/>
                  </a:lnTo>
                  <a:lnTo>
                    <a:pt x="183" y="224"/>
                  </a:lnTo>
                  <a:lnTo>
                    <a:pt x="175" y="224"/>
                  </a:lnTo>
                  <a:lnTo>
                    <a:pt x="169" y="223"/>
                  </a:lnTo>
                  <a:lnTo>
                    <a:pt x="167" y="220"/>
                  </a:lnTo>
                  <a:lnTo>
                    <a:pt x="163" y="216"/>
                  </a:lnTo>
                  <a:lnTo>
                    <a:pt x="158" y="204"/>
                  </a:lnTo>
                  <a:lnTo>
                    <a:pt x="154" y="199"/>
                  </a:lnTo>
                  <a:lnTo>
                    <a:pt x="152" y="194"/>
                  </a:lnTo>
                  <a:lnTo>
                    <a:pt x="148" y="191"/>
                  </a:lnTo>
                  <a:lnTo>
                    <a:pt x="143" y="189"/>
                  </a:lnTo>
                  <a:lnTo>
                    <a:pt x="138" y="191"/>
                  </a:lnTo>
                  <a:lnTo>
                    <a:pt x="132" y="194"/>
                  </a:lnTo>
                  <a:lnTo>
                    <a:pt x="126" y="199"/>
                  </a:lnTo>
                  <a:lnTo>
                    <a:pt x="119" y="204"/>
                  </a:lnTo>
                  <a:lnTo>
                    <a:pt x="104" y="216"/>
                  </a:lnTo>
                  <a:lnTo>
                    <a:pt x="98" y="223"/>
                  </a:lnTo>
                  <a:lnTo>
                    <a:pt x="92" y="226"/>
                  </a:lnTo>
                  <a:lnTo>
                    <a:pt x="81" y="234"/>
                  </a:lnTo>
                  <a:lnTo>
                    <a:pt x="70" y="241"/>
                  </a:lnTo>
                  <a:lnTo>
                    <a:pt x="64" y="243"/>
                  </a:lnTo>
                  <a:lnTo>
                    <a:pt x="59" y="245"/>
                  </a:lnTo>
                  <a:lnTo>
                    <a:pt x="55" y="246"/>
                  </a:lnTo>
                  <a:lnTo>
                    <a:pt x="51" y="245"/>
                  </a:lnTo>
                  <a:lnTo>
                    <a:pt x="48" y="242"/>
                  </a:lnTo>
                  <a:lnTo>
                    <a:pt x="45" y="236"/>
                  </a:lnTo>
                  <a:lnTo>
                    <a:pt x="41" y="230"/>
                  </a:lnTo>
                  <a:lnTo>
                    <a:pt x="39" y="223"/>
                  </a:lnTo>
                  <a:lnTo>
                    <a:pt x="37" y="208"/>
                  </a:lnTo>
                  <a:lnTo>
                    <a:pt x="35" y="202"/>
                  </a:lnTo>
                  <a:lnTo>
                    <a:pt x="37" y="197"/>
                  </a:lnTo>
                  <a:lnTo>
                    <a:pt x="39" y="193"/>
                  </a:lnTo>
                  <a:lnTo>
                    <a:pt x="41" y="191"/>
                  </a:lnTo>
                  <a:lnTo>
                    <a:pt x="51" y="188"/>
                  </a:lnTo>
                  <a:lnTo>
                    <a:pt x="62" y="185"/>
                  </a:lnTo>
                  <a:lnTo>
                    <a:pt x="73" y="182"/>
                  </a:lnTo>
                  <a:lnTo>
                    <a:pt x="86" y="178"/>
                  </a:lnTo>
                  <a:lnTo>
                    <a:pt x="98" y="173"/>
                  </a:lnTo>
                  <a:lnTo>
                    <a:pt x="104" y="171"/>
                  </a:lnTo>
                  <a:lnTo>
                    <a:pt x="109" y="169"/>
                  </a:lnTo>
                  <a:lnTo>
                    <a:pt x="113" y="166"/>
                  </a:lnTo>
                  <a:lnTo>
                    <a:pt x="114" y="164"/>
                  </a:lnTo>
                  <a:lnTo>
                    <a:pt x="114" y="161"/>
                  </a:lnTo>
                  <a:lnTo>
                    <a:pt x="111" y="159"/>
                  </a:lnTo>
                  <a:lnTo>
                    <a:pt x="108" y="155"/>
                  </a:lnTo>
                  <a:lnTo>
                    <a:pt x="104" y="153"/>
                  </a:lnTo>
                  <a:lnTo>
                    <a:pt x="94" y="148"/>
                  </a:lnTo>
                  <a:lnTo>
                    <a:pt x="84" y="145"/>
                  </a:lnTo>
                  <a:lnTo>
                    <a:pt x="80" y="146"/>
                  </a:lnTo>
                  <a:lnTo>
                    <a:pt x="75" y="148"/>
                  </a:lnTo>
                  <a:lnTo>
                    <a:pt x="65" y="153"/>
                  </a:lnTo>
                  <a:lnTo>
                    <a:pt x="54" y="158"/>
                  </a:lnTo>
                  <a:lnTo>
                    <a:pt x="49" y="160"/>
                  </a:lnTo>
                  <a:lnTo>
                    <a:pt x="44" y="160"/>
                  </a:lnTo>
                  <a:lnTo>
                    <a:pt x="34" y="159"/>
                  </a:lnTo>
                  <a:lnTo>
                    <a:pt x="22" y="156"/>
                  </a:lnTo>
                  <a:lnTo>
                    <a:pt x="13" y="151"/>
                  </a:lnTo>
                  <a:lnTo>
                    <a:pt x="10" y="149"/>
                  </a:lnTo>
                  <a:lnTo>
                    <a:pt x="7" y="145"/>
                  </a:lnTo>
                  <a:lnTo>
                    <a:pt x="6" y="142"/>
                  </a:lnTo>
                  <a:lnTo>
                    <a:pt x="7" y="137"/>
                  </a:lnTo>
                  <a:lnTo>
                    <a:pt x="11" y="126"/>
                  </a:lnTo>
                  <a:lnTo>
                    <a:pt x="17" y="115"/>
                  </a:lnTo>
                  <a:lnTo>
                    <a:pt x="21" y="111"/>
                  </a:lnTo>
                  <a:lnTo>
                    <a:pt x="26" y="108"/>
                  </a:lnTo>
                  <a:lnTo>
                    <a:pt x="30" y="107"/>
                  </a:lnTo>
                  <a:lnTo>
                    <a:pt x="37" y="107"/>
                  </a:lnTo>
                  <a:lnTo>
                    <a:pt x="51" y="108"/>
                  </a:lnTo>
                  <a:lnTo>
                    <a:pt x="67" y="111"/>
                  </a:lnTo>
                  <a:lnTo>
                    <a:pt x="81" y="112"/>
                  </a:lnTo>
                  <a:lnTo>
                    <a:pt x="93" y="113"/>
                  </a:lnTo>
                  <a:lnTo>
                    <a:pt x="105" y="115"/>
                  </a:lnTo>
                  <a:lnTo>
                    <a:pt x="115" y="115"/>
                  </a:lnTo>
                  <a:lnTo>
                    <a:pt x="119" y="115"/>
                  </a:lnTo>
                  <a:lnTo>
                    <a:pt x="121" y="112"/>
                  </a:lnTo>
                  <a:lnTo>
                    <a:pt x="122" y="110"/>
                  </a:lnTo>
                  <a:lnTo>
                    <a:pt x="124" y="105"/>
                  </a:lnTo>
                  <a:lnTo>
                    <a:pt x="124" y="94"/>
                  </a:lnTo>
                  <a:lnTo>
                    <a:pt x="120" y="83"/>
                  </a:lnTo>
                  <a:lnTo>
                    <a:pt x="114" y="72"/>
                  </a:lnTo>
                  <a:lnTo>
                    <a:pt x="109" y="67"/>
                  </a:lnTo>
                  <a:lnTo>
                    <a:pt x="102" y="62"/>
                  </a:lnTo>
                  <a:lnTo>
                    <a:pt x="86" y="53"/>
                  </a:lnTo>
                  <a:lnTo>
                    <a:pt x="68" y="46"/>
                  </a:lnTo>
                  <a:lnTo>
                    <a:pt x="61" y="43"/>
                  </a:lnTo>
                  <a:lnTo>
                    <a:pt x="55" y="42"/>
                  </a:lnTo>
                  <a:lnTo>
                    <a:pt x="50" y="42"/>
                  </a:lnTo>
                  <a:lnTo>
                    <a:pt x="45" y="43"/>
                  </a:lnTo>
                  <a:lnTo>
                    <a:pt x="38" y="48"/>
                  </a:lnTo>
                  <a:lnTo>
                    <a:pt x="32" y="54"/>
                  </a:lnTo>
                  <a:lnTo>
                    <a:pt x="29" y="56"/>
                  </a:lnTo>
                  <a:lnTo>
                    <a:pt x="26" y="57"/>
                  </a:lnTo>
                  <a:lnTo>
                    <a:pt x="18" y="56"/>
                  </a:lnTo>
                  <a:lnTo>
                    <a:pt x="10" y="53"/>
                  </a:lnTo>
                  <a:lnTo>
                    <a:pt x="3" y="48"/>
                  </a:lnTo>
                  <a:lnTo>
                    <a:pt x="1" y="46"/>
                  </a:lnTo>
                  <a:lnTo>
                    <a:pt x="0" y="42"/>
                  </a:lnTo>
                  <a:lnTo>
                    <a:pt x="0" y="38"/>
                  </a:lnTo>
                  <a:lnTo>
                    <a:pt x="0" y="34"/>
                  </a:lnTo>
                  <a:lnTo>
                    <a:pt x="3" y="23"/>
                  </a:lnTo>
                  <a:lnTo>
                    <a:pt x="10" y="13"/>
                  </a:lnTo>
                  <a:lnTo>
                    <a:pt x="13" y="8"/>
                  </a:lnTo>
                  <a:lnTo>
                    <a:pt x="18" y="5"/>
                  </a:lnTo>
                  <a:lnTo>
                    <a:pt x="24" y="3"/>
                  </a:lnTo>
                  <a:lnTo>
                    <a:pt x="32" y="2"/>
                  </a:lnTo>
                  <a:lnTo>
                    <a:pt x="50" y="0"/>
                  </a:lnTo>
                  <a:lnTo>
                    <a:pt x="68" y="2"/>
                  </a:lnTo>
                  <a:lnTo>
                    <a:pt x="77" y="3"/>
                  </a:lnTo>
                  <a:lnTo>
                    <a:pt x="84" y="5"/>
                  </a:lnTo>
                  <a:lnTo>
                    <a:pt x="98" y="11"/>
                  </a:lnTo>
                  <a:lnTo>
                    <a:pt x="109" y="20"/>
                  </a:lnTo>
                  <a:lnTo>
                    <a:pt x="119" y="30"/>
                  </a:lnTo>
                  <a:lnTo>
                    <a:pt x="129" y="42"/>
                  </a:lnTo>
                  <a:lnTo>
                    <a:pt x="134" y="50"/>
                  </a:lnTo>
                  <a:lnTo>
                    <a:pt x="137" y="57"/>
                  </a:lnTo>
                  <a:lnTo>
                    <a:pt x="147" y="75"/>
                  </a:lnTo>
                  <a:lnTo>
                    <a:pt x="154" y="92"/>
                  </a:lnTo>
                  <a:lnTo>
                    <a:pt x="162" y="108"/>
                  </a:lnTo>
                  <a:lnTo>
                    <a:pt x="167" y="122"/>
                  </a:lnTo>
                  <a:lnTo>
                    <a:pt x="169" y="134"/>
                  </a:lnTo>
                  <a:lnTo>
                    <a:pt x="173" y="145"/>
                  </a:lnTo>
                  <a:lnTo>
                    <a:pt x="177" y="153"/>
                  </a:lnTo>
                  <a:lnTo>
                    <a:pt x="184" y="159"/>
                  </a:lnTo>
                  <a:lnTo>
                    <a:pt x="191" y="162"/>
                  </a:lnTo>
                  <a:lnTo>
                    <a:pt x="201" y="164"/>
                  </a:lnTo>
                  <a:lnTo>
                    <a:pt x="210" y="164"/>
                  </a:lnTo>
                  <a:lnTo>
                    <a:pt x="215" y="162"/>
                  </a:lnTo>
                  <a:lnTo>
                    <a:pt x="218" y="159"/>
                  </a:lnTo>
                  <a:lnTo>
                    <a:pt x="228" y="150"/>
                  </a:lnTo>
                  <a:lnTo>
                    <a:pt x="238" y="142"/>
                  </a:lnTo>
                  <a:lnTo>
                    <a:pt x="243" y="137"/>
                  </a:lnTo>
                  <a:lnTo>
                    <a:pt x="246" y="134"/>
                  </a:lnTo>
                  <a:lnTo>
                    <a:pt x="250" y="132"/>
                  </a:lnTo>
                  <a:lnTo>
                    <a:pt x="251" y="131"/>
                  </a:lnTo>
                  <a:lnTo>
                    <a:pt x="256" y="128"/>
                  </a:lnTo>
                  <a:lnTo>
                    <a:pt x="258" y="127"/>
                  </a:lnTo>
                  <a:lnTo>
                    <a:pt x="261" y="126"/>
                  </a:lnTo>
                  <a:lnTo>
                    <a:pt x="266" y="124"/>
                  </a:lnTo>
                  <a:lnTo>
                    <a:pt x="272" y="123"/>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12"/>
            <p:cNvSpPr>
              <a:spLocks/>
            </p:cNvSpPr>
            <p:nvPr/>
          </p:nvSpPr>
          <p:spPr bwMode="auto">
            <a:xfrm>
              <a:off x="4495" y="2817"/>
              <a:ext cx="486" cy="689"/>
            </a:xfrm>
            <a:custGeom>
              <a:avLst/>
              <a:gdLst>
                <a:gd name="T0" fmla="*/ 328 w 486"/>
                <a:gd name="T1" fmla="*/ 11 h 689"/>
                <a:gd name="T2" fmla="*/ 389 w 486"/>
                <a:gd name="T3" fmla="*/ 0 h 689"/>
                <a:gd name="T4" fmla="*/ 448 w 486"/>
                <a:gd name="T5" fmla="*/ 2 h 689"/>
                <a:gd name="T6" fmla="*/ 479 w 486"/>
                <a:gd name="T7" fmla="*/ 8 h 689"/>
                <a:gd name="T8" fmla="*/ 486 w 486"/>
                <a:gd name="T9" fmla="*/ 23 h 689"/>
                <a:gd name="T10" fmla="*/ 480 w 486"/>
                <a:gd name="T11" fmla="*/ 43 h 689"/>
                <a:gd name="T12" fmla="*/ 460 w 486"/>
                <a:gd name="T13" fmla="*/ 60 h 689"/>
                <a:gd name="T14" fmla="*/ 405 w 486"/>
                <a:gd name="T15" fmla="*/ 78 h 689"/>
                <a:gd name="T16" fmla="*/ 350 w 486"/>
                <a:gd name="T17" fmla="*/ 90 h 689"/>
                <a:gd name="T18" fmla="*/ 291 w 486"/>
                <a:gd name="T19" fmla="*/ 104 h 689"/>
                <a:gd name="T20" fmla="*/ 225 w 486"/>
                <a:gd name="T21" fmla="*/ 131 h 689"/>
                <a:gd name="T22" fmla="*/ 195 w 486"/>
                <a:gd name="T23" fmla="*/ 148 h 689"/>
                <a:gd name="T24" fmla="*/ 179 w 486"/>
                <a:gd name="T25" fmla="*/ 162 h 689"/>
                <a:gd name="T26" fmla="*/ 173 w 486"/>
                <a:gd name="T27" fmla="*/ 185 h 689"/>
                <a:gd name="T28" fmla="*/ 186 w 486"/>
                <a:gd name="T29" fmla="*/ 225 h 689"/>
                <a:gd name="T30" fmla="*/ 207 w 486"/>
                <a:gd name="T31" fmla="*/ 266 h 689"/>
                <a:gd name="T32" fmla="*/ 245 w 486"/>
                <a:gd name="T33" fmla="*/ 333 h 689"/>
                <a:gd name="T34" fmla="*/ 256 w 486"/>
                <a:gd name="T35" fmla="*/ 392 h 689"/>
                <a:gd name="T36" fmla="*/ 260 w 486"/>
                <a:gd name="T37" fmla="*/ 465 h 689"/>
                <a:gd name="T38" fmla="*/ 261 w 486"/>
                <a:gd name="T39" fmla="*/ 516 h 689"/>
                <a:gd name="T40" fmla="*/ 261 w 486"/>
                <a:gd name="T41" fmla="*/ 544 h 689"/>
                <a:gd name="T42" fmla="*/ 261 w 486"/>
                <a:gd name="T43" fmla="*/ 564 h 689"/>
                <a:gd name="T44" fmla="*/ 264 w 486"/>
                <a:gd name="T45" fmla="*/ 580 h 689"/>
                <a:gd name="T46" fmla="*/ 272 w 486"/>
                <a:gd name="T47" fmla="*/ 601 h 689"/>
                <a:gd name="T48" fmla="*/ 259 w 486"/>
                <a:gd name="T49" fmla="*/ 623 h 689"/>
                <a:gd name="T50" fmla="*/ 244 w 486"/>
                <a:gd name="T51" fmla="*/ 627 h 689"/>
                <a:gd name="T52" fmla="*/ 204 w 486"/>
                <a:gd name="T53" fmla="*/ 612 h 689"/>
                <a:gd name="T54" fmla="*/ 173 w 486"/>
                <a:gd name="T55" fmla="*/ 606 h 689"/>
                <a:gd name="T56" fmla="*/ 140 w 486"/>
                <a:gd name="T57" fmla="*/ 606 h 689"/>
                <a:gd name="T58" fmla="*/ 118 w 486"/>
                <a:gd name="T59" fmla="*/ 619 h 689"/>
                <a:gd name="T60" fmla="*/ 86 w 486"/>
                <a:gd name="T61" fmla="*/ 654 h 689"/>
                <a:gd name="T62" fmla="*/ 69 w 486"/>
                <a:gd name="T63" fmla="*/ 672 h 689"/>
                <a:gd name="T64" fmla="*/ 54 w 486"/>
                <a:gd name="T65" fmla="*/ 688 h 689"/>
                <a:gd name="T66" fmla="*/ 26 w 486"/>
                <a:gd name="T67" fmla="*/ 681 h 689"/>
                <a:gd name="T68" fmla="*/ 7 w 486"/>
                <a:gd name="T69" fmla="*/ 664 h 689"/>
                <a:gd name="T70" fmla="*/ 0 w 486"/>
                <a:gd name="T71" fmla="*/ 634 h 689"/>
                <a:gd name="T72" fmla="*/ 7 w 486"/>
                <a:gd name="T73" fmla="*/ 618 h 689"/>
                <a:gd name="T74" fmla="*/ 45 w 486"/>
                <a:gd name="T75" fmla="*/ 589 h 689"/>
                <a:gd name="T76" fmla="*/ 103 w 486"/>
                <a:gd name="T77" fmla="*/ 558 h 689"/>
                <a:gd name="T78" fmla="*/ 143 w 486"/>
                <a:gd name="T79" fmla="*/ 546 h 689"/>
                <a:gd name="T80" fmla="*/ 170 w 486"/>
                <a:gd name="T81" fmla="*/ 554 h 689"/>
                <a:gd name="T82" fmla="*/ 194 w 486"/>
                <a:gd name="T83" fmla="*/ 569 h 689"/>
                <a:gd name="T84" fmla="*/ 216 w 486"/>
                <a:gd name="T85" fmla="*/ 567 h 689"/>
                <a:gd name="T86" fmla="*/ 228 w 486"/>
                <a:gd name="T87" fmla="*/ 524 h 689"/>
                <a:gd name="T88" fmla="*/ 222 w 486"/>
                <a:gd name="T89" fmla="*/ 484 h 689"/>
                <a:gd name="T90" fmla="*/ 199 w 486"/>
                <a:gd name="T91" fmla="*/ 402 h 689"/>
                <a:gd name="T92" fmla="*/ 173 w 486"/>
                <a:gd name="T93" fmla="*/ 327 h 689"/>
                <a:gd name="T94" fmla="*/ 153 w 486"/>
                <a:gd name="T95" fmla="*/ 273 h 689"/>
                <a:gd name="T96" fmla="*/ 136 w 486"/>
                <a:gd name="T97" fmla="*/ 238 h 689"/>
                <a:gd name="T98" fmla="*/ 116 w 486"/>
                <a:gd name="T99" fmla="*/ 209 h 689"/>
                <a:gd name="T100" fmla="*/ 107 w 486"/>
                <a:gd name="T101" fmla="*/ 169 h 689"/>
                <a:gd name="T102" fmla="*/ 114 w 486"/>
                <a:gd name="T103" fmla="*/ 141 h 689"/>
                <a:gd name="T104" fmla="*/ 141 w 486"/>
                <a:gd name="T105" fmla="*/ 103 h 689"/>
                <a:gd name="T106" fmla="*/ 180 w 486"/>
                <a:gd name="T107" fmla="*/ 67 h 689"/>
                <a:gd name="T108" fmla="*/ 255 w 486"/>
                <a:gd name="T109" fmla="*/ 35 h 6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6"/>
                <a:gd name="T166" fmla="*/ 0 h 689"/>
                <a:gd name="T167" fmla="*/ 486 w 486"/>
                <a:gd name="T168" fmla="*/ 689 h 6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6" h="689">
                  <a:moveTo>
                    <a:pt x="280" y="27"/>
                  </a:moveTo>
                  <a:lnTo>
                    <a:pt x="303" y="18"/>
                  </a:lnTo>
                  <a:lnTo>
                    <a:pt x="328" y="11"/>
                  </a:lnTo>
                  <a:lnTo>
                    <a:pt x="351" y="5"/>
                  </a:lnTo>
                  <a:lnTo>
                    <a:pt x="375" y="1"/>
                  </a:lnTo>
                  <a:lnTo>
                    <a:pt x="389" y="0"/>
                  </a:lnTo>
                  <a:lnTo>
                    <a:pt x="404" y="0"/>
                  </a:lnTo>
                  <a:lnTo>
                    <a:pt x="433" y="1"/>
                  </a:lnTo>
                  <a:lnTo>
                    <a:pt x="448" y="2"/>
                  </a:lnTo>
                  <a:lnTo>
                    <a:pt x="460" y="3"/>
                  </a:lnTo>
                  <a:lnTo>
                    <a:pt x="471" y="6"/>
                  </a:lnTo>
                  <a:lnTo>
                    <a:pt x="479" y="8"/>
                  </a:lnTo>
                  <a:lnTo>
                    <a:pt x="483" y="12"/>
                  </a:lnTo>
                  <a:lnTo>
                    <a:pt x="486" y="17"/>
                  </a:lnTo>
                  <a:lnTo>
                    <a:pt x="486" y="23"/>
                  </a:lnTo>
                  <a:lnTo>
                    <a:pt x="486" y="29"/>
                  </a:lnTo>
                  <a:lnTo>
                    <a:pt x="483" y="36"/>
                  </a:lnTo>
                  <a:lnTo>
                    <a:pt x="480" y="43"/>
                  </a:lnTo>
                  <a:lnTo>
                    <a:pt x="476" y="47"/>
                  </a:lnTo>
                  <a:lnTo>
                    <a:pt x="471" y="52"/>
                  </a:lnTo>
                  <a:lnTo>
                    <a:pt x="460" y="60"/>
                  </a:lnTo>
                  <a:lnTo>
                    <a:pt x="444" y="66"/>
                  </a:lnTo>
                  <a:lnTo>
                    <a:pt x="426" y="72"/>
                  </a:lnTo>
                  <a:lnTo>
                    <a:pt x="405" y="78"/>
                  </a:lnTo>
                  <a:lnTo>
                    <a:pt x="393" y="82"/>
                  </a:lnTo>
                  <a:lnTo>
                    <a:pt x="379" y="84"/>
                  </a:lnTo>
                  <a:lnTo>
                    <a:pt x="350" y="90"/>
                  </a:lnTo>
                  <a:lnTo>
                    <a:pt x="319" y="97"/>
                  </a:lnTo>
                  <a:lnTo>
                    <a:pt x="304" y="100"/>
                  </a:lnTo>
                  <a:lnTo>
                    <a:pt x="291" y="104"/>
                  </a:lnTo>
                  <a:lnTo>
                    <a:pt x="264" y="114"/>
                  </a:lnTo>
                  <a:lnTo>
                    <a:pt x="238" y="125"/>
                  </a:lnTo>
                  <a:lnTo>
                    <a:pt x="225" y="131"/>
                  </a:lnTo>
                  <a:lnTo>
                    <a:pt x="213" y="137"/>
                  </a:lnTo>
                  <a:lnTo>
                    <a:pt x="204" y="143"/>
                  </a:lnTo>
                  <a:lnTo>
                    <a:pt x="195" y="148"/>
                  </a:lnTo>
                  <a:lnTo>
                    <a:pt x="189" y="153"/>
                  </a:lnTo>
                  <a:lnTo>
                    <a:pt x="183" y="158"/>
                  </a:lnTo>
                  <a:lnTo>
                    <a:pt x="179" y="162"/>
                  </a:lnTo>
                  <a:lnTo>
                    <a:pt x="177" y="165"/>
                  </a:lnTo>
                  <a:lnTo>
                    <a:pt x="174" y="174"/>
                  </a:lnTo>
                  <a:lnTo>
                    <a:pt x="173" y="185"/>
                  </a:lnTo>
                  <a:lnTo>
                    <a:pt x="174" y="197"/>
                  </a:lnTo>
                  <a:lnTo>
                    <a:pt x="179" y="211"/>
                  </a:lnTo>
                  <a:lnTo>
                    <a:pt x="186" y="225"/>
                  </a:lnTo>
                  <a:lnTo>
                    <a:pt x="195" y="244"/>
                  </a:lnTo>
                  <a:lnTo>
                    <a:pt x="200" y="255"/>
                  </a:lnTo>
                  <a:lnTo>
                    <a:pt x="207" y="266"/>
                  </a:lnTo>
                  <a:lnTo>
                    <a:pt x="223" y="290"/>
                  </a:lnTo>
                  <a:lnTo>
                    <a:pt x="239" y="319"/>
                  </a:lnTo>
                  <a:lnTo>
                    <a:pt x="245" y="333"/>
                  </a:lnTo>
                  <a:lnTo>
                    <a:pt x="250" y="351"/>
                  </a:lnTo>
                  <a:lnTo>
                    <a:pt x="254" y="370"/>
                  </a:lnTo>
                  <a:lnTo>
                    <a:pt x="256" y="392"/>
                  </a:lnTo>
                  <a:lnTo>
                    <a:pt x="259" y="416"/>
                  </a:lnTo>
                  <a:lnTo>
                    <a:pt x="260" y="441"/>
                  </a:lnTo>
                  <a:lnTo>
                    <a:pt x="260" y="465"/>
                  </a:lnTo>
                  <a:lnTo>
                    <a:pt x="260" y="488"/>
                  </a:lnTo>
                  <a:lnTo>
                    <a:pt x="261" y="508"/>
                  </a:lnTo>
                  <a:lnTo>
                    <a:pt x="261" y="516"/>
                  </a:lnTo>
                  <a:lnTo>
                    <a:pt x="261" y="524"/>
                  </a:lnTo>
                  <a:lnTo>
                    <a:pt x="261" y="536"/>
                  </a:lnTo>
                  <a:lnTo>
                    <a:pt x="261" y="544"/>
                  </a:lnTo>
                  <a:lnTo>
                    <a:pt x="261" y="552"/>
                  </a:lnTo>
                  <a:lnTo>
                    <a:pt x="261" y="557"/>
                  </a:lnTo>
                  <a:lnTo>
                    <a:pt x="261" y="564"/>
                  </a:lnTo>
                  <a:lnTo>
                    <a:pt x="261" y="568"/>
                  </a:lnTo>
                  <a:lnTo>
                    <a:pt x="261" y="571"/>
                  </a:lnTo>
                  <a:lnTo>
                    <a:pt x="264" y="580"/>
                  </a:lnTo>
                  <a:lnTo>
                    <a:pt x="267" y="587"/>
                  </a:lnTo>
                  <a:lnTo>
                    <a:pt x="271" y="595"/>
                  </a:lnTo>
                  <a:lnTo>
                    <a:pt x="272" y="601"/>
                  </a:lnTo>
                  <a:lnTo>
                    <a:pt x="270" y="608"/>
                  </a:lnTo>
                  <a:lnTo>
                    <a:pt x="266" y="617"/>
                  </a:lnTo>
                  <a:lnTo>
                    <a:pt x="259" y="623"/>
                  </a:lnTo>
                  <a:lnTo>
                    <a:pt x="255" y="625"/>
                  </a:lnTo>
                  <a:lnTo>
                    <a:pt x="250" y="627"/>
                  </a:lnTo>
                  <a:lnTo>
                    <a:pt x="244" y="627"/>
                  </a:lnTo>
                  <a:lnTo>
                    <a:pt x="238" y="624"/>
                  </a:lnTo>
                  <a:lnTo>
                    <a:pt x="221" y="619"/>
                  </a:lnTo>
                  <a:lnTo>
                    <a:pt x="204" y="612"/>
                  </a:lnTo>
                  <a:lnTo>
                    <a:pt x="195" y="610"/>
                  </a:lnTo>
                  <a:lnTo>
                    <a:pt x="188" y="608"/>
                  </a:lnTo>
                  <a:lnTo>
                    <a:pt x="173" y="606"/>
                  </a:lnTo>
                  <a:lnTo>
                    <a:pt x="159" y="603"/>
                  </a:lnTo>
                  <a:lnTo>
                    <a:pt x="146" y="603"/>
                  </a:lnTo>
                  <a:lnTo>
                    <a:pt x="140" y="606"/>
                  </a:lnTo>
                  <a:lnTo>
                    <a:pt x="132" y="608"/>
                  </a:lnTo>
                  <a:lnTo>
                    <a:pt x="125" y="613"/>
                  </a:lnTo>
                  <a:lnTo>
                    <a:pt x="118" y="619"/>
                  </a:lnTo>
                  <a:lnTo>
                    <a:pt x="109" y="628"/>
                  </a:lnTo>
                  <a:lnTo>
                    <a:pt x="102" y="637"/>
                  </a:lnTo>
                  <a:lnTo>
                    <a:pt x="86" y="654"/>
                  </a:lnTo>
                  <a:lnTo>
                    <a:pt x="80" y="661"/>
                  </a:lnTo>
                  <a:lnTo>
                    <a:pt x="74" y="667"/>
                  </a:lnTo>
                  <a:lnTo>
                    <a:pt x="69" y="672"/>
                  </a:lnTo>
                  <a:lnTo>
                    <a:pt x="65" y="677"/>
                  </a:lnTo>
                  <a:lnTo>
                    <a:pt x="59" y="684"/>
                  </a:lnTo>
                  <a:lnTo>
                    <a:pt x="54" y="688"/>
                  </a:lnTo>
                  <a:lnTo>
                    <a:pt x="48" y="689"/>
                  </a:lnTo>
                  <a:lnTo>
                    <a:pt x="38" y="687"/>
                  </a:lnTo>
                  <a:lnTo>
                    <a:pt x="26" y="681"/>
                  </a:lnTo>
                  <a:lnTo>
                    <a:pt x="15" y="672"/>
                  </a:lnTo>
                  <a:lnTo>
                    <a:pt x="11" y="667"/>
                  </a:lnTo>
                  <a:lnTo>
                    <a:pt x="7" y="664"/>
                  </a:lnTo>
                  <a:lnTo>
                    <a:pt x="2" y="655"/>
                  </a:lnTo>
                  <a:lnTo>
                    <a:pt x="0" y="644"/>
                  </a:lnTo>
                  <a:lnTo>
                    <a:pt x="0" y="634"/>
                  </a:lnTo>
                  <a:lnTo>
                    <a:pt x="1" y="628"/>
                  </a:lnTo>
                  <a:lnTo>
                    <a:pt x="4" y="623"/>
                  </a:lnTo>
                  <a:lnTo>
                    <a:pt x="7" y="618"/>
                  </a:lnTo>
                  <a:lnTo>
                    <a:pt x="13" y="612"/>
                  </a:lnTo>
                  <a:lnTo>
                    <a:pt x="28" y="601"/>
                  </a:lnTo>
                  <a:lnTo>
                    <a:pt x="45" y="589"/>
                  </a:lnTo>
                  <a:lnTo>
                    <a:pt x="62" y="579"/>
                  </a:lnTo>
                  <a:lnTo>
                    <a:pt x="82" y="569"/>
                  </a:lnTo>
                  <a:lnTo>
                    <a:pt x="103" y="558"/>
                  </a:lnTo>
                  <a:lnTo>
                    <a:pt x="124" y="549"/>
                  </a:lnTo>
                  <a:lnTo>
                    <a:pt x="135" y="547"/>
                  </a:lnTo>
                  <a:lnTo>
                    <a:pt x="143" y="546"/>
                  </a:lnTo>
                  <a:lnTo>
                    <a:pt x="152" y="547"/>
                  </a:lnTo>
                  <a:lnTo>
                    <a:pt x="161" y="549"/>
                  </a:lnTo>
                  <a:lnTo>
                    <a:pt x="170" y="554"/>
                  </a:lnTo>
                  <a:lnTo>
                    <a:pt x="179" y="559"/>
                  </a:lnTo>
                  <a:lnTo>
                    <a:pt x="186" y="564"/>
                  </a:lnTo>
                  <a:lnTo>
                    <a:pt x="194" y="569"/>
                  </a:lnTo>
                  <a:lnTo>
                    <a:pt x="200" y="571"/>
                  </a:lnTo>
                  <a:lnTo>
                    <a:pt x="206" y="571"/>
                  </a:lnTo>
                  <a:lnTo>
                    <a:pt x="216" y="567"/>
                  </a:lnTo>
                  <a:lnTo>
                    <a:pt x="223" y="557"/>
                  </a:lnTo>
                  <a:lnTo>
                    <a:pt x="227" y="542"/>
                  </a:lnTo>
                  <a:lnTo>
                    <a:pt x="228" y="524"/>
                  </a:lnTo>
                  <a:lnTo>
                    <a:pt x="227" y="513"/>
                  </a:lnTo>
                  <a:lnTo>
                    <a:pt x="225" y="499"/>
                  </a:lnTo>
                  <a:lnTo>
                    <a:pt x="222" y="484"/>
                  </a:lnTo>
                  <a:lnTo>
                    <a:pt x="218" y="468"/>
                  </a:lnTo>
                  <a:lnTo>
                    <a:pt x="209" y="435"/>
                  </a:lnTo>
                  <a:lnTo>
                    <a:pt x="199" y="402"/>
                  </a:lnTo>
                  <a:lnTo>
                    <a:pt x="194" y="385"/>
                  </a:lnTo>
                  <a:lnTo>
                    <a:pt x="188" y="367"/>
                  </a:lnTo>
                  <a:lnTo>
                    <a:pt x="173" y="327"/>
                  </a:lnTo>
                  <a:lnTo>
                    <a:pt x="167" y="308"/>
                  </a:lnTo>
                  <a:lnTo>
                    <a:pt x="159" y="289"/>
                  </a:lnTo>
                  <a:lnTo>
                    <a:pt x="153" y="273"/>
                  </a:lnTo>
                  <a:lnTo>
                    <a:pt x="147" y="259"/>
                  </a:lnTo>
                  <a:lnTo>
                    <a:pt x="141" y="246"/>
                  </a:lnTo>
                  <a:lnTo>
                    <a:pt x="136" y="238"/>
                  </a:lnTo>
                  <a:lnTo>
                    <a:pt x="130" y="229"/>
                  </a:lnTo>
                  <a:lnTo>
                    <a:pt x="125" y="222"/>
                  </a:lnTo>
                  <a:lnTo>
                    <a:pt x="116" y="209"/>
                  </a:lnTo>
                  <a:lnTo>
                    <a:pt x="110" y="196"/>
                  </a:lnTo>
                  <a:lnTo>
                    <a:pt x="108" y="182"/>
                  </a:lnTo>
                  <a:lnTo>
                    <a:pt x="107" y="169"/>
                  </a:lnTo>
                  <a:lnTo>
                    <a:pt x="108" y="155"/>
                  </a:lnTo>
                  <a:lnTo>
                    <a:pt x="110" y="148"/>
                  </a:lnTo>
                  <a:lnTo>
                    <a:pt x="114" y="141"/>
                  </a:lnTo>
                  <a:lnTo>
                    <a:pt x="119" y="132"/>
                  </a:lnTo>
                  <a:lnTo>
                    <a:pt x="125" y="124"/>
                  </a:lnTo>
                  <a:lnTo>
                    <a:pt x="141" y="103"/>
                  </a:lnTo>
                  <a:lnTo>
                    <a:pt x="159" y="83"/>
                  </a:lnTo>
                  <a:lnTo>
                    <a:pt x="169" y="74"/>
                  </a:lnTo>
                  <a:lnTo>
                    <a:pt x="180" y="67"/>
                  </a:lnTo>
                  <a:lnTo>
                    <a:pt x="204" y="55"/>
                  </a:lnTo>
                  <a:lnTo>
                    <a:pt x="228" y="44"/>
                  </a:lnTo>
                  <a:lnTo>
                    <a:pt x="255" y="35"/>
                  </a:lnTo>
                  <a:lnTo>
                    <a:pt x="280" y="27"/>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8" name="Freeform 13"/>
            <p:cNvSpPr>
              <a:spLocks/>
            </p:cNvSpPr>
            <p:nvPr/>
          </p:nvSpPr>
          <p:spPr bwMode="auto">
            <a:xfrm>
              <a:off x="4354" y="2744"/>
              <a:ext cx="564" cy="644"/>
            </a:xfrm>
            <a:custGeom>
              <a:avLst/>
              <a:gdLst>
                <a:gd name="T0" fmla="*/ 421 w 564"/>
                <a:gd name="T1" fmla="*/ 8 h 644"/>
                <a:gd name="T2" fmla="*/ 462 w 564"/>
                <a:gd name="T3" fmla="*/ 0 h 644"/>
                <a:gd name="T4" fmla="*/ 498 w 564"/>
                <a:gd name="T5" fmla="*/ 0 h 644"/>
                <a:gd name="T6" fmla="*/ 553 w 564"/>
                <a:gd name="T7" fmla="*/ 3 h 644"/>
                <a:gd name="T8" fmla="*/ 564 w 564"/>
                <a:gd name="T9" fmla="*/ 8 h 644"/>
                <a:gd name="T10" fmla="*/ 557 w 564"/>
                <a:gd name="T11" fmla="*/ 17 h 644"/>
                <a:gd name="T12" fmla="*/ 524 w 564"/>
                <a:gd name="T13" fmla="*/ 37 h 644"/>
                <a:gd name="T14" fmla="*/ 487 w 564"/>
                <a:gd name="T15" fmla="*/ 55 h 644"/>
                <a:gd name="T16" fmla="*/ 431 w 564"/>
                <a:gd name="T17" fmla="*/ 75 h 644"/>
                <a:gd name="T18" fmla="*/ 362 w 564"/>
                <a:gd name="T19" fmla="*/ 98 h 644"/>
                <a:gd name="T20" fmla="*/ 284 w 564"/>
                <a:gd name="T21" fmla="*/ 123 h 644"/>
                <a:gd name="T22" fmla="*/ 217 w 564"/>
                <a:gd name="T23" fmla="*/ 143 h 644"/>
                <a:gd name="T24" fmla="*/ 157 w 564"/>
                <a:gd name="T25" fmla="*/ 161 h 644"/>
                <a:gd name="T26" fmla="*/ 136 w 564"/>
                <a:gd name="T27" fmla="*/ 170 h 644"/>
                <a:gd name="T28" fmla="*/ 129 w 564"/>
                <a:gd name="T29" fmla="*/ 177 h 644"/>
                <a:gd name="T30" fmla="*/ 135 w 564"/>
                <a:gd name="T31" fmla="*/ 187 h 644"/>
                <a:gd name="T32" fmla="*/ 146 w 564"/>
                <a:gd name="T33" fmla="*/ 205 h 644"/>
                <a:gd name="T34" fmla="*/ 176 w 564"/>
                <a:gd name="T35" fmla="*/ 240 h 644"/>
                <a:gd name="T36" fmla="*/ 208 w 564"/>
                <a:gd name="T37" fmla="*/ 290 h 644"/>
                <a:gd name="T38" fmla="*/ 242 w 564"/>
                <a:gd name="T39" fmla="*/ 357 h 644"/>
                <a:gd name="T40" fmla="*/ 253 w 564"/>
                <a:gd name="T41" fmla="*/ 408 h 644"/>
                <a:gd name="T42" fmla="*/ 249 w 564"/>
                <a:gd name="T43" fmla="*/ 460 h 644"/>
                <a:gd name="T44" fmla="*/ 242 w 564"/>
                <a:gd name="T45" fmla="*/ 507 h 644"/>
                <a:gd name="T46" fmla="*/ 243 w 564"/>
                <a:gd name="T47" fmla="*/ 536 h 644"/>
                <a:gd name="T48" fmla="*/ 250 w 564"/>
                <a:gd name="T49" fmla="*/ 552 h 644"/>
                <a:gd name="T50" fmla="*/ 248 w 564"/>
                <a:gd name="T51" fmla="*/ 568 h 644"/>
                <a:gd name="T52" fmla="*/ 226 w 564"/>
                <a:gd name="T53" fmla="*/ 589 h 644"/>
                <a:gd name="T54" fmla="*/ 201 w 564"/>
                <a:gd name="T55" fmla="*/ 588 h 644"/>
                <a:gd name="T56" fmla="*/ 167 w 564"/>
                <a:gd name="T57" fmla="*/ 586 h 644"/>
                <a:gd name="T58" fmla="*/ 115 w 564"/>
                <a:gd name="T59" fmla="*/ 598 h 644"/>
                <a:gd name="T60" fmla="*/ 77 w 564"/>
                <a:gd name="T61" fmla="*/ 611 h 644"/>
                <a:gd name="T62" fmla="*/ 55 w 564"/>
                <a:gd name="T63" fmla="*/ 624 h 644"/>
                <a:gd name="T64" fmla="*/ 44 w 564"/>
                <a:gd name="T65" fmla="*/ 641 h 644"/>
                <a:gd name="T66" fmla="*/ 29 w 564"/>
                <a:gd name="T67" fmla="*/ 644 h 644"/>
                <a:gd name="T68" fmla="*/ 5 w 564"/>
                <a:gd name="T69" fmla="*/ 626 h 644"/>
                <a:gd name="T70" fmla="*/ 0 w 564"/>
                <a:gd name="T71" fmla="*/ 597 h 644"/>
                <a:gd name="T72" fmla="*/ 1 w 564"/>
                <a:gd name="T73" fmla="*/ 567 h 644"/>
                <a:gd name="T74" fmla="*/ 10 w 564"/>
                <a:gd name="T75" fmla="*/ 551 h 644"/>
                <a:gd name="T76" fmla="*/ 27 w 564"/>
                <a:gd name="T77" fmla="*/ 545 h 644"/>
                <a:gd name="T78" fmla="*/ 67 w 564"/>
                <a:gd name="T79" fmla="*/ 538 h 644"/>
                <a:gd name="T80" fmla="*/ 118 w 564"/>
                <a:gd name="T81" fmla="*/ 530 h 644"/>
                <a:gd name="T82" fmla="*/ 154 w 564"/>
                <a:gd name="T83" fmla="*/ 525 h 644"/>
                <a:gd name="T84" fmla="*/ 173 w 564"/>
                <a:gd name="T85" fmla="*/ 522 h 644"/>
                <a:gd name="T86" fmla="*/ 189 w 564"/>
                <a:gd name="T87" fmla="*/ 512 h 644"/>
                <a:gd name="T88" fmla="*/ 203 w 564"/>
                <a:gd name="T89" fmla="*/ 471 h 644"/>
                <a:gd name="T90" fmla="*/ 200 w 564"/>
                <a:gd name="T91" fmla="*/ 430 h 644"/>
                <a:gd name="T92" fmla="*/ 179 w 564"/>
                <a:gd name="T93" fmla="*/ 360 h 644"/>
                <a:gd name="T94" fmla="*/ 161 w 564"/>
                <a:gd name="T95" fmla="*/ 320 h 644"/>
                <a:gd name="T96" fmla="*/ 121 w 564"/>
                <a:gd name="T97" fmla="*/ 263 h 644"/>
                <a:gd name="T98" fmla="*/ 103 w 564"/>
                <a:gd name="T99" fmla="*/ 242 h 644"/>
                <a:gd name="T100" fmla="*/ 75 w 564"/>
                <a:gd name="T101" fmla="*/ 217 h 644"/>
                <a:gd name="T102" fmla="*/ 64 w 564"/>
                <a:gd name="T103" fmla="*/ 184 h 644"/>
                <a:gd name="T104" fmla="*/ 70 w 564"/>
                <a:gd name="T105" fmla="*/ 150 h 644"/>
                <a:gd name="T106" fmla="*/ 99 w 564"/>
                <a:gd name="T107" fmla="*/ 114 h 644"/>
                <a:gd name="T108" fmla="*/ 156 w 564"/>
                <a:gd name="T109" fmla="*/ 81 h 644"/>
                <a:gd name="T110" fmla="*/ 235 w 564"/>
                <a:gd name="T111" fmla="*/ 41 h 644"/>
                <a:gd name="T112" fmla="*/ 299 w 564"/>
                <a:gd name="T113" fmla="*/ 22 h 644"/>
                <a:gd name="T114" fmla="*/ 369 w 564"/>
                <a:gd name="T115" fmla="*/ 15 h 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4"/>
                <a:gd name="T175" fmla="*/ 0 h 644"/>
                <a:gd name="T176" fmla="*/ 564 w 564"/>
                <a:gd name="T177" fmla="*/ 644 h 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4" h="644">
                  <a:moveTo>
                    <a:pt x="399" y="11"/>
                  </a:moveTo>
                  <a:lnTo>
                    <a:pt x="411" y="9"/>
                  </a:lnTo>
                  <a:lnTo>
                    <a:pt x="421" y="8"/>
                  </a:lnTo>
                  <a:lnTo>
                    <a:pt x="438" y="4"/>
                  </a:lnTo>
                  <a:lnTo>
                    <a:pt x="454" y="1"/>
                  </a:lnTo>
                  <a:lnTo>
                    <a:pt x="462" y="0"/>
                  </a:lnTo>
                  <a:lnTo>
                    <a:pt x="472" y="0"/>
                  </a:lnTo>
                  <a:lnTo>
                    <a:pt x="483" y="0"/>
                  </a:lnTo>
                  <a:lnTo>
                    <a:pt x="498" y="0"/>
                  </a:lnTo>
                  <a:lnTo>
                    <a:pt x="528" y="0"/>
                  </a:lnTo>
                  <a:lnTo>
                    <a:pt x="541" y="1"/>
                  </a:lnTo>
                  <a:lnTo>
                    <a:pt x="553" y="3"/>
                  </a:lnTo>
                  <a:lnTo>
                    <a:pt x="561" y="5"/>
                  </a:lnTo>
                  <a:lnTo>
                    <a:pt x="563" y="6"/>
                  </a:lnTo>
                  <a:lnTo>
                    <a:pt x="564" y="8"/>
                  </a:lnTo>
                  <a:lnTo>
                    <a:pt x="564" y="10"/>
                  </a:lnTo>
                  <a:lnTo>
                    <a:pt x="563" y="11"/>
                  </a:lnTo>
                  <a:lnTo>
                    <a:pt x="557" y="17"/>
                  </a:lnTo>
                  <a:lnTo>
                    <a:pt x="548" y="24"/>
                  </a:lnTo>
                  <a:lnTo>
                    <a:pt x="536" y="30"/>
                  </a:lnTo>
                  <a:lnTo>
                    <a:pt x="524" y="37"/>
                  </a:lnTo>
                  <a:lnTo>
                    <a:pt x="510" y="44"/>
                  </a:lnTo>
                  <a:lnTo>
                    <a:pt x="498" y="51"/>
                  </a:lnTo>
                  <a:lnTo>
                    <a:pt x="487" y="55"/>
                  </a:lnTo>
                  <a:lnTo>
                    <a:pt x="469" y="63"/>
                  </a:lnTo>
                  <a:lnTo>
                    <a:pt x="450" y="69"/>
                  </a:lnTo>
                  <a:lnTo>
                    <a:pt x="431" y="75"/>
                  </a:lnTo>
                  <a:lnTo>
                    <a:pt x="410" y="81"/>
                  </a:lnTo>
                  <a:lnTo>
                    <a:pt x="386" y="90"/>
                  </a:lnTo>
                  <a:lnTo>
                    <a:pt x="362" y="98"/>
                  </a:lnTo>
                  <a:lnTo>
                    <a:pt x="334" y="108"/>
                  </a:lnTo>
                  <a:lnTo>
                    <a:pt x="303" y="118"/>
                  </a:lnTo>
                  <a:lnTo>
                    <a:pt x="284" y="123"/>
                  </a:lnTo>
                  <a:lnTo>
                    <a:pt x="264" y="129"/>
                  </a:lnTo>
                  <a:lnTo>
                    <a:pt x="240" y="136"/>
                  </a:lnTo>
                  <a:lnTo>
                    <a:pt x="217" y="143"/>
                  </a:lnTo>
                  <a:lnTo>
                    <a:pt x="195" y="149"/>
                  </a:lnTo>
                  <a:lnTo>
                    <a:pt x="174" y="155"/>
                  </a:lnTo>
                  <a:lnTo>
                    <a:pt x="157" y="161"/>
                  </a:lnTo>
                  <a:lnTo>
                    <a:pt x="151" y="163"/>
                  </a:lnTo>
                  <a:lnTo>
                    <a:pt x="145" y="166"/>
                  </a:lnTo>
                  <a:lnTo>
                    <a:pt x="136" y="170"/>
                  </a:lnTo>
                  <a:lnTo>
                    <a:pt x="131" y="173"/>
                  </a:lnTo>
                  <a:lnTo>
                    <a:pt x="129" y="176"/>
                  </a:lnTo>
                  <a:lnTo>
                    <a:pt x="129" y="177"/>
                  </a:lnTo>
                  <a:lnTo>
                    <a:pt x="129" y="179"/>
                  </a:lnTo>
                  <a:lnTo>
                    <a:pt x="131" y="183"/>
                  </a:lnTo>
                  <a:lnTo>
                    <a:pt x="135" y="187"/>
                  </a:lnTo>
                  <a:lnTo>
                    <a:pt x="137" y="192"/>
                  </a:lnTo>
                  <a:lnTo>
                    <a:pt x="141" y="198"/>
                  </a:lnTo>
                  <a:lnTo>
                    <a:pt x="146" y="205"/>
                  </a:lnTo>
                  <a:lnTo>
                    <a:pt x="153" y="213"/>
                  </a:lnTo>
                  <a:lnTo>
                    <a:pt x="161" y="220"/>
                  </a:lnTo>
                  <a:lnTo>
                    <a:pt x="176" y="240"/>
                  </a:lnTo>
                  <a:lnTo>
                    <a:pt x="192" y="262"/>
                  </a:lnTo>
                  <a:lnTo>
                    <a:pt x="200" y="275"/>
                  </a:lnTo>
                  <a:lnTo>
                    <a:pt x="208" y="290"/>
                  </a:lnTo>
                  <a:lnTo>
                    <a:pt x="227" y="323"/>
                  </a:lnTo>
                  <a:lnTo>
                    <a:pt x="234" y="340"/>
                  </a:lnTo>
                  <a:lnTo>
                    <a:pt x="242" y="357"/>
                  </a:lnTo>
                  <a:lnTo>
                    <a:pt x="248" y="374"/>
                  </a:lnTo>
                  <a:lnTo>
                    <a:pt x="251" y="390"/>
                  </a:lnTo>
                  <a:lnTo>
                    <a:pt x="253" y="408"/>
                  </a:lnTo>
                  <a:lnTo>
                    <a:pt x="253" y="425"/>
                  </a:lnTo>
                  <a:lnTo>
                    <a:pt x="251" y="443"/>
                  </a:lnTo>
                  <a:lnTo>
                    <a:pt x="249" y="460"/>
                  </a:lnTo>
                  <a:lnTo>
                    <a:pt x="245" y="478"/>
                  </a:lnTo>
                  <a:lnTo>
                    <a:pt x="243" y="494"/>
                  </a:lnTo>
                  <a:lnTo>
                    <a:pt x="242" y="507"/>
                  </a:lnTo>
                  <a:lnTo>
                    <a:pt x="240" y="519"/>
                  </a:lnTo>
                  <a:lnTo>
                    <a:pt x="242" y="529"/>
                  </a:lnTo>
                  <a:lnTo>
                    <a:pt x="243" y="536"/>
                  </a:lnTo>
                  <a:lnTo>
                    <a:pt x="244" y="541"/>
                  </a:lnTo>
                  <a:lnTo>
                    <a:pt x="246" y="546"/>
                  </a:lnTo>
                  <a:lnTo>
                    <a:pt x="250" y="552"/>
                  </a:lnTo>
                  <a:lnTo>
                    <a:pt x="251" y="556"/>
                  </a:lnTo>
                  <a:lnTo>
                    <a:pt x="251" y="560"/>
                  </a:lnTo>
                  <a:lnTo>
                    <a:pt x="248" y="568"/>
                  </a:lnTo>
                  <a:lnTo>
                    <a:pt x="243" y="577"/>
                  </a:lnTo>
                  <a:lnTo>
                    <a:pt x="235" y="584"/>
                  </a:lnTo>
                  <a:lnTo>
                    <a:pt x="226" y="589"/>
                  </a:lnTo>
                  <a:lnTo>
                    <a:pt x="221" y="590"/>
                  </a:lnTo>
                  <a:lnTo>
                    <a:pt x="215" y="589"/>
                  </a:lnTo>
                  <a:lnTo>
                    <a:pt x="201" y="588"/>
                  </a:lnTo>
                  <a:lnTo>
                    <a:pt x="185" y="586"/>
                  </a:lnTo>
                  <a:lnTo>
                    <a:pt x="176" y="584"/>
                  </a:lnTo>
                  <a:lnTo>
                    <a:pt x="167" y="586"/>
                  </a:lnTo>
                  <a:lnTo>
                    <a:pt x="156" y="588"/>
                  </a:lnTo>
                  <a:lnTo>
                    <a:pt x="143" y="590"/>
                  </a:lnTo>
                  <a:lnTo>
                    <a:pt x="115" y="598"/>
                  </a:lnTo>
                  <a:lnTo>
                    <a:pt x="102" y="603"/>
                  </a:lnTo>
                  <a:lnTo>
                    <a:pt x="88" y="606"/>
                  </a:lnTo>
                  <a:lnTo>
                    <a:pt x="77" y="611"/>
                  </a:lnTo>
                  <a:lnTo>
                    <a:pt x="67" y="615"/>
                  </a:lnTo>
                  <a:lnTo>
                    <a:pt x="60" y="619"/>
                  </a:lnTo>
                  <a:lnTo>
                    <a:pt x="55" y="624"/>
                  </a:lnTo>
                  <a:lnTo>
                    <a:pt x="51" y="629"/>
                  </a:lnTo>
                  <a:lnTo>
                    <a:pt x="49" y="633"/>
                  </a:lnTo>
                  <a:lnTo>
                    <a:pt x="44" y="641"/>
                  </a:lnTo>
                  <a:lnTo>
                    <a:pt x="41" y="643"/>
                  </a:lnTo>
                  <a:lnTo>
                    <a:pt x="38" y="644"/>
                  </a:lnTo>
                  <a:lnTo>
                    <a:pt x="29" y="644"/>
                  </a:lnTo>
                  <a:lnTo>
                    <a:pt x="19" y="641"/>
                  </a:lnTo>
                  <a:lnTo>
                    <a:pt x="11" y="635"/>
                  </a:lnTo>
                  <a:lnTo>
                    <a:pt x="5" y="626"/>
                  </a:lnTo>
                  <a:lnTo>
                    <a:pt x="2" y="621"/>
                  </a:lnTo>
                  <a:lnTo>
                    <a:pt x="1" y="614"/>
                  </a:lnTo>
                  <a:lnTo>
                    <a:pt x="0" y="597"/>
                  </a:lnTo>
                  <a:lnTo>
                    <a:pt x="0" y="581"/>
                  </a:lnTo>
                  <a:lnTo>
                    <a:pt x="0" y="573"/>
                  </a:lnTo>
                  <a:lnTo>
                    <a:pt x="1" y="567"/>
                  </a:lnTo>
                  <a:lnTo>
                    <a:pt x="3" y="559"/>
                  </a:lnTo>
                  <a:lnTo>
                    <a:pt x="7" y="554"/>
                  </a:lnTo>
                  <a:lnTo>
                    <a:pt x="10" y="551"/>
                  </a:lnTo>
                  <a:lnTo>
                    <a:pt x="13" y="549"/>
                  </a:lnTo>
                  <a:lnTo>
                    <a:pt x="19" y="548"/>
                  </a:lnTo>
                  <a:lnTo>
                    <a:pt x="27" y="545"/>
                  </a:lnTo>
                  <a:lnTo>
                    <a:pt x="38" y="543"/>
                  </a:lnTo>
                  <a:lnTo>
                    <a:pt x="51" y="540"/>
                  </a:lnTo>
                  <a:lnTo>
                    <a:pt x="67" y="538"/>
                  </a:lnTo>
                  <a:lnTo>
                    <a:pt x="84" y="535"/>
                  </a:lnTo>
                  <a:lnTo>
                    <a:pt x="102" y="533"/>
                  </a:lnTo>
                  <a:lnTo>
                    <a:pt x="118" y="530"/>
                  </a:lnTo>
                  <a:lnTo>
                    <a:pt x="132" y="529"/>
                  </a:lnTo>
                  <a:lnTo>
                    <a:pt x="145" y="527"/>
                  </a:lnTo>
                  <a:lnTo>
                    <a:pt x="154" y="525"/>
                  </a:lnTo>
                  <a:lnTo>
                    <a:pt x="162" y="524"/>
                  </a:lnTo>
                  <a:lnTo>
                    <a:pt x="168" y="523"/>
                  </a:lnTo>
                  <a:lnTo>
                    <a:pt x="173" y="522"/>
                  </a:lnTo>
                  <a:lnTo>
                    <a:pt x="181" y="519"/>
                  </a:lnTo>
                  <a:lnTo>
                    <a:pt x="185" y="516"/>
                  </a:lnTo>
                  <a:lnTo>
                    <a:pt x="189" y="512"/>
                  </a:lnTo>
                  <a:lnTo>
                    <a:pt x="196" y="501"/>
                  </a:lnTo>
                  <a:lnTo>
                    <a:pt x="201" y="489"/>
                  </a:lnTo>
                  <a:lnTo>
                    <a:pt x="203" y="471"/>
                  </a:lnTo>
                  <a:lnTo>
                    <a:pt x="203" y="453"/>
                  </a:lnTo>
                  <a:lnTo>
                    <a:pt x="202" y="442"/>
                  </a:lnTo>
                  <a:lnTo>
                    <a:pt x="200" y="430"/>
                  </a:lnTo>
                  <a:lnTo>
                    <a:pt x="194" y="401"/>
                  </a:lnTo>
                  <a:lnTo>
                    <a:pt x="185" y="373"/>
                  </a:lnTo>
                  <a:lnTo>
                    <a:pt x="179" y="360"/>
                  </a:lnTo>
                  <a:lnTo>
                    <a:pt x="174" y="346"/>
                  </a:lnTo>
                  <a:lnTo>
                    <a:pt x="168" y="334"/>
                  </a:lnTo>
                  <a:lnTo>
                    <a:pt x="161" y="320"/>
                  </a:lnTo>
                  <a:lnTo>
                    <a:pt x="145" y="296"/>
                  </a:lnTo>
                  <a:lnTo>
                    <a:pt x="129" y="273"/>
                  </a:lnTo>
                  <a:lnTo>
                    <a:pt x="121" y="263"/>
                  </a:lnTo>
                  <a:lnTo>
                    <a:pt x="115" y="254"/>
                  </a:lnTo>
                  <a:lnTo>
                    <a:pt x="109" y="247"/>
                  </a:lnTo>
                  <a:lnTo>
                    <a:pt x="103" y="242"/>
                  </a:lnTo>
                  <a:lnTo>
                    <a:pt x="92" y="233"/>
                  </a:lnTo>
                  <a:lnTo>
                    <a:pt x="82" y="226"/>
                  </a:lnTo>
                  <a:lnTo>
                    <a:pt x="75" y="217"/>
                  </a:lnTo>
                  <a:lnTo>
                    <a:pt x="70" y="206"/>
                  </a:lnTo>
                  <a:lnTo>
                    <a:pt x="66" y="195"/>
                  </a:lnTo>
                  <a:lnTo>
                    <a:pt x="64" y="184"/>
                  </a:lnTo>
                  <a:lnTo>
                    <a:pt x="64" y="173"/>
                  </a:lnTo>
                  <a:lnTo>
                    <a:pt x="66" y="162"/>
                  </a:lnTo>
                  <a:lnTo>
                    <a:pt x="70" y="150"/>
                  </a:lnTo>
                  <a:lnTo>
                    <a:pt x="76" y="138"/>
                  </a:lnTo>
                  <a:lnTo>
                    <a:pt x="86" y="125"/>
                  </a:lnTo>
                  <a:lnTo>
                    <a:pt x="99" y="114"/>
                  </a:lnTo>
                  <a:lnTo>
                    <a:pt x="115" y="103"/>
                  </a:lnTo>
                  <a:lnTo>
                    <a:pt x="135" y="92"/>
                  </a:lnTo>
                  <a:lnTo>
                    <a:pt x="156" y="81"/>
                  </a:lnTo>
                  <a:lnTo>
                    <a:pt x="180" y="68"/>
                  </a:lnTo>
                  <a:lnTo>
                    <a:pt x="207" y="54"/>
                  </a:lnTo>
                  <a:lnTo>
                    <a:pt x="235" y="41"/>
                  </a:lnTo>
                  <a:lnTo>
                    <a:pt x="266" y="30"/>
                  </a:lnTo>
                  <a:lnTo>
                    <a:pt x="282" y="26"/>
                  </a:lnTo>
                  <a:lnTo>
                    <a:pt x="299" y="22"/>
                  </a:lnTo>
                  <a:lnTo>
                    <a:pt x="335" y="17"/>
                  </a:lnTo>
                  <a:lnTo>
                    <a:pt x="352" y="16"/>
                  </a:lnTo>
                  <a:lnTo>
                    <a:pt x="369" y="15"/>
                  </a:lnTo>
                  <a:lnTo>
                    <a:pt x="385" y="12"/>
                  </a:lnTo>
                  <a:lnTo>
                    <a:pt x="399" y="11"/>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14"/>
            <p:cNvSpPr>
              <a:spLocks/>
            </p:cNvSpPr>
            <p:nvPr/>
          </p:nvSpPr>
          <p:spPr bwMode="auto">
            <a:xfrm>
              <a:off x="3847" y="1956"/>
              <a:ext cx="674" cy="1186"/>
            </a:xfrm>
            <a:custGeom>
              <a:avLst/>
              <a:gdLst>
                <a:gd name="T0" fmla="*/ 280 w 674"/>
                <a:gd name="T1" fmla="*/ 365 h 1186"/>
                <a:gd name="T2" fmla="*/ 261 w 674"/>
                <a:gd name="T3" fmla="*/ 0 h 1186"/>
                <a:gd name="T4" fmla="*/ 294 w 674"/>
                <a:gd name="T5" fmla="*/ 4 h 1186"/>
                <a:gd name="T6" fmla="*/ 305 w 674"/>
                <a:gd name="T7" fmla="*/ 372 h 1186"/>
                <a:gd name="T8" fmla="*/ 578 w 674"/>
                <a:gd name="T9" fmla="*/ 446 h 1186"/>
                <a:gd name="T10" fmla="*/ 618 w 674"/>
                <a:gd name="T11" fmla="*/ 103 h 1186"/>
                <a:gd name="T12" fmla="*/ 648 w 674"/>
                <a:gd name="T13" fmla="*/ 111 h 1186"/>
                <a:gd name="T14" fmla="*/ 600 w 674"/>
                <a:gd name="T15" fmla="*/ 457 h 1186"/>
                <a:gd name="T16" fmla="*/ 663 w 674"/>
                <a:gd name="T17" fmla="*/ 501 h 1186"/>
                <a:gd name="T18" fmla="*/ 674 w 674"/>
                <a:gd name="T19" fmla="*/ 825 h 1186"/>
                <a:gd name="T20" fmla="*/ 648 w 674"/>
                <a:gd name="T21" fmla="*/ 854 h 1186"/>
                <a:gd name="T22" fmla="*/ 641 w 674"/>
                <a:gd name="T23" fmla="*/ 556 h 1186"/>
                <a:gd name="T24" fmla="*/ 508 w 674"/>
                <a:gd name="T25" fmla="*/ 740 h 1186"/>
                <a:gd name="T26" fmla="*/ 471 w 674"/>
                <a:gd name="T27" fmla="*/ 766 h 1186"/>
                <a:gd name="T28" fmla="*/ 479 w 674"/>
                <a:gd name="T29" fmla="*/ 1134 h 1186"/>
                <a:gd name="T30" fmla="*/ 493 w 674"/>
                <a:gd name="T31" fmla="*/ 1156 h 1186"/>
                <a:gd name="T32" fmla="*/ 479 w 674"/>
                <a:gd name="T33" fmla="*/ 1186 h 1186"/>
                <a:gd name="T34" fmla="*/ 449 w 674"/>
                <a:gd name="T35" fmla="*/ 1182 h 1186"/>
                <a:gd name="T36" fmla="*/ 431 w 674"/>
                <a:gd name="T37" fmla="*/ 1153 h 1186"/>
                <a:gd name="T38" fmla="*/ 449 w 674"/>
                <a:gd name="T39" fmla="*/ 1134 h 1186"/>
                <a:gd name="T40" fmla="*/ 434 w 674"/>
                <a:gd name="T41" fmla="*/ 748 h 1186"/>
                <a:gd name="T42" fmla="*/ 81 w 674"/>
                <a:gd name="T43" fmla="*/ 630 h 1186"/>
                <a:gd name="T44" fmla="*/ 40 w 674"/>
                <a:gd name="T45" fmla="*/ 1009 h 1186"/>
                <a:gd name="T46" fmla="*/ 55 w 674"/>
                <a:gd name="T47" fmla="*/ 1028 h 1186"/>
                <a:gd name="T48" fmla="*/ 40 w 674"/>
                <a:gd name="T49" fmla="*/ 1061 h 1186"/>
                <a:gd name="T50" fmla="*/ 15 w 674"/>
                <a:gd name="T51" fmla="*/ 1057 h 1186"/>
                <a:gd name="T52" fmla="*/ 0 w 674"/>
                <a:gd name="T53" fmla="*/ 1028 h 1186"/>
                <a:gd name="T54" fmla="*/ 51 w 674"/>
                <a:gd name="T55" fmla="*/ 623 h 1186"/>
                <a:gd name="T56" fmla="*/ 280 w 674"/>
                <a:gd name="T57" fmla="*/ 365 h 1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4"/>
                <a:gd name="T88" fmla="*/ 0 h 1186"/>
                <a:gd name="T89" fmla="*/ 674 w 674"/>
                <a:gd name="T90" fmla="*/ 1186 h 1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4" h="1186">
                  <a:moveTo>
                    <a:pt x="280" y="365"/>
                  </a:moveTo>
                  <a:lnTo>
                    <a:pt x="261" y="0"/>
                  </a:lnTo>
                  <a:lnTo>
                    <a:pt x="294" y="4"/>
                  </a:lnTo>
                  <a:lnTo>
                    <a:pt x="305" y="372"/>
                  </a:lnTo>
                  <a:lnTo>
                    <a:pt x="578" y="446"/>
                  </a:lnTo>
                  <a:lnTo>
                    <a:pt x="618" y="103"/>
                  </a:lnTo>
                  <a:lnTo>
                    <a:pt x="648" y="111"/>
                  </a:lnTo>
                  <a:lnTo>
                    <a:pt x="600" y="457"/>
                  </a:lnTo>
                  <a:lnTo>
                    <a:pt x="663" y="501"/>
                  </a:lnTo>
                  <a:lnTo>
                    <a:pt x="674" y="825"/>
                  </a:lnTo>
                  <a:lnTo>
                    <a:pt x="648" y="854"/>
                  </a:lnTo>
                  <a:lnTo>
                    <a:pt x="641" y="556"/>
                  </a:lnTo>
                  <a:lnTo>
                    <a:pt x="508" y="740"/>
                  </a:lnTo>
                  <a:lnTo>
                    <a:pt x="471" y="766"/>
                  </a:lnTo>
                  <a:lnTo>
                    <a:pt x="479" y="1134"/>
                  </a:lnTo>
                  <a:lnTo>
                    <a:pt x="493" y="1156"/>
                  </a:lnTo>
                  <a:lnTo>
                    <a:pt x="479" y="1186"/>
                  </a:lnTo>
                  <a:lnTo>
                    <a:pt x="449" y="1182"/>
                  </a:lnTo>
                  <a:lnTo>
                    <a:pt x="431" y="1153"/>
                  </a:lnTo>
                  <a:lnTo>
                    <a:pt x="449" y="1134"/>
                  </a:lnTo>
                  <a:lnTo>
                    <a:pt x="434" y="748"/>
                  </a:lnTo>
                  <a:lnTo>
                    <a:pt x="81" y="630"/>
                  </a:lnTo>
                  <a:lnTo>
                    <a:pt x="40" y="1009"/>
                  </a:lnTo>
                  <a:lnTo>
                    <a:pt x="55" y="1028"/>
                  </a:lnTo>
                  <a:lnTo>
                    <a:pt x="40" y="1061"/>
                  </a:lnTo>
                  <a:lnTo>
                    <a:pt x="15" y="1057"/>
                  </a:lnTo>
                  <a:lnTo>
                    <a:pt x="0" y="1028"/>
                  </a:lnTo>
                  <a:lnTo>
                    <a:pt x="51" y="623"/>
                  </a:lnTo>
                  <a:lnTo>
                    <a:pt x="280" y="36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15"/>
            <p:cNvSpPr>
              <a:spLocks/>
            </p:cNvSpPr>
            <p:nvPr/>
          </p:nvSpPr>
          <p:spPr bwMode="auto">
            <a:xfrm>
              <a:off x="4016" y="1949"/>
              <a:ext cx="619" cy="353"/>
            </a:xfrm>
            <a:custGeom>
              <a:avLst/>
              <a:gdLst>
                <a:gd name="T0" fmla="*/ 25 w 619"/>
                <a:gd name="T1" fmla="*/ 0 h 353"/>
                <a:gd name="T2" fmla="*/ 310 w 619"/>
                <a:gd name="T3" fmla="*/ 44 h 353"/>
                <a:gd name="T4" fmla="*/ 604 w 619"/>
                <a:gd name="T5" fmla="*/ 123 h 353"/>
                <a:gd name="T6" fmla="*/ 619 w 619"/>
                <a:gd name="T7" fmla="*/ 162 h 353"/>
                <a:gd name="T8" fmla="*/ 599 w 619"/>
                <a:gd name="T9" fmla="*/ 329 h 353"/>
                <a:gd name="T10" fmla="*/ 580 w 619"/>
                <a:gd name="T11" fmla="*/ 353 h 353"/>
                <a:gd name="T12" fmla="*/ 496 w 619"/>
                <a:gd name="T13" fmla="*/ 319 h 353"/>
                <a:gd name="T14" fmla="*/ 280 w 619"/>
                <a:gd name="T15" fmla="*/ 250 h 353"/>
                <a:gd name="T16" fmla="*/ 39 w 619"/>
                <a:gd name="T17" fmla="*/ 216 h 353"/>
                <a:gd name="T18" fmla="*/ 10 w 619"/>
                <a:gd name="T19" fmla="*/ 191 h 353"/>
                <a:gd name="T20" fmla="*/ 0 w 619"/>
                <a:gd name="T21" fmla="*/ 25 h 353"/>
                <a:gd name="T22" fmla="*/ 25 w 619"/>
                <a:gd name="T23" fmla="*/ 0 h 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9"/>
                <a:gd name="T37" fmla="*/ 0 h 353"/>
                <a:gd name="T38" fmla="*/ 619 w 619"/>
                <a:gd name="T39" fmla="*/ 353 h 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9" h="353">
                  <a:moveTo>
                    <a:pt x="25" y="0"/>
                  </a:moveTo>
                  <a:lnTo>
                    <a:pt x="310" y="44"/>
                  </a:lnTo>
                  <a:lnTo>
                    <a:pt x="604" y="123"/>
                  </a:lnTo>
                  <a:lnTo>
                    <a:pt x="619" y="162"/>
                  </a:lnTo>
                  <a:lnTo>
                    <a:pt x="599" y="329"/>
                  </a:lnTo>
                  <a:lnTo>
                    <a:pt x="580" y="353"/>
                  </a:lnTo>
                  <a:lnTo>
                    <a:pt x="496" y="319"/>
                  </a:lnTo>
                  <a:lnTo>
                    <a:pt x="280" y="250"/>
                  </a:lnTo>
                  <a:lnTo>
                    <a:pt x="39" y="216"/>
                  </a:lnTo>
                  <a:lnTo>
                    <a:pt x="10" y="191"/>
                  </a:lnTo>
                  <a:lnTo>
                    <a:pt x="0" y="25"/>
                  </a:lnTo>
                  <a:lnTo>
                    <a:pt x="25" y="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6"/>
            <p:cNvSpPr>
              <a:spLocks/>
            </p:cNvSpPr>
            <p:nvPr/>
          </p:nvSpPr>
          <p:spPr bwMode="auto">
            <a:xfrm>
              <a:off x="3859" y="2298"/>
              <a:ext cx="683" cy="461"/>
            </a:xfrm>
            <a:custGeom>
              <a:avLst/>
              <a:gdLst>
                <a:gd name="T0" fmla="*/ 206 w 683"/>
                <a:gd name="T1" fmla="*/ 4 h 461"/>
                <a:gd name="T2" fmla="*/ 246 w 683"/>
                <a:gd name="T3" fmla="*/ 0 h 461"/>
                <a:gd name="T4" fmla="*/ 653 w 683"/>
                <a:gd name="T5" fmla="*/ 98 h 461"/>
                <a:gd name="T6" fmla="*/ 683 w 683"/>
                <a:gd name="T7" fmla="*/ 127 h 461"/>
                <a:gd name="T8" fmla="*/ 683 w 683"/>
                <a:gd name="T9" fmla="*/ 181 h 461"/>
                <a:gd name="T10" fmla="*/ 540 w 683"/>
                <a:gd name="T11" fmla="*/ 446 h 461"/>
                <a:gd name="T12" fmla="*/ 506 w 683"/>
                <a:gd name="T13" fmla="*/ 461 h 461"/>
                <a:gd name="T14" fmla="*/ 270 w 683"/>
                <a:gd name="T15" fmla="*/ 377 h 461"/>
                <a:gd name="T16" fmla="*/ 20 w 683"/>
                <a:gd name="T17" fmla="*/ 304 h 461"/>
                <a:gd name="T18" fmla="*/ 0 w 683"/>
                <a:gd name="T19" fmla="*/ 274 h 461"/>
                <a:gd name="T20" fmla="*/ 20 w 683"/>
                <a:gd name="T21" fmla="*/ 235 h 461"/>
                <a:gd name="T22" fmla="*/ 167 w 683"/>
                <a:gd name="T23" fmla="*/ 29 h 461"/>
                <a:gd name="T24" fmla="*/ 206 w 683"/>
                <a:gd name="T25" fmla="*/ 4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3"/>
                <a:gd name="T40" fmla="*/ 0 h 461"/>
                <a:gd name="T41" fmla="*/ 683 w 683"/>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3" h="461">
                  <a:moveTo>
                    <a:pt x="206" y="4"/>
                  </a:moveTo>
                  <a:lnTo>
                    <a:pt x="246" y="0"/>
                  </a:lnTo>
                  <a:lnTo>
                    <a:pt x="653" y="98"/>
                  </a:lnTo>
                  <a:lnTo>
                    <a:pt x="683" y="127"/>
                  </a:lnTo>
                  <a:lnTo>
                    <a:pt x="683" y="181"/>
                  </a:lnTo>
                  <a:lnTo>
                    <a:pt x="540" y="446"/>
                  </a:lnTo>
                  <a:lnTo>
                    <a:pt x="506" y="461"/>
                  </a:lnTo>
                  <a:lnTo>
                    <a:pt x="270" y="377"/>
                  </a:lnTo>
                  <a:lnTo>
                    <a:pt x="20" y="304"/>
                  </a:lnTo>
                  <a:lnTo>
                    <a:pt x="0" y="274"/>
                  </a:lnTo>
                  <a:lnTo>
                    <a:pt x="20" y="235"/>
                  </a:lnTo>
                  <a:lnTo>
                    <a:pt x="167" y="29"/>
                  </a:lnTo>
                  <a:lnTo>
                    <a:pt x="206" y="4"/>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17"/>
            <p:cNvSpPr>
              <a:spLocks/>
            </p:cNvSpPr>
            <p:nvPr/>
          </p:nvSpPr>
          <p:spPr bwMode="auto">
            <a:xfrm>
              <a:off x="4048" y="1586"/>
              <a:ext cx="403" cy="370"/>
            </a:xfrm>
            <a:custGeom>
              <a:avLst/>
              <a:gdLst>
                <a:gd name="T0" fmla="*/ 118 w 403"/>
                <a:gd name="T1" fmla="*/ 159 h 370"/>
                <a:gd name="T2" fmla="*/ 123 w 403"/>
                <a:gd name="T3" fmla="*/ 136 h 370"/>
                <a:gd name="T4" fmla="*/ 128 w 403"/>
                <a:gd name="T5" fmla="*/ 109 h 370"/>
                <a:gd name="T6" fmla="*/ 135 w 403"/>
                <a:gd name="T7" fmla="*/ 88 h 370"/>
                <a:gd name="T8" fmla="*/ 147 w 403"/>
                <a:gd name="T9" fmla="*/ 62 h 370"/>
                <a:gd name="T10" fmla="*/ 167 w 403"/>
                <a:gd name="T11" fmla="*/ 39 h 370"/>
                <a:gd name="T12" fmla="*/ 195 w 403"/>
                <a:gd name="T13" fmla="*/ 17 h 370"/>
                <a:gd name="T14" fmla="*/ 231 w 403"/>
                <a:gd name="T15" fmla="*/ 5 h 370"/>
                <a:gd name="T16" fmla="*/ 274 w 403"/>
                <a:gd name="T17" fmla="*/ 0 h 370"/>
                <a:gd name="T18" fmla="*/ 296 w 403"/>
                <a:gd name="T19" fmla="*/ 2 h 370"/>
                <a:gd name="T20" fmla="*/ 343 w 403"/>
                <a:gd name="T21" fmla="*/ 21 h 370"/>
                <a:gd name="T22" fmla="*/ 365 w 403"/>
                <a:gd name="T23" fmla="*/ 35 h 370"/>
                <a:gd name="T24" fmla="*/ 381 w 403"/>
                <a:gd name="T25" fmla="*/ 54 h 370"/>
                <a:gd name="T26" fmla="*/ 392 w 403"/>
                <a:gd name="T27" fmla="*/ 76 h 370"/>
                <a:gd name="T28" fmla="*/ 401 w 403"/>
                <a:gd name="T29" fmla="*/ 131 h 370"/>
                <a:gd name="T30" fmla="*/ 403 w 403"/>
                <a:gd name="T31" fmla="*/ 175 h 370"/>
                <a:gd name="T32" fmla="*/ 397 w 403"/>
                <a:gd name="T33" fmla="*/ 226 h 370"/>
                <a:gd name="T34" fmla="*/ 383 w 403"/>
                <a:gd name="T35" fmla="*/ 272 h 370"/>
                <a:gd name="T36" fmla="*/ 370 w 403"/>
                <a:gd name="T37" fmla="*/ 298 h 370"/>
                <a:gd name="T38" fmla="*/ 340 w 403"/>
                <a:gd name="T39" fmla="*/ 330 h 370"/>
                <a:gd name="T40" fmla="*/ 307 w 403"/>
                <a:gd name="T41" fmla="*/ 353 h 370"/>
                <a:gd name="T42" fmla="*/ 286 w 403"/>
                <a:gd name="T43" fmla="*/ 364 h 370"/>
                <a:gd name="T44" fmla="*/ 254 w 403"/>
                <a:gd name="T45" fmla="*/ 370 h 370"/>
                <a:gd name="T46" fmla="*/ 215 w 403"/>
                <a:gd name="T47" fmla="*/ 367 h 370"/>
                <a:gd name="T48" fmla="*/ 181 w 403"/>
                <a:gd name="T49" fmla="*/ 353 h 370"/>
                <a:gd name="T50" fmla="*/ 152 w 403"/>
                <a:gd name="T51" fmla="*/ 330 h 370"/>
                <a:gd name="T52" fmla="*/ 142 w 403"/>
                <a:gd name="T53" fmla="*/ 313 h 370"/>
                <a:gd name="T54" fmla="*/ 128 w 403"/>
                <a:gd name="T55" fmla="*/ 273 h 370"/>
                <a:gd name="T56" fmla="*/ 123 w 403"/>
                <a:gd name="T57" fmla="*/ 256 h 370"/>
                <a:gd name="T58" fmla="*/ 122 w 403"/>
                <a:gd name="T59" fmla="*/ 234 h 370"/>
                <a:gd name="T60" fmla="*/ 119 w 403"/>
                <a:gd name="T61" fmla="*/ 219 h 370"/>
                <a:gd name="T62" fmla="*/ 109 w 403"/>
                <a:gd name="T63" fmla="*/ 212 h 370"/>
                <a:gd name="T64" fmla="*/ 93 w 403"/>
                <a:gd name="T65" fmla="*/ 212 h 370"/>
                <a:gd name="T66" fmla="*/ 81 w 403"/>
                <a:gd name="T67" fmla="*/ 215 h 370"/>
                <a:gd name="T68" fmla="*/ 48 w 403"/>
                <a:gd name="T69" fmla="*/ 224 h 370"/>
                <a:gd name="T70" fmla="*/ 34 w 403"/>
                <a:gd name="T71" fmla="*/ 227 h 370"/>
                <a:gd name="T72" fmla="*/ 14 w 403"/>
                <a:gd name="T73" fmla="*/ 221 h 370"/>
                <a:gd name="T74" fmla="*/ 1 w 403"/>
                <a:gd name="T75" fmla="*/ 208 h 370"/>
                <a:gd name="T76" fmla="*/ 1 w 403"/>
                <a:gd name="T77" fmla="*/ 201 h 370"/>
                <a:gd name="T78" fmla="*/ 10 w 403"/>
                <a:gd name="T79" fmla="*/ 181 h 370"/>
                <a:gd name="T80" fmla="*/ 23 w 403"/>
                <a:gd name="T81" fmla="*/ 172 h 370"/>
                <a:gd name="T82" fmla="*/ 43 w 403"/>
                <a:gd name="T83" fmla="*/ 169 h 370"/>
                <a:gd name="T84" fmla="*/ 63 w 403"/>
                <a:gd name="T85" fmla="*/ 168 h 370"/>
                <a:gd name="T86" fmla="*/ 81 w 403"/>
                <a:gd name="T87" fmla="*/ 172 h 370"/>
                <a:gd name="T88" fmla="*/ 97 w 403"/>
                <a:gd name="T89" fmla="*/ 172 h 370"/>
                <a:gd name="T90" fmla="*/ 111 w 403"/>
                <a:gd name="T91" fmla="*/ 170 h 370"/>
                <a:gd name="T92" fmla="*/ 115 w 403"/>
                <a:gd name="T93" fmla="*/ 164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370"/>
                <a:gd name="T143" fmla="*/ 403 w 403"/>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370">
                  <a:moveTo>
                    <a:pt x="115" y="164"/>
                  </a:moveTo>
                  <a:lnTo>
                    <a:pt x="118" y="159"/>
                  </a:lnTo>
                  <a:lnTo>
                    <a:pt x="119" y="152"/>
                  </a:lnTo>
                  <a:lnTo>
                    <a:pt x="123" y="136"/>
                  </a:lnTo>
                  <a:lnTo>
                    <a:pt x="127" y="118"/>
                  </a:lnTo>
                  <a:lnTo>
                    <a:pt x="128" y="109"/>
                  </a:lnTo>
                  <a:lnTo>
                    <a:pt x="130" y="102"/>
                  </a:lnTo>
                  <a:lnTo>
                    <a:pt x="135" y="88"/>
                  </a:lnTo>
                  <a:lnTo>
                    <a:pt x="140" y="75"/>
                  </a:lnTo>
                  <a:lnTo>
                    <a:pt x="147" y="62"/>
                  </a:lnTo>
                  <a:lnTo>
                    <a:pt x="156" y="50"/>
                  </a:lnTo>
                  <a:lnTo>
                    <a:pt x="167" y="39"/>
                  </a:lnTo>
                  <a:lnTo>
                    <a:pt x="181" y="27"/>
                  </a:lnTo>
                  <a:lnTo>
                    <a:pt x="195" y="17"/>
                  </a:lnTo>
                  <a:lnTo>
                    <a:pt x="211" y="10"/>
                  </a:lnTo>
                  <a:lnTo>
                    <a:pt x="231" y="5"/>
                  </a:lnTo>
                  <a:lnTo>
                    <a:pt x="252" y="1"/>
                  </a:lnTo>
                  <a:lnTo>
                    <a:pt x="274" y="0"/>
                  </a:lnTo>
                  <a:lnTo>
                    <a:pt x="285" y="0"/>
                  </a:lnTo>
                  <a:lnTo>
                    <a:pt x="296" y="2"/>
                  </a:lnTo>
                  <a:lnTo>
                    <a:pt x="319" y="10"/>
                  </a:lnTo>
                  <a:lnTo>
                    <a:pt x="343" y="21"/>
                  </a:lnTo>
                  <a:lnTo>
                    <a:pt x="354" y="28"/>
                  </a:lnTo>
                  <a:lnTo>
                    <a:pt x="365" y="35"/>
                  </a:lnTo>
                  <a:lnTo>
                    <a:pt x="373" y="44"/>
                  </a:lnTo>
                  <a:lnTo>
                    <a:pt x="381" y="54"/>
                  </a:lnTo>
                  <a:lnTo>
                    <a:pt x="387" y="65"/>
                  </a:lnTo>
                  <a:lnTo>
                    <a:pt x="392" y="76"/>
                  </a:lnTo>
                  <a:lnTo>
                    <a:pt x="398" y="103"/>
                  </a:lnTo>
                  <a:lnTo>
                    <a:pt x="401" y="131"/>
                  </a:lnTo>
                  <a:lnTo>
                    <a:pt x="403" y="161"/>
                  </a:lnTo>
                  <a:lnTo>
                    <a:pt x="403" y="175"/>
                  </a:lnTo>
                  <a:lnTo>
                    <a:pt x="401" y="191"/>
                  </a:lnTo>
                  <a:lnTo>
                    <a:pt x="397" y="226"/>
                  </a:lnTo>
                  <a:lnTo>
                    <a:pt x="388" y="257"/>
                  </a:lnTo>
                  <a:lnTo>
                    <a:pt x="383" y="272"/>
                  </a:lnTo>
                  <a:lnTo>
                    <a:pt x="377" y="286"/>
                  </a:lnTo>
                  <a:lnTo>
                    <a:pt x="370" y="298"/>
                  </a:lnTo>
                  <a:lnTo>
                    <a:pt x="361" y="309"/>
                  </a:lnTo>
                  <a:lnTo>
                    <a:pt x="340" y="330"/>
                  </a:lnTo>
                  <a:lnTo>
                    <a:pt x="318" y="347"/>
                  </a:lnTo>
                  <a:lnTo>
                    <a:pt x="307" y="353"/>
                  </a:lnTo>
                  <a:lnTo>
                    <a:pt x="296" y="359"/>
                  </a:lnTo>
                  <a:lnTo>
                    <a:pt x="286" y="364"/>
                  </a:lnTo>
                  <a:lnTo>
                    <a:pt x="275" y="367"/>
                  </a:lnTo>
                  <a:lnTo>
                    <a:pt x="254" y="370"/>
                  </a:lnTo>
                  <a:lnTo>
                    <a:pt x="233" y="369"/>
                  </a:lnTo>
                  <a:lnTo>
                    <a:pt x="215" y="367"/>
                  </a:lnTo>
                  <a:lnTo>
                    <a:pt x="198" y="362"/>
                  </a:lnTo>
                  <a:lnTo>
                    <a:pt x="181" y="353"/>
                  </a:lnTo>
                  <a:lnTo>
                    <a:pt x="165" y="342"/>
                  </a:lnTo>
                  <a:lnTo>
                    <a:pt x="152" y="330"/>
                  </a:lnTo>
                  <a:lnTo>
                    <a:pt x="147" y="322"/>
                  </a:lnTo>
                  <a:lnTo>
                    <a:pt x="142" y="313"/>
                  </a:lnTo>
                  <a:lnTo>
                    <a:pt x="134" y="293"/>
                  </a:lnTo>
                  <a:lnTo>
                    <a:pt x="128" y="273"/>
                  </a:lnTo>
                  <a:lnTo>
                    <a:pt x="125" y="264"/>
                  </a:lnTo>
                  <a:lnTo>
                    <a:pt x="123" y="256"/>
                  </a:lnTo>
                  <a:lnTo>
                    <a:pt x="120" y="244"/>
                  </a:lnTo>
                  <a:lnTo>
                    <a:pt x="122" y="234"/>
                  </a:lnTo>
                  <a:lnTo>
                    <a:pt x="122" y="226"/>
                  </a:lnTo>
                  <a:lnTo>
                    <a:pt x="119" y="219"/>
                  </a:lnTo>
                  <a:lnTo>
                    <a:pt x="115" y="215"/>
                  </a:lnTo>
                  <a:lnTo>
                    <a:pt x="109" y="212"/>
                  </a:lnTo>
                  <a:lnTo>
                    <a:pt x="102" y="212"/>
                  </a:lnTo>
                  <a:lnTo>
                    <a:pt x="93" y="212"/>
                  </a:lnTo>
                  <a:lnTo>
                    <a:pt x="87" y="213"/>
                  </a:lnTo>
                  <a:lnTo>
                    <a:pt x="81" y="215"/>
                  </a:lnTo>
                  <a:lnTo>
                    <a:pt x="64" y="219"/>
                  </a:lnTo>
                  <a:lnTo>
                    <a:pt x="48" y="224"/>
                  </a:lnTo>
                  <a:lnTo>
                    <a:pt x="41" y="227"/>
                  </a:lnTo>
                  <a:lnTo>
                    <a:pt x="34" y="227"/>
                  </a:lnTo>
                  <a:lnTo>
                    <a:pt x="23" y="226"/>
                  </a:lnTo>
                  <a:lnTo>
                    <a:pt x="14" y="221"/>
                  </a:lnTo>
                  <a:lnTo>
                    <a:pt x="6" y="215"/>
                  </a:lnTo>
                  <a:lnTo>
                    <a:pt x="1" y="208"/>
                  </a:lnTo>
                  <a:lnTo>
                    <a:pt x="0" y="205"/>
                  </a:lnTo>
                  <a:lnTo>
                    <a:pt x="1" y="201"/>
                  </a:lnTo>
                  <a:lnTo>
                    <a:pt x="4" y="191"/>
                  </a:lnTo>
                  <a:lnTo>
                    <a:pt x="10" y="181"/>
                  </a:lnTo>
                  <a:lnTo>
                    <a:pt x="16" y="175"/>
                  </a:lnTo>
                  <a:lnTo>
                    <a:pt x="23" y="172"/>
                  </a:lnTo>
                  <a:lnTo>
                    <a:pt x="33" y="170"/>
                  </a:lnTo>
                  <a:lnTo>
                    <a:pt x="43" y="169"/>
                  </a:lnTo>
                  <a:lnTo>
                    <a:pt x="53" y="168"/>
                  </a:lnTo>
                  <a:lnTo>
                    <a:pt x="63" y="168"/>
                  </a:lnTo>
                  <a:lnTo>
                    <a:pt x="71" y="170"/>
                  </a:lnTo>
                  <a:lnTo>
                    <a:pt x="81" y="172"/>
                  </a:lnTo>
                  <a:lnTo>
                    <a:pt x="90" y="172"/>
                  </a:lnTo>
                  <a:lnTo>
                    <a:pt x="97" y="172"/>
                  </a:lnTo>
                  <a:lnTo>
                    <a:pt x="104" y="172"/>
                  </a:lnTo>
                  <a:lnTo>
                    <a:pt x="111" y="170"/>
                  </a:lnTo>
                  <a:lnTo>
                    <a:pt x="113" y="168"/>
                  </a:lnTo>
                  <a:lnTo>
                    <a:pt x="115" y="164"/>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18"/>
            <p:cNvSpPr>
              <a:spLocks/>
            </p:cNvSpPr>
            <p:nvPr/>
          </p:nvSpPr>
          <p:spPr bwMode="auto">
            <a:xfrm>
              <a:off x="3990" y="1989"/>
              <a:ext cx="403" cy="593"/>
            </a:xfrm>
            <a:custGeom>
              <a:avLst/>
              <a:gdLst>
                <a:gd name="T0" fmla="*/ 213 w 403"/>
                <a:gd name="T1" fmla="*/ 24 h 593"/>
                <a:gd name="T2" fmla="*/ 230 w 403"/>
                <a:gd name="T3" fmla="*/ 9 h 593"/>
                <a:gd name="T4" fmla="*/ 251 w 403"/>
                <a:gd name="T5" fmla="*/ 2 h 593"/>
                <a:gd name="T6" fmla="*/ 278 w 403"/>
                <a:gd name="T7" fmla="*/ 0 h 593"/>
                <a:gd name="T8" fmla="*/ 306 w 403"/>
                <a:gd name="T9" fmla="*/ 10 h 593"/>
                <a:gd name="T10" fmla="*/ 328 w 403"/>
                <a:gd name="T11" fmla="*/ 23 h 593"/>
                <a:gd name="T12" fmla="*/ 343 w 403"/>
                <a:gd name="T13" fmla="*/ 37 h 593"/>
                <a:gd name="T14" fmla="*/ 358 w 403"/>
                <a:gd name="T15" fmla="*/ 61 h 593"/>
                <a:gd name="T16" fmla="*/ 374 w 403"/>
                <a:gd name="T17" fmla="*/ 91 h 593"/>
                <a:gd name="T18" fmla="*/ 388 w 403"/>
                <a:gd name="T19" fmla="*/ 127 h 593"/>
                <a:gd name="T20" fmla="*/ 399 w 403"/>
                <a:gd name="T21" fmla="*/ 169 h 593"/>
                <a:gd name="T22" fmla="*/ 403 w 403"/>
                <a:gd name="T23" fmla="*/ 218 h 593"/>
                <a:gd name="T24" fmla="*/ 402 w 403"/>
                <a:gd name="T25" fmla="*/ 277 h 593"/>
                <a:gd name="T26" fmla="*/ 397 w 403"/>
                <a:gd name="T27" fmla="*/ 340 h 593"/>
                <a:gd name="T28" fmla="*/ 387 w 403"/>
                <a:gd name="T29" fmla="*/ 399 h 593"/>
                <a:gd name="T30" fmla="*/ 371 w 403"/>
                <a:gd name="T31" fmla="*/ 446 h 593"/>
                <a:gd name="T32" fmla="*/ 350 w 403"/>
                <a:gd name="T33" fmla="*/ 485 h 593"/>
                <a:gd name="T34" fmla="*/ 324 w 403"/>
                <a:gd name="T35" fmla="*/ 518 h 593"/>
                <a:gd name="T36" fmla="*/ 295 w 403"/>
                <a:gd name="T37" fmla="*/ 545 h 593"/>
                <a:gd name="T38" fmla="*/ 264 w 403"/>
                <a:gd name="T39" fmla="*/ 566 h 593"/>
                <a:gd name="T40" fmla="*/ 231 w 403"/>
                <a:gd name="T41" fmla="*/ 581 h 593"/>
                <a:gd name="T42" fmla="*/ 194 w 403"/>
                <a:gd name="T43" fmla="*/ 590 h 593"/>
                <a:gd name="T44" fmla="*/ 160 w 403"/>
                <a:gd name="T45" fmla="*/ 593 h 593"/>
                <a:gd name="T46" fmla="*/ 128 w 403"/>
                <a:gd name="T47" fmla="*/ 592 h 593"/>
                <a:gd name="T48" fmla="*/ 97 w 403"/>
                <a:gd name="T49" fmla="*/ 587 h 593"/>
                <a:gd name="T50" fmla="*/ 68 w 403"/>
                <a:gd name="T51" fmla="*/ 577 h 593"/>
                <a:gd name="T52" fmla="*/ 43 w 403"/>
                <a:gd name="T53" fmla="*/ 564 h 593"/>
                <a:gd name="T54" fmla="*/ 25 w 403"/>
                <a:gd name="T55" fmla="*/ 548 h 593"/>
                <a:gd name="T56" fmla="*/ 8 w 403"/>
                <a:gd name="T57" fmla="*/ 517 h 593"/>
                <a:gd name="T58" fmla="*/ 0 w 403"/>
                <a:gd name="T59" fmla="*/ 485 h 593"/>
                <a:gd name="T60" fmla="*/ 2 w 403"/>
                <a:gd name="T61" fmla="*/ 467 h 593"/>
                <a:gd name="T62" fmla="*/ 9 w 403"/>
                <a:gd name="T63" fmla="*/ 451 h 593"/>
                <a:gd name="T64" fmla="*/ 27 w 403"/>
                <a:gd name="T65" fmla="*/ 429 h 593"/>
                <a:gd name="T66" fmla="*/ 56 w 403"/>
                <a:gd name="T67" fmla="*/ 407 h 593"/>
                <a:gd name="T68" fmla="*/ 90 w 403"/>
                <a:gd name="T69" fmla="*/ 392 h 593"/>
                <a:gd name="T70" fmla="*/ 126 w 403"/>
                <a:gd name="T71" fmla="*/ 375 h 593"/>
                <a:gd name="T72" fmla="*/ 164 w 403"/>
                <a:gd name="T73" fmla="*/ 356 h 593"/>
                <a:gd name="T74" fmla="*/ 177 w 403"/>
                <a:gd name="T75" fmla="*/ 343 h 593"/>
                <a:gd name="T76" fmla="*/ 189 w 403"/>
                <a:gd name="T77" fmla="*/ 309 h 593"/>
                <a:gd name="T78" fmla="*/ 192 w 403"/>
                <a:gd name="T79" fmla="*/ 262 h 593"/>
                <a:gd name="T80" fmla="*/ 189 w 403"/>
                <a:gd name="T81" fmla="*/ 232 h 593"/>
                <a:gd name="T82" fmla="*/ 180 w 403"/>
                <a:gd name="T83" fmla="*/ 162 h 593"/>
                <a:gd name="T84" fmla="*/ 177 w 403"/>
                <a:gd name="T85" fmla="*/ 133 h 593"/>
                <a:gd name="T86" fmla="*/ 183 w 403"/>
                <a:gd name="T87" fmla="*/ 86 h 593"/>
                <a:gd name="T88" fmla="*/ 192 w 403"/>
                <a:gd name="T89" fmla="*/ 52 h 593"/>
                <a:gd name="T90" fmla="*/ 196 w 403"/>
                <a:gd name="T91" fmla="*/ 42 h 593"/>
                <a:gd name="T92" fmla="*/ 202 w 403"/>
                <a:gd name="T93" fmla="*/ 34 h 5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593"/>
                <a:gd name="T143" fmla="*/ 403 w 403"/>
                <a:gd name="T144" fmla="*/ 593 h 5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593">
                  <a:moveTo>
                    <a:pt x="207" y="30"/>
                  </a:moveTo>
                  <a:lnTo>
                    <a:pt x="213" y="24"/>
                  </a:lnTo>
                  <a:lnTo>
                    <a:pt x="221" y="15"/>
                  </a:lnTo>
                  <a:lnTo>
                    <a:pt x="230" y="9"/>
                  </a:lnTo>
                  <a:lnTo>
                    <a:pt x="240" y="4"/>
                  </a:lnTo>
                  <a:lnTo>
                    <a:pt x="251" y="2"/>
                  </a:lnTo>
                  <a:lnTo>
                    <a:pt x="264" y="0"/>
                  </a:lnTo>
                  <a:lnTo>
                    <a:pt x="278" y="0"/>
                  </a:lnTo>
                  <a:lnTo>
                    <a:pt x="291" y="4"/>
                  </a:lnTo>
                  <a:lnTo>
                    <a:pt x="306" y="10"/>
                  </a:lnTo>
                  <a:lnTo>
                    <a:pt x="321" y="18"/>
                  </a:lnTo>
                  <a:lnTo>
                    <a:pt x="328" y="23"/>
                  </a:lnTo>
                  <a:lnTo>
                    <a:pt x="336" y="29"/>
                  </a:lnTo>
                  <a:lnTo>
                    <a:pt x="343" y="37"/>
                  </a:lnTo>
                  <a:lnTo>
                    <a:pt x="350" y="48"/>
                  </a:lnTo>
                  <a:lnTo>
                    <a:pt x="358" y="61"/>
                  </a:lnTo>
                  <a:lnTo>
                    <a:pt x="365" y="75"/>
                  </a:lnTo>
                  <a:lnTo>
                    <a:pt x="374" y="91"/>
                  </a:lnTo>
                  <a:lnTo>
                    <a:pt x="381" y="108"/>
                  </a:lnTo>
                  <a:lnTo>
                    <a:pt x="388" y="127"/>
                  </a:lnTo>
                  <a:lnTo>
                    <a:pt x="394" y="148"/>
                  </a:lnTo>
                  <a:lnTo>
                    <a:pt x="399" y="169"/>
                  </a:lnTo>
                  <a:lnTo>
                    <a:pt x="402" y="192"/>
                  </a:lnTo>
                  <a:lnTo>
                    <a:pt x="403" y="218"/>
                  </a:lnTo>
                  <a:lnTo>
                    <a:pt x="403" y="246"/>
                  </a:lnTo>
                  <a:lnTo>
                    <a:pt x="402" y="277"/>
                  </a:lnTo>
                  <a:lnTo>
                    <a:pt x="401" y="309"/>
                  </a:lnTo>
                  <a:lnTo>
                    <a:pt x="397" y="340"/>
                  </a:lnTo>
                  <a:lnTo>
                    <a:pt x="392" y="371"/>
                  </a:lnTo>
                  <a:lnTo>
                    <a:pt x="387" y="399"/>
                  </a:lnTo>
                  <a:lnTo>
                    <a:pt x="380" y="424"/>
                  </a:lnTo>
                  <a:lnTo>
                    <a:pt x="371" y="446"/>
                  </a:lnTo>
                  <a:lnTo>
                    <a:pt x="361" y="466"/>
                  </a:lnTo>
                  <a:lnTo>
                    <a:pt x="350" y="485"/>
                  </a:lnTo>
                  <a:lnTo>
                    <a:pt x="338" y="502"/>
                  </a:lnTo>
                  <a:lnTo>
                    <a:pt x="324" y="518"/>
                  </a:lnTo>
                  <a:lnTo>
                    <a:pt x="310" y="532"/>
                  </a:lnTo>
                  <a:lnTo>
                    <a:pt x="295" y="545"/>
                  </a:lnTo>
                  <a:lnTo>
                    <a:pt x="280" y="556"/>
                  </a:lnTo>
                  <a:lnTo>
                    <a:pt x="264" y="566"/>
                  </a:lnTo>
                  <a:lnTo>
                    <a:pt x="248" y="574"/>
                  </a:lnTo>
                  <a:lnTo>
                    <a:pt x="231" y="581"/>
                  </a:lnTo>
                  <a:lnTo>
                    <a:pt x="213" y="586"/>
                  </a:lnTo>
                  <a:lnTo>
                    <a:pt x="194" y="590"/>
                  </a:lnTo>
                  <a:lnTo>
                    <a:pt x="177" y="592"/>
                  </a:lnTo>
                  <a:lnTo>
                    <a:pt x="160" y="593"/>
                  </a:lnTo>
                  <a:lnTo>
                    <a:pt x="144" y="593"/>
                  </a:lnTo>
                  <a:lnTo>
                    <a:pt x="128" y="592"/>
                  </a:lnTo>
                  <a:lnTo>
                    <a:pt x="113" y="591"/>
                  </a:lnTo>
                  <a:lnTo>
                    <a:pt x="97" y="587"/>
                  </a:lnTo>
                  <a:lnTo>
                    <a:pt x="83" y="582"/>
                  </a:lnTo>
                  <a:lnTo>
                    <a:pt x="68" y="577"/>
                  </a:lnTo>
                  <a:lnTo>
                    <a:pt x="54" y="570"/>
                  </a:lnTo>
                  <a:lnTo>
                    <a:pt x="43" y="564"/>
                  </a:lnTo>
                  <a:lnTo>
                    <a:pt x="34" y="556"/>
                  </a:lnTo>
                  <a:lnTo>
                    <a:pt x="25" y="548"/>
                  </a:lnTo>
                  <a:lnTo>
                    <a:pt x="19" y="539"/>
                  </a:lnTo>
                  <a:lnTo>
                    <a:pt x="8" y="517"/>
                  </a:lnTo>
                  <a:lnTo>
                    <a:pt x="2" y="495"/>
                  </a:lnTo>
                  <a:lnTo>
                    <a:pt x="0" y="485"/>
                  </a:lnTo>
                  <a:lnTo>
                    <a:pt x="0" y="475"/>
                  </a:lnTo>
                  <a:lnTo>
                    <a:pt x="2" y="467"/>
                  </a:lnTo>
                  <a:lnTo>
                    <a:pt x="5" y="458"/>
                  </a:lnTo>
                  <a:lnTo>
                    <a:pt x="9" y="451"/>
                  </a:lnTo>
                  <a:lnTo>
                    <a:pt x="14" y="444"/>
                  </a:lnTo>
                  <a:lnTo>
                    <a:pt x="27" y="429"/>
                  </a:lnTo>
                  <a:lnTo>
                    <a:pt x="41" y="417"/>
                  </a:lnTo>
                  <a:lnTo>
                    <a:pt x="56" y="407"/>
                  </a:lnTo>
                  <a:lnTo>
                    <a:pt x="73" y="398"/>
                  </a:lnTo>
                  <a:lnTo>
                    <a:pt x="90" y="392"/>
                  </a:lnTo>
                  <a:lnTo>
                    <a:pt x="107" y="383"/>
                  </a:lnTo>
                  <a:lnTo>
                    <a:pt x="126" y="375"/>
                  </a:lnTo>
                  <a:lnTo>
                    <a:pt x="145" y="366"/>
                  </a:lnTo>
                  <a:lnTo>
                    <a:pt x="164" y="356"/>
                  </a:lnTo>
                  <a:lnTo>
                    <a:pt x="171" y="350"/>
                  </a:lnTo>
                  <a:lnTo>
                    <a:pt x="177" y="343"/>
                  </a:lnTo>
                  <a:lnTo>
                    <a:pt x="186" y="327"/>
                  </a:lnTo>
                  <a:lnTo>
                    <a:pt x="189" y="309"/>
                  </a:lnTo>
                  <a:lnTo>
                    <a:pt x="192" y="286"/>
                  </a:lnTo>
                  <a:lnTo>
                    <a:pt x="192" y="262"/>
                  </a:lnTo>
                  <a:lnTo>
                    <a:pt x="192" y="248"/>
                  </a:lnTo>
                  <a:lnTo>
                    <a:pt x="189" y="232"/>
                  </a:lnTo>
                  <a:lnTo>
                    <a:pt x="185" y="198"/>
                  </a:lnTo>
                  <a:lnTo>
                    <a:pt x="180" y="162"/>
                  </a:lnTo>
                  <a:lnTo>
                    <a:pt x="178" y="147"/>
                  </a:lnTo>
                  <a:lnTo>
                    <a:pt x="177" y="133"/>
                  </a:lnTo>
                  <a:lnTo>
                    <a:pt x="178" y="108"/>
                  </a:lnTo>
                  <a:lnTo>
                    <a:pt x="183" y="86"/>
                  </a:lnTo>
                  <a:lnTo>
                    <a:pt x="187" y="67"/>
                  </a:lnTo>
                  <a:lnTo>
                    <a:pt x="192" y="52"/>
                  </a:lnTo>
                  <a:lnTo>
                    <a:pt x="193" y="46"/>
                  </a:lnTo>
                  <a:lnTo>
                    <a:pt x="196" y="42"/>
                  </a:lnTo>
                  <a:lnTo>
                    <a:pt x="198" y="37"/>
                  </a:lnTo>
                  <a:lnTo>
                    <a:pt x="202" y="34"/>
                  </a:lnTo>
                  <a:lnTo>
                    <a:pt x="207" y="30"/>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19"/>
            <p:cNvSpPr>
              <a:spLocks/>
            </p:cNvSpPr>
            <p:nvPr/>
          </p:nvSpPr>
          <p:spPr bwMode="auto">
            <a:xfrm>
              <a:off x="3663" y="2393"/>
              <a:ext cx="790" cy="416"/>
            </a:xfrm>
            <a:custGeom>
              <a:avLst/>
              <a:gdLst>
                <a:gd name="T0" fmla="*/ 626 w 790"/>
                <a:gd name="T1" fmla="*/ 13 h 416"/>
                <a:gd name="T2" fmla="*/ 643 w 790"/>
                <a:gd name="T3" fmla="*/ 46 h 416"/>
                <a:gd name="T4" fmla="*/ 666 w 790"/>
                <a:gd name="T5" fmla="*/ 93 h 416"/>
                <a:gd name="T6" fmla="*/ 693 w 790"/>
                <a:gd name="T7" fmla="*/ 138 h 416"/>
                <a:gd name="T8" fmla="*/ 744 w 790"/>
                <a:gd name="T9" fmla="*/ 220 h 416"/>
                <a:gd name="T10" fmla="*/ 777 w 790"/>
                <a:gd name="T11" fmla="*/ 282 h 416"/>
                <a:gd name="T12" fmla="*/ 789 w 790"/>
                <a:gd name="T13" fmla="*/ 325 h 416"/>
                <a:gd name="T14" fmla="*/ 789 w 790"/>
                <a:gd name="T15" fmla="*/ 365 h 416"/>
                <a:gd name="T16" fmla="*/ 773 w 790"/>
                <a:gd name="T17" fmla="*/ 404 h 416"/>
                <a:gd name="T18" fmla="*/ 756 w 790"/>
                <a:gd name="T19" fmla="*/ 415 h 416"/>
                <a:gd name="T20" fmla="*/ 725 w 790"/>
                <a:gd name="T21" fmla="*/ 414 h 416"/>
                <a:gd name="T22" fmla="*/ 676 w 790"/>
                <a:gd name="T23" fmla="*/ 402 h 416"/>
                <a:gd name="T24" fmla="*/ 611 w 790"/>
                <a:gd name="T25" fmla="*/ 377 h 416"/>
                <a:gd name="T26" fmla="*/ 536 w 790"/>
                <a:gd name="T27" fmla="*/ 341 h 416"/>
                <a:gd name="T28" fmla="*/ 443 w 790"/>
                <a:gd name="T29" fmla="*/ 286 h 416"/>
                <a:gd name="T30" fmla="*/ 352 w 790"/>
                <a:gd name="T31" fmla="*/ 230 h 416"/>
                <a:gd name="T32" fmla="*/ 289 w 790"/>
                <a:gd name="T33" fmla="*/ 188 h 416"/>
                <a:gd name="T34" fmla="*/ 246 w 790"/>
                <a:gd name="T35" fmla="*/ 155 h 416"/>
                <a:gd name="T36" fmla="*/ 210 w 790"/>
                <a:gd name="T37" fmla="*/ 138 h 416"/>
                <a:gd name="T38" fmla="*/ 170 w 790"/>
                <a:gd name="T39" fmla="*/ 143 h 416"/>
                <a:gd name="T40" fmla="*/ 134 w 790"/>
                <a:gd name="T41" fmla="*/ 162 h 416"/>
                <a:gd name="T42" fmla="*/ 106 w 790"/>
                <a:gd name="T43" fmla="*/ 194 h 416"/>
                <a:gd name="T44" fmla="*/ 91 w 790"/>
                <a:gd name="T45" fmla="*/ 246 h 416"/>
                <a:gd name="T46" fmla="*/ 78 w 790"/>
                <a:gd name="T47" fmla="*/ 296 h 416"/>
                <a:gd name="T48" fmla="*/ 62 w 790"/>
                <a:gd name="T49" fmla="*/ 324 h 416"/>
                <a:gd name="T50" fmla="*/ 45 w 790"/>
                <a:gd name="T51" fmla="*/ 338 h 416"/>
                <a:gd name="T52" fmla="*/ 29 w 790"/>
                <a:gd name="T53" fmla="*/ 336 h 416"/>
                <a:gd name="T54" fmla="*/ 16 w 790"/>
                <a:gd name="T55" fmla="*/ 313 h 416"/>
                <a:gd name="T56" fmla="*/ 1 w 790"/>
                <a:gd name="T57" fmla="*/ 265 h 416"/>
                <a:gd name="T58" fmla="*/ 1 w 790"/>
                <a:gd name="T59" fmla="*/ 226 h 416"/>
                <a:gd name="T60" fmla="*/ 21 w 790"/>
                <a:gd name="T61" fmla="*/ 194 h 416"/>
                <a:gd name="T62" fmla="*/ 48 w 790"/>
                <a:gd name="T63" fmla="*/ 178 h 416"/>
                <a:gd name="T64" fmla="*/ 84 w 790"/>
                <a:gd name="T65" fmla="*/ 152 h 416"/>
                <a:gd name="T66" fmla="*/ 113 w 790"/>
                <a:gd name="T67" fmla="*/ 107 h 416"/>
                <a:gd name="T68" fmla="*/ 136 w 790"/>
                <a:gd name="T69" fmla="*/ 60 h 416"/>
                <a:gd name="T70" fmla="*/ 156 w 790"/>
                <a:gd name="T71" fmla="*/ 24 h 416"/>
                <a:gd name="T72" fmla="*/ 169 w 790"/>
                <a:gd name="T73" fmla="*/ 13 h 416"/>
                <a:gd name="T74" fmla="*/ 196 w 790"/>
                <a:gd name="T75" fmla="*/ 16 h 416"/>
                <a:gd name="T76" fmla="*/ 230 w 790"/>
                <a:gd name="T77" fmla="*/ 41 h 416"/>
                <a:gd name="T78" fmla="*/ 255 w 790"/>
                <a:gd name="T79" fmla="*/ 85 h 416"/>
                <a:gd name="T80" fmla="*/ 277 w 790"/>
                <a:gd name="T81" fmla="*/ 107 h 416"/>
                <a:gd name="T82" fmla="*/ 315 w 790"/>
                <a:gd name="T83" fmla="*/ 127 h 416"/>
                <a:gd name="T84" fmla="*/ 357 w 790"/>
                <a:gd name="T85" fmla="*/ 145 h 416"/>
                <a:gd name="T86" fmla="*/ 423 w 790"/>
                <a:gd name="T87" fmla="*/ 178 h 416"/>
                <a:gd name="T88" fmla="*/ 499 w 790"/>
                <a:gd name="T89" fmla="*/ 217 h 416"/>
                <a:gd name="T90" fmla="*/ 557 w 790"/>
                <a:gd name="T91" fmla="*/ 244 h 416"/>
                <a:gd name="T92" fmla="*/ 599 w 790"/>
                <a:gd name="T93" fmla="*/ 258 h 416"/>
                <a:gd name="T94" fmla="*/ 627 w 790"/>
                <a:gd name="T95" fmla="*/ 263 h 416"/>
                <a:gd name="T96" fmla="*/ 642 w 790"/>
                <a:gd name="T97" fmla="*/ 262 h 416"/>
                <a:gd name="T98" fmla="*/ 643 w 790"/>
                <a:gd name="T99" fmla="*/ 252 h 416"/>
                <a:gd name="T100" fmla="*/ 626 w 790"/>
                <a:gd name="T101" fmla="*/ 224 h 416"/>
                <a:gd name="T102" fmla="*/ 591 w 790"/>
                <a:gd name="T103" fmla="*/ 177 h 416"/>
                <a:gd name="T104" fmla="*/ 558 w 790"/>
                <a:gd name="T105" fmla="*/ 140 h 416"/>
                <a:gd name="T106" fmla="*/ 525 w 790"/>
                <a:gd name="T107" fmla="*/ 111 h 416"/>
                <a:gd name="T108" fmla="*/ 512 w 790"/>
                <a:gd name="T109" fmla="*/ 82 h 416"/>
                <a:gd name="T110" fmla="*/ 521 w 790"/>
                <a:gd name="T111" fmla="*/ 48 h 416"/>
                <a:gd name="T112" fmla="*/ 543 w 790"/>
                <a:gd name="T113" fmla="*/ 28 h 416"/>
                <a:gd name="T114" fmla="*/ 578 w 790"/>
                <a:gd name="T115" fmla="*/ 6 h 416"/>
                <a:gd name="T116" fmla="*/ 611 w 790"/>
                <a:gd name="T117" fmla="*/ 1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0"/>
                <a:gd name="T178" fmla="*/ 0 h 416"/>
                <a:gd name="T179" fmla="*/ 790 w 790"/>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0" h="416">
                  <a:moveTo>
                    <a:pt x="611" y="1"/>
                  </a:moveTo>
                  <a:lnTo>
                    <a:pt x="618" y="6"/>
                  </a:lnTo>
                  <a:lnTo>
                    <a:pt x="626" y="13"/>
                  </a:lnTo>
                  <a:lnTo>
                    <a:pt x="632" y="22"/>
                  </a:lnTo>
                  <a:lnTo>
                    <a:pt x="637" y="33"/>
                  </a:lnTo>
                  <a:lnTo>
                    <a:pt x="643" y="46"/>
                  </a:lnTo>
                  <a:lnTo>
                    <a:pt x="649" y="60"/>
                  </a:lnTo>
                  <a:lnTo>
                    <a:pt x="656" y="76"/>
                  </a:lnTo>
                  <a:lnTo>
                    <a:pt x="666" y="93"/>
                  </a:lnTo>
                  <a:lnTo>
                    <a:pt x="672" y="103"/>
                  </a:lnTo>
                  <a:lnTo>
                    <a:pt x="678" y="114"/>
                  </a:lnTo>
                  <a:lnTo>
                    <a:pt x="693" y="138"/>
                  </a:lnTo>
                  <a:lnTo>
                    <a:pt x="710" y="165"/>
                  </a:lnTo>
                  <a:lnTo>
                    <a:pt x="728" y="193"/>
                  </a:lnTo>
                  <a:lnTo>
                    <a:pt x="744" y="220"/>
                  </a:lnTo>
                  <a:lnTo>
                    <a:pt x="758" y="247"/>
                  </a:lnTo>
                  <a:lnTo>
                    <a:pt x="772" y="271"/>
                  </a:lnTo>
                  <a:lnTo>
                    <a:pt x="777" y="282"/>
                  </a:lnTo>
                  <a:lnTo>
                    <a:pt x="780" y="292"/>
                  </a:lnTo>
                  <a:lnTo>
                    <a:pt x="786" y="309"/>
                  </a:lnTo>
                  <a:lnTo>
                    <a:pt x="789" y="325"/>
                  </a:lnTo>
                  <a:lnTo>
                    <a:pt x="790" y="340"/>
                  </a:lnTo>
                  <a:lnTo>
                    <a:pt x="790" y="354"/>
                  </a:lnTo>
                  <a:lnTo>
                    <a:pt x="789" y="365"/>
                  </a:lnTo>
                  <a:lnTo>
                    <a:pt x="786" y="375"/>
                  </a:lnTo>
                  <a:lnTo>
                    <a:pt x="780" y="392"/>
                  </a:lnTo>
                  <a:lnTo>
                    <a:pt x="773" y="404"/>
                  </a:lnTo>
                  <a:lnTo>
                    <a:pt x="768" y="409"/>
                  </a:lnTo>
                  <a:lnTo>
                    <a:pt x="763" y="413"/>
                  </a:lnTo>
                  <a:lnTo>
                    <a:pt x="756" y="415"/>
                  </a:lnTo>
                  <a:lnTo>
                    <a:pt x="747" y="416"/>
                  </a:lnTo>
                  <a:lnTo>
                    <a:pt x="737" y="415"/>
                  </a:lnTo>
                  <a:lnTo>
                    <a:pt x="725" y="414"/>
                  </a:lnTo>
                  <a:lnTo>
                    <a:pt x="710" y="411"/>
                  </a:lnTo>
                  <a:lnTo>
                    <a:pt x="694" y="406"/>
                  </a:lnTo>
                  <a:lnTo>
                    <a:pt x="676" y="402"/>
                  </a:lnTo>
                  <a:lnTo>
                    <a:pt x="655" y="394"/>
                  </a:lnTo>
                  <a:lnTo>
                    <a:pt x="634" y="387"/>
                  </a:lnTo>
                  <a:lnTo>
                    <a:pt x="611" y="377"/>
                  </a:lnTo>
                  <a:lnTo>
                    <a:pt x="588" y="367"/>
                  </a:lnTo>
                  <a:lnTo>
                    <a:pt x="563" y="355"/>
                  </a:lnTo>
                  <a:lnTo>
                    <a:pt x="536" y="341"/>
                  </a:lnTo>
                  <a:lnTo>
                    <a:pt x="507" y="324"/>
                  </a:lnTo>
                  <a:lnTo>
                    <a:pt x="475" y="306"/>
                  </a:lnTo>
                  <a:lnTo>
                    <a:pt x="443" y="286"/>
                  </a:lnTo>
                  <a:lnTo>
                    <a:pt x="411" y="267"/>
                  </a:lnTo>
                  <a:lnTo>
                    <a:pt x="380" y="248"/>
                  </a:lnTo>
                  <a:lnTo>
                    <a:pt x="352" y="230"/>
                  </a:lnTo>
                  <a:lnTo>
                    <a:pt x="327" y="215"/>
                  </a:lnTo>
                  <a:lnTo>
                    <a:pt x="307" y="201"/>
                  </a:lnTo>
                  <a:lnTo>
                    <a:pt x="289" y="188"/>
                  </a:lnTo>
                  <a:lnTo>
                    <a:pt x="273" y="176"/>
                  </a:lnTo>
                  <a:lnTo>
                    <a:pt x="260" y="165"/>
                  </a:lnTo>
                  <a:lnTo>
                    <a:pt x="246" y="155"/>
                  </a:lnTo>
                  <a:lnTo>
                    <a:pt x="235" y="146"/>
                  </a:lnTo>
                  <a:lnTo>
                    <a:pt x="223" y="141"/>
                  </a:lnTo>
                  <a:lnTo>
                    <a:pt x="210" y="138"/>
                  </a:lnTo>
                  <a:lnTo>
                    <a:pt x="196" y="136"/>
                  </a:lnTo>
                  <a:lnTo>
                    <a:pt x="183" y="139"/>
                  </a:lnTo>
                  <a:lnTo>
                    <a:pt x="170" y="143"/>
                  </a:lnTo>
                  <a:lnTo>
                    <a:pt x="157" y="147"/>
                  </a:lnTo>
                  <a:lnTo>
                    <a:pt x="145" y="154"/>
                  </a:lnTo>
                  <a:lnTo>
                    <a:pt x="134" y="162"/>
                  </a:lnTo>
                  <a:lnTo>
                    <a:pt x="124" y="172"/>
                  </a:lnTo>
                  <a:lnTo>
                    <a:pt x="114" y="182"/>
                  </a:lnTo>
                  <a:lnTo>
                    <a:pt x="106" y="194"/>
                  </a:lnTo>
                  <a:lnTo>
                    <a:pt x="99" y="210"/>
                  </a:lnTo>
                  <a:lnTo>
                    <a:pt x="94" y="227"/>
                  </a:lnTo>
                  <a:lnTo>
                    <a:pt x="91" y="246"/>
                  </a:lnTo>
                  <a:lnTo>
                    <a:pt x="86" y="264"/>
                  </a:lnTo>
                  <a:lnTo>
                    <a:pt x="82" y="280"/>
                  </a:lnTo>
                  <a:lnTo>
                    <a:pt x="78" y="296"/>
                  </a:lnTo>
                  <a:lnTo>
                    <a:pt x="73" y="307"/>
                  </a:lnTo>
                  <a:lnTo>
                    <a:pt x="68" y="316"/>
                  </a:lnTo>
                  <a:lnTo>
                    <a:pt x="62" y="324"/>
                  </a:lnTo>
                  <a:lnTo>
                    <a:pt x="56" y="330"/>
                  </a:lnTo>
                  <a:lnTo>
                    <a:pt x="51" y="335"/>
                  </a:lnTo>
                  <a:lnTo>
                    <a:pt x="45" y="338"/>
                  </a:lnTo>
                  <a:lnTo>
                    <a:pt x="39" y="339"/>
                  </a:lnTo>
                  <a:lnTo>
                    <a:pt x="34" y="339"/>
                  </a:lnTo>
                  <a:lnTo>
                    <a:pt x="29" y="336"/>
                  </a:lnTo>
                  <a:lnTo>
                    <a:pt x="24" y="332"/>
                  </a:lnTo>
                  <a:lnTo>
                    <a:pt x="19" y="323"/>
                  </a:lnTo>
                  <a:lnTo>
                    <a:pt x="16" y="313"/>
                  </a:lnTo>
                  <a:lnTo>
                    <a:pt x="11" y="301"/>
                  </a:lnTo>
                  <a:lnTo>
                    <a:pt x="3" y="276"/>
                  </a:lnTo>
                  <a:lnTo>
                    <a:pt x="1" y="265"/>
                  </a:lnTo>
                  <a:lnTo>
                    <a:pt x="0" y="255"/>
                  </a:lnTo>
                  <a:lnTo>
                    <a:pt x="0" y="240"/>
                  </a:lnTo>
                  <a:lnTo>
                    <a:pt x="1" y="226"/>
                  </a:lnTo>
                  <a:lnTo>
                    <a:pt x="6" y="213"/>
                  </a:lnTo>
                  <a:lnTo>
                    <a:pt x="14" y="200"/>
                  </a:lnTo>
                  <a:lnTo>
                    <a:pt x="21" y="194"/>
                  </a:lnTo>
                  <a:lnTo>
                    <a:pt x="28" y="189"/>
                  </a:lnTo>
                  <a:lnTo>
                    <a:pt x="38" y="184"/>
                  </a:lnTo>
                  <a:lnTo>
                    <a:pt x="48" y="178"/>
                  </a:lnTo>
                  <a:lnTo>
                    <a:pt x="67" y="167"/>
                  </a:lnTo>
                  <a:lnTo>
                    <a:pt x="76" y="161"/>
                  </a:lnTo>
                  <a:lnTo>
                    <a:pt x="84" y="152"/>
                  </a:lnTo>
                  <a:lnTo>
                    <a:pt x="92" y="143"/>
                  </a:lnTo>
                  <a:lnTo>
                    <a:pt x="99" y="132"/>
                  </a:lnTo>
                  <a:lnTo>
                    <a:pt x="113" y="107"/>
                  </a:lnTo>
                  <a:lnTo>
                    <a:pt x="125" y="81"/>
                  </a:lnTo>
                  <a:lnTo>
                    <a:pt x="131" y="70"/>
                  </a:lnTo>
                  <a:lnTo>
                    <a:pt x="136" y="60"/>
                  </a:lnTo>
                  <a:lnTo>
                    <a:pt x="145" y="43"/>
                  </a:lnTo>
                  <a:lnTo>
                    <a:pt x="152" y="30"/>
                  </a:lnTo>
                  <a:lnTo>
                    <a:pt x="156" y="24"/>
                  </a:lnTo>
                  <a:lnTo>
                    <a:pt x="159" y="19"/>
                  </a:lnTo>
                  <a:lnTo>
                    <a:pt x="164" y="15"/>
                  </a:lnTo>
                  <a:lnTo>
                    <a:pt x="169" y="13"/>
                  </a:lnTo>
                  <a:lnTo>
                    <a:pt x="175" y="11"/>
                  </a:lnTo>
                  <a:lnTo>
                    <a:pt x="181" y="13"/>
                  </a:lnTo>
                  <a:lnTo>
                    <a:pt x="196" y="16"/>
                  </a:lnTo>
                  <a:lnTo>
                    <a:pt x="211" y="25"/>
                  </a:lnTo>
                  <a:lnTo>
                    <a:pt x="224" y="35"/>
                  </a:lnTo>
                  <a:lnTo>
                    <a:pt x="230" y="41"/>
                  </a:lnTo>
                  <a:lnTo>
                    <a:pt x="235" y="48"/>
                  </a:lnTo>
                  <a:lnTo>
                    <a:pt x="244" y="66"/>
                  </a:lnTo>
                  <a:lnTo>
                    <a:pt x="255" y="85"/>
                  </a:lnTo>
                  <a:lnTo>
                    <a:pt x="261" y="93"/>
                  </a:lnTo>
                  <a:lnTo>
                    <a:pt x="269" y="101"/>
                  </a:lnTo>
                  <a:lnTo>
                    <a:pt x="277" y="107"/>
                  </a:lnTo>
                  <a:lnTo>
                    <a:pt x="286" y="112"/>
                  </a:lnTo>
                  <a:lnTo>
                    <a:pt x="304" y="122"/>
                  </a:lnTo>
                  <a:lnTo>
                    <a:pt x="315" y="127"/>
                  </a:lnTo>
                  <a:lnTo>
                    <a:pt x="327" y="132"/>
                  </a:lnTo>
                  <a:lnTo>
                    <a:pt x="341" y="138"/>
                  </a:lnTo>
                  <a:lnTo>
                    <a:pt x="357" y="145"/>
                  </a:lnTo>
                  <a:lnTo>
                    <a:pt x="377" y="155"/>
                  </a:lnTo>
                  <a:lnTo>
                    <a:pt x="399" y="166"/>
                  </a:lnTo>
                  <a:lnTo>
                    <a:pt x="423" y="178"/>
                  </a:lnTo>
                  <a:lnTo>
                    <a:pt x="449" y="192"/>
                  </a:lnTo>
                  <a:lnTo>
                    <a:pt x="475" y="205"/>
                  </a:lnTo>
                  <a:lnTo>
                    <a:pt x="499" y="217"/>
                  </a:lnTo>
                  <a:lnTo>
                    <a:pt x="521" y="228"/>
                  </a:lnTo>
                  <a:lnTo>
                    <a:pt x="541" y="237"/>
                  </a:lnTo>
                  <a:lnTo>
                    <a:pt x="557" y="244"/>
                  </a:lnTo>
                  <a:lnTo>
                    <a:pt x="573" y="249"/>
                  </a:lnTo>
                  <a:lnTo>
                    <a:pt x="586" y="254"/>
                  </a:lnTo>
                  <a:lnTo>
                    <a:pt x="599" y="258"/>
                  </a:lnTo>
                  <a:lnTo>
                    <a:pt x="609" y="260"/>
                  </a:lnTo>
                  <a:lnTo>
                    <a:pt x="618" y="262"/>
                  </a:lnTo>
                  <a:lnTo>
                    <a:pt x="627" y="263"/>
                  </a:lnTo>
                  <a:lnTo>
                    <a:pt x="633" y="263"/>
                  </a:lnTo>
                  <a:lnTo>
                    <a:pt x="638" y="263"/>
                  </a:lnTo>
                  <a:lnTo>
                    <a:pt x="642" y="262"/>
                  </a:lnTo>
                  <a:lnTo>
                    <a:pt x="644" y="260"/>
                  </a:lnTo>
                  <a:lnTo>
                    <a:pt x="644" y="258"/>
                  </a:lnTo>
                  <a:lnTo>
                    <a:pt x="643" y="252"/>
                  </a:lnTo>
                  <a:lnTo>
                    <a:pt x="637" y="241"/>
                  </a:lnTo>
                  <a:lnTo>
                    <a:pt x="632" y="233"/>
                  </a:lnTo>
                  <a:lnTo>
                    <a:pt x="626" y="224"/>
                  </a:lnTo>
                  <a:lnTo>
                    <a:pt x="618" y="213"/>
                  </a:lnTo>
                  <a:lnTo>
                    <a:pt x="610" y="200"/>
                  </a:lnTo>
                  <a:lnTo>
                    <a:pt x="591" y="177"/>
                  </a:lnTo>
                  <a:lnTo>
                    <a:pt x="581" y="166"/>
                  </a:lnTo>
                  <a:lnTo>
                    <a:pt x="574" y="156"/>
                  </a:lnTo>
                  <a:lnTo>
                    <a:pt x="558" y="140"/>
                  </a:lnTo>
                  <a:lnTo>
                    <a:pt x="540" y="125"/>
                  </a:lnTo>
                  <a:lnTo>
                    <a:pt x="532" y="118"/>
                  </a:lnTo>
                  <a:lnTo>
                    <a:pt x="525" y="111"/>
                  </a:lnTo>
                  <a:lnTo>
                    <a:pt x="519" y="105"/>
                  </a:lnTo>
                  <a:lnTo>
                    <a:pt x="515" y="97"/>
                  </a:lnTo>
                  <a:lnTo>
                    <a:pt x="512" y="82"/>
                  </a:lnTo>
                  <a:lnTo>
                    <a:pt x="512" y="68"/>
                  </a:lnTo>
                  <a:lnTo>
                    <a:pt x="516" y="54"/>
                  </a:lnTo>
                  <a:lnTo>
                    <a:pt x="521" y="48"/>
                  </a:lnTo>
                  <a:lnTo>
                    <a:pt x="526" y="42"/>
                  </a:lnTo>
                  <a:lnTo>
                    <a:pt x="534" y="36"/>
                  </a:lnTo>
                  <a:lnTo>
                    <a:pt x="543" y="28"/>
                  </a:lnTo>
                  <a:lnTo>
                    <a:pt x="554" y="20"/>
                  </a:lnTo>
                  <a:lnTo>
                    <a:pt x="566" y="13"/>
                  </a:lnTo>
                  <a:lnTo>
                    <a:pt x="578" y="6"/>
                  </a:lnTo>
                  <a:lnTo>
                    <a:pt x="590" y="3"/>
                  </a:lnTo>
                  <a:lnTo>
                    <a:pt x="601" y="0"/>
                  </a:lnTo>
                  <a:lnTo>
                    <a:pt x="611" y="1"/>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20"/>
            <p:cNvSpPr>
              <a:spLocks/>
            </p:cNvSpPr>
            <p:nvPr/>
          </p:nvSpPr>
          <p:spPr bwMode="auto">
            <a:xfrm>
              <a:off x="3817" y="2446"/>
              <a:ext cx="398" cy="674"/>
            </a:xfrm>
            <a:custGeom>
              <a:avLst/>
              <a:gdLst>
                <a:gd name="T0" fmla="*/ 242 w 398"/>
                <a:gd name="T1" fmla="*/ 25 h 674"/>
                <a:gd name="T2" fmla="*/ 315 w 398"/>
                <a:gd name="T3" fmla="*/ 4 h 674"/>
                <a:gd name="T4" fmla="*/ 354 w 398"/>
                <a:gd name="T5" fmla="*/ 1 h 674"/>
                <a:gd name="T6" fmla="*/ 383 w 398"/>
                <a:gd name="T7" fmla="*/ 15 h 674"/>
                <a:gd name="T8" fmla="*/ 398 w 398"/>
                <a:gd name="T9" fmla="*/ 37 h 674"/>
                <a:gd name="T10" fmla="*/ 391 w 398"/>
                <a:gd name="T11" fmla="*/ 61 h 674"/>
                <a:gd name="T12" fmla="*/ 364 w 398"/>
                <a:gd name="T13" fmla="*/ 93 h 674"/>
                <a:gd name="T14" fmla="*/ 324 w 398"/>
                <a:gd name="T15" fmla="*/ 121 h 674"/>
                <a:gd name="T16" fmla="*/ 269 w 398"/>
                <a:gd name="T17" fmla="*/ 142 h 674"/>
                <a:gd name="T18" fmla="*/ 205 w 398"/>
                <a:gd name="T19" fmla="*/ 160 h 674"/>
                <a:gd name="T20" fmla="*/ 156 w 398"/>
                <a:gd name="T21" fmla="*/ 174 h 674"/>
                <a:gd name="T22" fmla="*/ 121 w 398"/>
                <a:gd name="T23" fmla="*/ 187 h 674"/>
                <a:gd name="T24" fmla="*/ 97 w 398"/>
                <a:gd name="T25" fmla="*/ 198 h 674"/>
                <a:gd name="T26" fmla="*/ 86 w 398"/>
                <a:gd name="T27" fmla="*/ 211 h 674"/>
                <a:gd name="T28" fmla="*/ 88 w 398"/>
                <a:gd name="T29" fmla="*/ 225 h 674"/>
                <a:gd name="T30" fmla="*/ 100 w 398"/>
                <a:gd name="T31" fmla="*/ 247 h 674"/>
                <a:gd name="T32" fmla="*/ 129 w 398"/>
                <a:gd name="T33" fmla="*/ 282 h 674"/>
                <a:gd name="T34" fmla="*/ 167 w 398"/>
                <a:gd name="T35" fmla="*/ 325 h 674"/>
                <a:gd name="T36" fmla="*/ 196 w 398"/>
                <a:gd name="T37" fmla="*/ 368 h 674"/>
                <a:gd name="T38" fmla="*/ 218 w 398"/>
                <a:gd name="T39" fmla="*/ 441 h 674"/>
                <a:gd name="T40" fmla="*/ 246 w 398"/>
                <a:gd name="T41" fmla="*/ 515 h 674"/>
                <a:gd name="T42" fmla="*/ 265 w 398"/>
                <a:gd name="T43" fmla="*/ 552 h 674"/>
                <a:gd name="T44" fmla="*/ 279 w 398"/>
                <a:gd name="T45" fmla="*/ 563 h 674"/>
                <a:gd name="T46" fmla="*/ 294 w 398"/>
                <a:gd name="T47" fmla="*/ 571 h 674"/>
                <a:gd name="T48" fmla="*/ 296 w 398"/>
                <a:gd name="T49" fmla="*/ 587 h 674"/>
                <a:gd name="T50" fmla="*/ 290 w 398"/>
                <a:gd name="T51" fmla="*/ 621 h 674"/>
                <a:gd name="T52" fmla="*/ 275 w 398"/>
                <a:gd name="T53" fmla="*/ 633 h 674"/>
                <a:gd name="T54" fmla="*/ 257 w 398"/>
                <a:gd name="T55" fmla="*/ 636 h 674"/>
                <a:gd name="T56" fmla="*/ 220 w 398"/>
                <a:gd name="T57" fmla="*/ 639 h 674"/>
                <a:gd name="T58" fmla="*/ 169 w 398"/>
                <a:gd name="T59" fmla="*/ 645 h 674"/>
                <a:gd name="T60" fmla="*/ 126 w 398"/>
                <a:gd name="T61" fmla="*/ 652 h 674"/>
                <a:gd name="T62" fmla="*/ 108 w 398"/>
                <a:gd name="T63" fmla="*/ 661 h 674"/>
                <a:gd name="T64" fmla="*/ 97 w 398"/>
                <a:gd name="T65" fmla="*/ 672 h 674"/>
                <a:gd name="T66" fmla="*/ 75 w 398"/>
                <a:gd name="T67" fmla="*/ 671 h 674"/>
                <a:gd name="T68" fmla="*/ 34 w 398"/>
                <a:gd name="T69" fmla="*/ 657 h 674"/>
                <a:gd name="T70" fmla="*/ 21 w 398"/>
                <a:gd name="T71" fmla="*/ 643 h 674"/>
                <a:gd name="T72" fmla="*/ 25 w 398"/>
                <a:gd name="T73" fmla="*/ 626 h 674"/>
                <a:gd name="T74" fmla="*/ 45 w 398"/>
                <a:gd name="T75" fmla="*/ 609 h 674"/>
                <a:gd name="T76" fmla="*/ 70 w 398"/>
                <a:gd name="T77" fmla="*/ 600 h 674"/>
                <a:gd name="T78" fmla="*/ 137 w 398"/>
                <a:gd name="T79" fmla="*/ 595 h 674"/>
                <a:gd name="T80" fmla="*/ 192 w 398"/>
                <a:gd name="T81" fmla="*/ 593 h 674"/>
                <a:gd name="T82" fmla="*/ 214 w 398"/>
                <a:gd name="T83" fmla="*/ 589 h 674"/>
                <a:gd name="T84" fmla="*/ 230 w 398"/>
                <a:gd name="T85" fmla="*/ 582 h 674"/>
                <a:gd name="T86" fmla="*/ 227 w 398"/>
                <a:gd name="T87" fmla="*/ 571 h 674"/>
                <a:gd name="T88" fmla="*/ 218 w 398"/>
                <a:gd name="T89" fmla="*/ 552 h 674"/>
                <a:gd name="T90" fmla="*/ 186 w 398"/>
                <a:gd name="T91" fmla="*/ 501 h 674"/>
                <a:gd name="T92" fmla="*/ 155 w 398"/>
                <a:gd name="T93" fmla="*/ 445 h 674"/>
                <a:gd name="T94" fmla="*/ 112 w 398"/>
                <a:gd name="T95" fmla="*/ 361 h 674"/>
                <a:gd name="T96" fmla="*/ 64 w 398"/>
                <a:gd name="T97" fmla="*/ 296 h 674"/>
                <a:gd name="T98" fmla="*/ 30 w 398"/>
                <a:gd name="T99" fmla="*/ 254 h 674"/>
                <a:gd name="T100" fmla="*/ 3 w 398"/>
                <a:gd name="T101" fmla="*/ 211 h 674"/>
                <a:gd name="T102" fmla="*/ 7 w 398"/>
                <a:gd name="T103" fmla="*/ 179 h 674"/>
                <a:gd name="T104" fmla="*/ 26 w 398"/>
                <a:gd name="T105" fmla="*/ 158 h 674"/>
                <a:gd name="T106" fmla="*/ 56 w 398"/>
                <a:gd name="T107" fmla="*/ 135 h 674"/>
                <a:gd name="T108" fmla="*/ 107 w 398"/>
                <a:gd name="T109" fmla="*/ 99 h 674"/>
                <a:gd name="T110" fmla="*/ 161 w 398"/>
                <a:gd name="T111" fmla="*/ 63 h 6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8"/>
                <a:gd name="T169" fmla="*/ 0 h 674"/>
                <a:gd name="T170" fmla="*/ 398 w 398"/>
                <a:gd name="T171" fmla="*/ 674 h 6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8" h="674">
                  <a:moveTo>
                    <a:pt x="210" y="37"/>
                  </a:moveTo>
                  <a:lnTo>
                    <a:pt x="225" y="31"/>
                  </a:lnTo>
                  <a:lnTo>
                    <a:pt x="242" y="25"/>
                  </a:lnTo>
                  <a:lnTo>
                    <a:pt x="279" y="12"/>
                  </a:lnTo>
                  <a:lnTo>
                    <a:pt x="297" y="7"/>
                  </a:lnTo>
                  <a:lnTo>
                    <a:pt x="315" y="4"/>
                  </a:lnTo>
                  <a:lnTo>
                    <a:pt x="329" y="1"/>
                  </a:lnTo>
                  <a:lnTo>
                    <a:pt x="343" y="0"/>
                  </a:lnTo>
                  <a:lnTo>
                    <a:pt x="354" y="1"/>
                  </a:lnTo>
                  <a:lnTo>
                    <a:pt x="365" y="5"/>
                  </a:lnTo>
                  <a:lnTo>
                    <a:pt x="375" y="10"/>
                  </a:lnTo>
                  <a:lnTo>
                    <a:pt x="383" y="15"/>
                  </a:lnTo>
                  <a:lnTo>
                    <a:pt x="389" y="22"/>
                  </a:lnTo>
                  <a:lnTo>
                    <a:pt x="394" y="29"/>
                  </a:lnTo>
                  <a:lnTo>
                    <a:pt x="398" y="37"/>
                  </a:lnTo>
                  <a:lnTo>
                    <a:pt x="398" y="44"/>
                  </a:lnTo>
                  <a:lnTo>
                    <a:pt x="396" y="53"/>
                  </a:lnTo>
                  <a:lnTo>
                    <a:pt x="391" y="61"/>
                  </a:lnTo>
                  <a:lnTo>
                    <a:pt x="383" y="72"/>
                  </a:lnTo>
                  <a:lnTo>
                    <a:pt x="375" y="82"/>
                  </a:lnTo>
                  <a:lnTo>
                    <a:pt x="364" y="93"/>
                  </a:lnTo>
                  <a:lnTo>
                    <a:pt x="351" y="103"/>
                  </a:lnTo>
                  <a:lnTo>
                    <a:pt x="338" y="113"/>
                  </a:lnTo>
                  <a:lnTo>
                    <a:pt x="324" y="121"/>
                  </a:lnTo>
                  <a:lnTo>
                    <a:pt x="308" y="129"/>
                  </a:lnTo>
                  <a:lnTo>
                    <a:pt x="290" y="136"/>
                  </a:lnTo>
                  <a:lnTo>
                    <a:pt x="269" y="142"/>
                  </a:lnTo>
                  <a:lnTo>
                    <a:pt x="247" y="148"/>
                  </a:lnTo>
                  <a:lnTo>
                    <a:pt x="226" y="153"/>
                  </a:lnTo>
                  <a:lnTo>
                    <a:pt x="205" y="160"/>
                  </a:lnTo>
                  <a:lnTo>
                    <a:pt x="186" y="164"/>
                  </a:lnTo>
                  <a:lnTo>
                    <a:pt x="170" y="169"/>
                  </a:lnTo>
                  <a:lnTo>
                    <a:pt x="156" y="174"/>
                  </a:lnTo>
                  <a:lnTo>
                    <a:pt x="143" y="178"/>
                  </a:lnTo>
                  <a:lnTo>
                    <a:pt x="130" y="183"/>
                  </a:lnTo>
                  <a:lnTo>
                    <a:pt x="121" y="187"/>
                  </a:lnTo>
                  <a:lnTo>
                    <a:pt x="111" y="190"/>
                  </a:lnTo>
                  <a:lnTo>
                    <a:pt x="103" y="194"/>
                  </a:lnTo>
                  <a:lnTo>
                    <a:pt x="97" y="198"/>
                  </a:lnTo>
                  <a:lnTo>
                    <a:pt x="92" y="202"/>
                  </a:lnTo>
                  <a:lnTo>
                    <a:pt x="89" y="207"/>
                  </a:lnTo>
                  <a:lnTo>
                    <a:pt x="86" y="211"/>
                  </a:lnTo>
                  <a:lnTo>
                    <a:pt x="86" y="215"/>
                  </a:lnTo>
                  <a:lnTo>
                    <a:pt x="86" y="220"/>
                  </a:lnTo>
                  <a:lnTo>
                    <a:pt x="88" y="225"/>
                  </a:lnTo>
                  <a:lnTo>
                    <a:pt x="90" y="231"/>
                  </a:lnTo>
                  <a:lnTo>
                    <a:pt x="95" y="238"/>
                  </a:lnTo>
                  <a:lnTo>
                    <a:pt x="100" y="247"/>
                  </a:lnTo>
                  <a:lnTo>
                    <a:pt x="107" y="258"/>
                  </a:lnTo>
                  <a:lnTo>
                    <a:pt x="117" y="269"/>
                  </a:lnTo>
                  <a:lnTo>
                    <a:pt x="129" y="282"/>
                  </a:lnTo>
                  <a:lnTo>
                    <a:pt x="143" y="296"/>
                  </a:lnTo>
                  <a:lnTo>
                    <a:pt x="155" y="310"/>
                  </a:lnTo>
                  <a:lnTo>
                    <a:pt x="167" y="325"/>
                  </a:lnTo>
                  <a:lnTo>
                    <a:pt x="180" y="340"/>
                  </a:lnTo>
                  <a:lnTo>
                    <a:pt x="188" y="353"/>
                  </a:lnTo>
                  <a:lnTo>
                    <a:pt x="196" y="368"/>
                  </a:lnTo>
                  <a:lnTo>
                    <a:pt x="200" y="382"/>
                  </a:lnTo>
                  <a:lnTo>
                    <a:pt x="210" y="412"/>
                  </a:lnTo>
                  <a:lnTo>
                    <a:pt x="218" y="441"/>
                  </a:lnTo>
                  <a:lnTo>
                    <a:pt x="225" y="468"/>
                  </a:lnTo>
                  <a:lnTo>
                    <a:pt x="235" y="492"/>
                  </a:lnTo>
                  <a:lnTo>
                    <a:pt x="246" y="515"/>
                  </a:lnTo>
                  <a:lnTo>
                    <a:pt x="256" y="536"/>
                  </a:lnTo>
                  <a:lnTo>
                    <a:pt x="261" y="545"/>
                  </a:lnTo>
                  <a:lnTo>
                    <a:pt x="265" y="552"/>
                  </a:lnTo>
                  <a:lnTo>
                    <a:pt x="270" y="557"/>
                  </a:lnTo>
                  <a:lnTo>
                    <a:pt x="274" y="561"/>
                  </a:lnTo>
                  <a:lnTo>
                    <a:pt x="279" y="563"/>
                  </a:lnTo>
                  <a:lnTo>
                    <a:pt x="283" y="566"/>
                  </a:lnTo>
                  <a:lnTo>
                    <a:pt x="290" y="568"/>
                  </a:lnTo>
                  <a:lnTo>
                    <a:pt x="294" y="571"/>
                  </a:lnTo>
                  <a:lnTo>
                    <a:pt x="295" y="574"/>
                  </a:lnTo>
                  <a:lnTo>
                    <a:pt x="296" y="579"/>
                  </a:lnTo>
                  <a:lnTo>
                    <a:pt x="296" y="587"/>
                  </a:lnTo>
                  <a:lnTo>
                    <a:pt x="295" y="601"/>
                  </a:lnTo>
                  <a:lnTo>
                    <a:pt x="292" y="616"/>
                  </a:lnTo>
                  <a:lnTo>
                    <a:pt x="290" y="621"/>
                  </a:lnTo>
                  <a:lnTo>
                    <a:pt x="288" y="626"/>
                  </a:lnTo>
                  <a:lnTo>
                    <a:pt x="281" y="631"/>
                  </a:lnTo>
                  <a:lnTo>
                    <a:pt x="275" y="633"/>
                  </a:lnTo>
                  <a:lnTo>
                    <a:pt x="270" y="634"/>
                  </a:lnTo>
                  <a:lnTo>
                    <a:pt x="264" y="634"/>
                  </a:lnTo>
                  <a:lnTo>
                    <a:pt x="257" y="636"/>
                  </a:lnTo>
                  <a:lnTo>
                    <a:pt x="247" y="637"/>
                  </a:lnTo>
                  <a:lnTo>
                    <a:pt x="235" y="638"/>
                  </a:lnTo>
                  <a:lnTo>
                    <a:pt x="220" y="639"/>
                  </a:lnTo>
                  <a:lnTo>
                    <a:pt x="204" y="642"/>
                  </a:lnTo>
                  <a:lnTo>
                    <a:pt x="186" y="643"/>
                  </a:lnTo>
                  <a:lnTo>
                    <a:pt x="169" y="645"/>
                  </a:lnTo>
                  <a:lnTo>
                    <a:pt x="151" y="647"/>
                  </a:lnTo>
                  <a:lnTo>
                    <a:pt x="137" y="649"/>
                  </a:lnTo>
                  <a:lnTo>
                    <a:pt x="126" y="652"/>
                  </a:lnTo>
                  <a:lnTo>
                    <a:pt x="117" y="654"/>
                  </a:lnTo>
                  <a:lnTo>
                    <a:pt x="112" y="658"/>
                  </a:lnTo>
                  <a:lnTo>
                    <a:pt x="108" y="661"/>
                  </a:lnTo>
                  <a:lnTo>
                    <a:pt x="106" y="665"/>
                  </a:lnTo>
                  <a:lnTo>
                    <a:pt x="101" y="671"/>
                  </a:lnTo>
                  <a:lnTo>
                    <a:pt x="97" y="672"/>
                  </a:lnTo>
                  <a:lnTo>
                    <a:pt x="92" y="674"/>
                  </a:lnTo>
                  <a:lnTo>
                    <a:pt x="85" y="672"/>
                  </a:lnTo>
                  <a:lnTo>
                    <a:pt x="75" y="671"/>
                  </a:lnTo>
                  <a:lnTo>
                    <a:pt x="53" y="665"/>
                  </a:lnTo>
                  <a:lnTo>
                    <a:pt x="43" y="661"/>
                  </a:lnTo>
                  <a:lnTo>
                    <a:pt x="34" y="657"/>
                  </a:lnTo>
                  <a:lnTo>
                    <a:pt x="26" y="653"/>
                  </a:lnTo>
                  <a:lnTo>
                    <a:pt x="22" y="648"/>
                  </a:lnTo>
                  <a:lnTo>
                    <a:pt x="21" y="643"/>
                  </a:lnTo>
                  <a:lnTo>
                    <a:pt x="20" y="638"/>
                  </a:lnTo>
                  <a:lnTo>
                    <a:pt x="22" y="632"/>
                  </a:lnTo>
                  <a:lnTo>
                    <a:pt x="25" y="626"/>
                  </a:lnTo>
                  <a:lnTo>
                    <a:pt x="30" y="620"/>
                  </a:lnTo>
                  <a:lnTo>
                    <a:pt x="36" y="614"/>
                  </a:lnTo>
                  <a:lnTo>
                    <a:pt x="45" y="609"/>
                  </a:lnTo>
                  <a:lnTo>
                    <a:pt x="56" y="604"/>
                  </a:lnTo>
                  <a:lnTo>
                    <a:pt x="63" y="603"/>
                  </a:lnTo>
                  <a:lnTo>
                    <a:pt x="70" y="600"/>
                  </a:lnTo>
                  <a:lnTo>
                    <a:pt x="90" y="599"/>
                  </a:lnTo>
                  <a:lnTo>
                    <a:pt x="112" y="596"/>
                  </a:lnTo>
                  <a:lnTo>
                    <a:pt x="137" y="595"/>
                  </a:lnTo>
                  <a:lnTo>
                    <a:pt x="160" y="594"/>
                  </a:lnTo>
                  <a:lnTo>
                    <a:pt x="182" y="593"/>
                  </a:lnTo>
                  <a:lnTo>
                    <a:pt x="192" y="593"/>
                  </a:lnTo>
                  <a:lnTo>
                    <a:pt x="200" y="591"/>
                  </a:lnTo>
                  <a:lnTo>
                    <a:pt x="208" y="590"/>
                  </a:lnTo>
                  <a:lnTo>
                    <a:pt x="214" y="589"/>
                  </a:lnTo>
                  <a:lnTo>
                    <a:pt x="223" y="587"/>
                  </a:lnTo>
                  <a:lnTo>
                    <a:pt x="227" y="584"/>
                  </a:lnTo>
                  <a:lnTo>
                    <a:pt x="230" y="582"/>
                  </a:lnTo>
                  <a:lnTo>
                    <a:pt x="231" y="578"/>
                  </a:lnTo>
                  <a:lnTo>
                    <a:pt x="230" y="576"/>
                  </a:lnTo>
                  <a:lnTo>
                    <a:pt x="227" y="571"/>
                  </a:lnTo>
                  <a:lnTo>
                    <a:pt x="224" y="566"/>
                  </a:lnTo>
                  <a:lnTo>
                    <a:pt x="221" y="560"/>
                  </a:lnTo>
                  <a:lnTo>
                    <a:pt x="218" y="552"/>
                  </a:lnTo>
                  <a:lnTo>
                    <a:pt x="213" y="544"/>
                  </a:lnTo>
                  <a:lnTo>
                    <a:pt x="200" y="524"/>
                  </a:lnTo>
                  <a:lnTo>
                    <a:pt x="186" y="501"/>
                  </a:lnTo>
                  <a:lnTo>
                    <a:pt x="170" y="475"/>
                  </a:lnTo>
                  <a:lnTo>
                    <a:pt x="162" y="460"/>
                  </a:lnTo>
                  <a:lnTo>
                    <a:pt x="155" y="445"/>
                  </a:lnTo>
                  <a:lnTo>
                    <a:pt x="138" y="411"/>
                  </a:lnTo>
                  <a:lnTo>
                    <a:pt x="121" y="377"/>
                  </a:lnTo>
                  <a:lnTo>
                    <a:pt x="112" y="361"/>
                  </a:lnTo>
                  <a:lnTo>
                    <a:pt x="103" y="346"/>
                  </a:lnTo>
                  <a:lnTo>
                    <a:pt x="85" y="319"/>
                  </a:lnTo>
                  <a:lnTo>
                    <a:pt x="64" y="296"/>
                  </a:lnTo>
                  <a:lnTo>
                    <a:pt x="46" y="274"/>
                  </a:lnTo>
                  <a:lnTo>
                    <a:pt x="37" y="264"/>
                  </a:lnTo>
                  <a:lnTo>
                    <a:pt x="30" y="254"/>
                  </a:lnTo>
                  <a:lnTo>
                    <a:pt x="18" y="237"/>
                  </a:lnTo>
                  <a:lnTo>
                    <a:pt x="9" y="223"/>
                  </a:lnTo>
                  <a:lnTo>
                    <a:pt x="3" y="211"/>
                  </a:lnTo>
                  <a:lnTo>
                    <a:pt x="0" y="199"/>
                  </a:lnTo>
                  <a:lnTo>
                    <a:pt x="2" y="188"/>
                  </a:lnTo>
                  <a:lnTo>
                    <a:pt x="7" y="179"/>
                  </a:lnTo>
                  <a:lnTo>
                    <a:pt x="14" y="169"/>
                  </a:lnTo>
                  <a:lnTo>
                    <a:pt x="20" y="164"/>
                  </a:lnTo>
                  <a:lnTo>
                    <a:pt x="26" y="158"/>
                  </a:lnTo>
                  <a:lnTo>
                    <a:pt x="35" y="151"/>
                  </a:lnTo>
                  <a:lnTo>
                    <a:pt x="45" y="144"/>
                  </a:lnTo>
                  <a:lnTo>
                    <a:pt x="56" y="135"/>
                  </a:lnTo>
                  <a:lnTo>
                    <a:pt x="69" y="125"/>
                  </a:lnTo>
                  <a:lnTo>
                    <a:pt x="94" y="108"/>
                  </a:lnTo>
                  <a:lnTo>
                    <a:pt x="107" y="99"/>
                  </a:lnTo>
                  <a:lnTo>
                    <a:pt x="118" y="92"/>
                  </a:lnTo>
                  <a:lnTo>
                    <a:pt x="140" y="77"/>
                  </a:lnTo>
                  <a:lnTo>
                    <a:pt x="161" y="63"/>
                  </a:lnTo>
                  <a:lnTo>
                    <a:pt x="184" y="49"/>
                  </a:lnTo>
                  <a:lnTo>
                    <a:pt x="210" y="37"/>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21"/>
            <p:cNvSpPr>
              <a:spLocks/>
            </p:cNvSpPr>
            <p:nvPr/>
          </p:nvSpPr>
          <p:spPr bwMode="auto">
            <a:xfrm>
              <a:off x="3886" y="2030"/>
              <a:ext cx="366" cy="512"/>
            </a:xfrm>
            <a:custGeom>
              <a:avLst/>
              <a:gdLst>
                <a:gd name="T0" fmla="*/ 347 w 366"/>
                <a:gd name="T1" fmla="*/ 4 h 512"/>
                <a:gd name="T2" fmla="*/ 362 w 366"/>
                <a:gd name="T3" fmla="*/ 18 h 512"/>
                <a:gd name="T4" fmla="*/ 366 w 366"/>
                <a:gd name="T5" fmla="*/ 42 h 512"/>
                <a:gd name="T6" fmla="*/ 363 w 366"/>
                <a:gd name="T7" fmla="*/ 71 h 512"/>
                <a:gd name="T8" fmla="*/ 355 w 366"/>
                <a:gd name="T9" fmla="*/ 88 h 512"/>
                <a:gd name="T10" fmla="*/ 340 w 366"/>
                <a:gd name="T11" fmla="*/ 90 h 512"/>
                <a:gd name="T12" fmla="*/ 307 w 366"/>
                <a:gd name="T13" fmla="*/ 92 h 512"/>
                <a:gd name="T14" fmla="*/ 266 w 366"/>
                <a:gd name="T15" fmla="*/ 104 h 512"/>
                <a:gd name="T16" fmla="*/ 204 w 366"/>
                <a:gd name="T17" fmla="*/ 131 h 512"/>
                <a:gd name="T18" fmla="*/ 160 w 366"/>
                <a:gd name="T19" fmla="*/ 163 h 512"/>
                <a:gd name="T20" fmla="*/ 115 w 366"/>
                <a:gd name="T21" fmla="*/ 209 h 512"/>
                <a:gd name="T22" fmla="*/ 82 w 366"/>
                <a:gd name="T23" fmla="*/ 250 h 512"/>
                <a:gd name="T24" fmla="*/ 68 w 366"/>
                <a:gd name="T25" fmla="*/ 285 h 512"/>
                <a:gd name="T26" fmla="*/ 65 w 366"/>
                <a:gd name="T27" fmla="*/ 317 h 512"/>
                <a:gd name="T28" fmla="*/ 76 w 366"/>
                <a:gd name="T29" fmla="*/ 344 h 512"/>
                <a:gd name="T30" fmla="*/ 102 w 366"/>
                <a:gd name="T31" fmla="*/ 369 h 512"/>
                <a:gd name="T32" fmla="*/ 149 w 366"/>
                <a:gd name="T33" fmla="*/ 394 h 512"/>
                <a:gd name="T34" fmla="*/ 194 w 366"/>
                <a:gd name="T35" fmla="*/ 398 h 512"/>
                <a:gd name="T36" fmla="*/ 243 w 366"/>
                <a:gd name="T37" fmla="*/ 396 h 512"/>
                <a:gd name="T38" fmla="*/ 274 w 366"/>
                <a:gd name="T39" fmla="*/ 401 h 512"/>
                <a:gd name="T40" fmla="*/ 285 w 366"/>
                <a:gd name="T41" fmla="*/ 416 h 512"/>
                <a:gd name="T42" fmla="*/ 285 w 366"/>
                <a:gd name="T43" fmla="*/ 434 h 512"/>
                <a:gd name="T44" fmla="*/ 273 w 366"/>
                <a:gd name="T45" fmla="*/ 442 h 512"/>
                <a:gd name="T46" fmla="*/ 247 w 366"/>
                <a:gd name="T47" fmla="*/ 441 h 512"/>
                <a:gd name="T48" fmla="*/ 219 w 366"/>
                <a:gd name="T49" fmla="*/ 427 h 512"/>
                <a:gd name="T50" fmla="*/ 208 w 366"/>
                <a:gd name="T51" fmla="*/ 423 h 512"/>
                <a:gd name="T52" fmla="*/ 217 w 366"/>
                <a:gd name="T53" fmla="*/ 434 h 512"/>
                <a:gd name="T54" fmla="*/ 241 w 366"/>
                <a:gd name="T55" fmla="*/ 459 h 512"/>
                <a:gd name="T56" fmla="*/ 253 w 366"/>
                <a:gd name="T57" fmla="*/ 483 h 512"/>
                <a:gd name="T58" fmla="*/ 252 w 366"/>
                <a:gd name="T59" fmla="*/ 497 h 512"/>
                <a:gd name="T60" fmla="*/ 237 w 366"/>
                <a:gd name="T61" fmla="*/ 499 h 512"/>
                <a:gd name="T62" fmla="*/ 209 w 366"/>
                <a:gd name="T63" fmla="*/ 493 h 512"/>
                <a:gd name="T64" fmla="*/ 196 w 366"/>
                <a:gd name="T65" fmla="*/ 479 h 512"/>
                <a:gd name="T66" fmla="*/ 188 w 366"/>
                <a:gd name="T67" fmla="*/ 448 h 512"/>
                <a:gd name="T68" fmla="*/ 178 w 366"/>
                <a:gd name="T69" fmla="*/ 436 h 512"/>
                <a:gd name="T70" fmla="*/ 156 w 366"/>
                <a:gd name="T71" fmla="*/ 441 h 512"/>
                <a:gd name="T72" fmla="*/ 152 w 366"/>
                <a:gd name="T73" fmla="*/ 449 h 512"/>
                <a:gd name="T74" fmla="*/ 171 w 366"/>
                <a:gd name="T75" fmla="*/ 472 h 512"/>
                <a:gd name="T76" fmla="*/ 174 w 366"/>
                <a:gd name="T77" fmla="*/ 492 h 512"/>
                <a:gd name="T78" fmla="*/ 163 w 366"/>
                <a:gd name="T79" fmla="*/ 510 h 512"/>
                <a:gd name="T80" fmla="*/ 151 w 366"/>
                <a:gd name="T81" fmla="*/ 509 h 512"/>
                <a:gd name="T82" fmla="*/ 123 w 366"/>
                <a:gd name="T83" fmla="*/ 491 h 512"/>
                <a:gd name="T84" fmla="*/ 118 w 366"/>
                <a:gd name="T85" fmla="*/ 474 h 512"/>
                <a:gd name="T86" fmla="*/ 120 w 366"/>
                <a:gd name="T87" fmla="*/ 437 h 512"/>
                <a:gd name="T88" fmla="*/ 114 w 366"/>
                <a:gd name="T89" fmla="*/ 423 h 512"/>
                <a:gd name="T90" fmla="*/ 92 w 366"/>
                <a:gd name="T91" fmla="*/ 412 h 512"/>
                <a:gd name="T92" fmla="*/ 71 w 366"/>
                <a:gd name="T93" fmla="*/ 399 h 512"/>
                <a:gd name="T94" fmla="*/ 30 w 366"/>
                <a:gd name="T95" fmla="*/ 364 h 512"/>
                <a:gd name="T96" fmla="*/ 5 w 366"/>
                <a:gd name="T97" fmla="*/ 325 h 512"/>
                <a:gd name="T98" fmla="*/ 0 w 366"/>
                <a:gd name="T99" fmla="*/ 298 h 512"/>
                <a:gd name="T100" fmla="*/ 9 w 366"/>
                <a:gd name="T101" fmla="*/ 263 h 512"/>
                <a:gd name="T102" fmla="*/ 41 w 366"/>
                <a:gd name="T103" fmla="*/ 207 h 512"/>
                <a:gd name="T104" fmla="*/ 85 w 366"/>
                <a:gd name="T105" fmla="*/ 155 h 512"/>
                <a:gd name="T106" fmla="*/ 161 w 366"/>
                <a:gd name="T107" fmla="*/ 91 h 512"/>
                <a:gd name="T108" fmla="*/ 230 w 366"/>
                <a:gd name="T109" fmla="*/ 47 h 512"/>
                <a:gd name="T110" fmla="*/ 277 w 366"/>
                <a:gd name="T111" fmla="*/ 22 h 512"/>
                <a:gd name="T112" fmla="*/ 306 w 366"/>
                <a:gd name="T113" fmla="*/ 6 h 5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6"/>
                <a:gd name="T172" fmla="*/ 0 h 512"/>
                <a:gd name="T173" fmla="*/ 366 w 366"/>
                <a:gd name="T174" fmla="*/ 512 h 5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6" h="512">
                  <a:moveTo>
                    <a:pt x="325" y="0"/>
                  </a:moveTo>
                  <a:lnTo>
                    <a:pt x="336" y="1"/>
                  </a:lnTo>
                  <a:lnTo>
                    <a:pt x="347" y="4"/>
                  </a:lnTo>
                  <a:lnTo>
                    <a:pt x="356" y="10"/>
                  </a:lnTo>
                  <a:lnTo>
                    <a:pt x="360" y="13"/>
                  </a:lnTo>
                  <a:lnTo>
                    <a:pt x="362" y="18"/>
                  </a:lnTo>
                  <a:lnTo>
                    <a:pt x="363" y="25"/>
                  </a:lnTo>
                  <a:lnTo>
                    <a:pt x="365" y="33"/>
                  </a:lnTo>
                  <a:lnTo>
                    <a:pt x="366" y="42"/>
                  </a:lnTo>
                  <a:lnTo>
                    <a:pt x="366" y="52"/>
                  </a:lnTo>
                  <a:lnTo>
                    <a:pt x="365" y="61"/>
                  </a:lnTo>
                  <a:lnTo>
                    <a:pt x="363" y="71"/>
                  </a:lnTo>
                  <a:lnTo>
                    <a:pt x="361" y="79"/>
                  </a:lnTo>
                  <a:lnTo>
                    <a:pt x="358" y="85"/>
                  </a:lnTo>
                  <a:lnTo>
                    <a:pt x="355" y="88"/>
                  </a:lnTo>
                  <a:lnTo>
                    <a:pt x="351" y="90"/>
                  </a:lnTo>
                  <a:lnTo>
                    <a:pt x="346" y="90"/>
                  </a:lnTo>
                  <a:lnTo>
                    <a:pt x="340" y="90"/>
                  </a:lnTo>
                  <a:lnTo>
                    <a:pt x="325" y="90"/>
                  </a:lnTo>
                  <a:lnTo>
                    <a:pt x="317" y="90"/>
                  </a:lnTo>
                  <a:lnTo>
                    <a:pt x="307" y="92"/>
                  </a:lnTo>
                  <a:lnTo>
                    <a:pt x="296" y="96"/>
                  </a:lnTo>
                  <a:lnTo>
                    <a:pt x="282" y="99"/>
                  </a:lnTo>
                  <a:lnTo>
                    <a:pt x="266" y="104"/>
                  </a:lnTo>
                  <a:lnTo>
                    <a:pt x="252" y="109"/>
                  </a:lnTo>
                  <a:lnTo>
                    <a:pt x="219" y="123"/>
                  </a:lnTo>
                  <a:lnTo>
                    <a:pt x="204" y="131"/>
                  </a:lnTo>
                  <a:lnTo>
                    <a:pt x="189" y="140"/>
                  </a:lnTo>
                  <a:lnTo>
                    <a:pt x="174" y="151"/>
                  </a:lnTo>
                  <a:lnTo>
                    <a:pt x="160" y="163"/>
                  </a:lnTo>
                  <a:lnTo>
                    <a:pt x="145" y="178"/>
                  </a:lnTo>
                  <a:lnTo>
                    <a:pt x="129" y="193"/>
                  </a:lnTo>
                  <a:lnTo>
                    <a:pt x="115" y="209"/>
                  </a:lnTo>
                  <a:lnTo>
                    <a:pt x="102" y="223"/>
                  </a:lnTo>
                  <a:lnTo>
                    <a:pt x="91" y="238"/>
                  </a:lnTo>
                  <a:lnTo>
                    <a:pt x="82" y="250"/>
                  </a:lnTo>
                  <a:lnTo>
                    <a:pt x="76" y="263"/>
                  </a:lnTo>
                  <a:lnTo>
                    <a:pt x="71" y="274"/>
                  </a:lnTo>
                  <a:lnTo>
                    <a:pt x="68" y="285"/>
                  </a:lnTo>
                  <a:lnTo>
                    <a:pt x="65" y="296"/>
                  </a:lnTo>
                  <a:lnTo>
                    <a:pt x="65" y="307"/>
                  </a:lnTo>
                  <a:lnTo>
                    <a:pt x="65" y="317"/>
                  </a:lnTo>
                  <a:lnTo>
                    <a:pt x="68" y="326"/>
                  </a:lnTo>
                  <a:lnTo>
                    <a:pt x="71" y="335"/>
                  </a:lnTo>
                  <a:lnTo>
                    <a:pt x="76" y="344"/>
                  </a:lnTo>
                  <a:lnTo>
                    <a:pt x="84" y="352"/>
                  </a:lnTo>
                  <a:lnTo>
                    <a:pt x="92" y="361"/>
                  </a:lnTo>
                  <a:lnTo>
                    <a:pt x="102" y="369"/>
                  </a:lnTo>
                  <a:lnTo>
                    <a:pt x="124" y="384"/>
                  </a:lnTo>
                  <a:lnTo>
                    <a:pt x="136" y="389"/>
                  </a:lnTo>
                  <a:lnTo>
                    <a:pt x="149" y="394"/>
                  </a:lnTo>
                  <a:lnTo>
                    <a:pt x="162" y="396"/>
                  </a:lnTo>
                  <a:lnTo>
                    <a:pt x="177" y="398"/>
                  </a:lnTo>
                  <a:lnTo>
                    <a:pt x="194" y="398"/>
                  </a:lnTo>
                  <a:lnTo>
                    <a:pt x="211" y="398"/>
                  </a:lnTo>
                  <a:lnTo>
                    <a:pt x="228" y="396"/>
                  </a:lnTo>
                  <a:lnTo>
                    <a:pt x="243" y="396"/>
                  </a:lnTo>
                  <a:lnTo>
                    <a:pt x="257" y="396"/>
                  </a:lnTo>
                  <a:lnTo>
                    <a:pt x="266" y="398"/>
                  </a:lnTo>
                  <a:lnTo>
                    <a:pt x="274" y="401"/>
                  </a:lnTo>
                  <a:lnTo>
                    <a:pt x="279" y="405"/>
                  </a:lnTo>
                  <a:lnTo>
                    <a:pt x="282" y="410"/>
                  </a:lnTo>
                  <a:lnTo>
                    <a:pt x="285" y="416"/>
                  </a:lnTo>
                  <a:lnTo>
                    <a:pt x="286" y="427"/>
                  </a:lnTo>
                  <a:lnTo>
                    <a:pt x="286" y="431"/>
                  </a:lnTo>
                  <a:lnTo>
                    <a:pt x="285" y="434"/>
                  </a:lnTo>
                  <a:lnTo>
                    <a:pt x="284" y="437"/>
                  </a:lnTo>
                  <a:lnTo>
                    <a:pt x="280" y="439"/>
                  </a:lnTo>
                  <a:lnTo>
                    <a:pt x="273" y="442"/>
                  </a:lnTo>
                  <a:lnTo>
                    <a:pt x="262" y="442"/>
                  </a:lnTo>
                  <a:lnTo>
                    <a:pt x="252" y="442"/>
                  </a:lnTo>
                  <a:lnTo>
                    <a:pt x="247" y="441"/>
                  </a:lnTo>
                  <a:lnTo>
                    <a:pt x="239" y="438"/>
                  </a:lnTo>
                  <a:lnTo>
                    <a:pt x="226" y="431"/>
                  </a:lnTo>
                  <a:lnTo>
                    <a:pt x="219" y="427"/>
                  </a:lnTo>
                  <a:lnTo>
                    <a:pt x="214" y="425"/>
                  </a:lnTo>
                  <a:lnTo>
                    <a:pt x="209" y="423"/>
                  </a:lnTo>
                  <a:lnTo>
                    <a:pt x="208" y="423"/>
                  </a:lnTo>
                  <a:lnTo>
                    <a:pt x="209" y="426"/>
                  </a:lnTo>
                  <a:lnTo>
                    <a:pt x="211" y="429"/>
                  </a:lnTo>
                  <a:lnTo>
                    <a:pt x="217" y="434"/>
                  </a:lnTo>
                  <a:lnTo>
                    <a:pt x="222" y="441"/>
                  </a:lnTo>
                  <a:lnTo>
                    <a:pt x="236" y="453"/>
                  </a:lnTo>
                  <a:lnTo>
                    <a:pt x="241" y="459"/>
                  </a:lnTo>
                  <a:lnTo>
                    <a:pt x="244" y="464"/>
                  </a:lnTo>
                  <a:lnTo>
                    <a:pt x="249" y="474"/>
                  </a:lnTo>
                  <a:lnTo>
                    <a:pt x="253" y="483"/>
                  </a:lnTo>
                  <a:lnTo>
                    <a:pt x="254" y="492"/>
                  </a:lnTo>
                  <a:lnTo>
                    <a:pt x="253" y="495"/>
                  </a:lnTo>
                  <a:lnTo>
                    <a:pt x="252" y="497"/>
                  </a:lnTo>
                  <a:lnTo>
                    <a:pt x="248" y="498"/>
                  </a:lnTo>
                  <a:lnTo>
                    <a:pt x="243" y="498"/>
                  </a:lnTo>
                  <a:lnTo>
                    <a:pt x="237" y="499"/>
                  </a:lnTo>
                  <a:lnTo>
                    <a:pt x="230" y="498"/>
                  </a:lnTo>
                  <a:lnTo>
                    <a:pt x="215" y="496"/>
                  </a:lnTo>
                  <a:lnTo>
                    <a:pt x="209" y="493"/>
                  </a:lnTo>
                  <a:lnTo>
                    <a:pt x="204" y="490"/>
                  </a:lnTo>
                  <a:lnTo>
                    <a:pt x="200" y="485"/>
                  </a:lnTo>
                  <a:lnTo>
                    <a:pt x="196" y="479"/>
                  </a:lnTo>
                  <a:lnTo>
                    <a:pt x="192" y="463"/>
                  </a:lnTo>
                  <a:lnTo>
                    <a:pt x="189" y="455"/>
                  </a:lnTo>
                  <a:lnTo>
                    <a:pt x="188" y="448"/>
                  </a:lnTo>
                  <a:lnTo>
                    <a:pt x="184" y="442"/>
                  </a:lnTo>
                  <a:lnTo>
                    <a:pt x="182" y="438"/>
                  </a:lnTo>
                  <a:lnTo>
                    <a:pt x="178" y="436"/>
                  </a:lnTo>
                  <a:lnTo>
                    <a:pt x="173" y="436"/>
                  </a:lnTo>
                  <a:lnTo>
                    <a:pt x="165" y="437"/>
                  </a:lnTo>
                  <a:lnTo>
                    <a:pt x="156" y="441"/>
                  </a:lnTo>
                  <a:lnTo>
                    <a:pt x="154" y="443"/>
                  </a:lnTo>
                  <a:lnTo>
                    <a:pt x="152" y="445"/>
                  </a:lnTo>
                  <a:lnTo>
                    <a:pt x="152" y="449"/>
                  </a:lnTo>
                  <a:lnTo>
                    <a:pt x="155" y="453"/>
                  </a:lnTo>
                  <a:lnTo>
                    <a:pt x="162" y="463"/>
                  </a:lnTo>
                  <a:lnTo>
                    <a:pt x="171" y="472"/>
                  </a:lnTo>
                  <a:lnTo>
                    <a:pt x="173" y="477"/>
                  </a:lnTo>
                  <a:lnTo>
                    <a:pt x="174" y="482"/>
                  </a:lnTo>
                  <a:lnTo>
                    <a:pt x="174" y="492"/>
                  </a:lnTo>
                  <a:lnTo>
                    <a:pt x="171" y="501"/>
                  </a:lnTo>
                  <a:lnTo>
                    <a:pt x="166" y="509"/>
                  </a:lnTo>
                  <a:lnTo>
                    <a:pt x="163" y="510"/>
                  </a:lnTo>
                  <a:lnTo>
                    <a:pt x="160" y="512"/>
                  </a:lnTo>
                  <a:lnTo>
                    <a:pt x="156" y="512"/>
                  </a:lnTo>
                  <a:lnTo>
                    <a:pt x="151" y="509"/>
                  </a:lnTo>
                  <a:lnTo>
                    <a:pt x="139" y="504"/>
                  </a:lnTo>
                  <a:lnTo>
                    <a:pt x="127" y="496"/>
                  </a:lnTo>
                  <a:lnTo>
                    <a:pt x="123" y="491"/>
                  </a:lnTo>
                  <a:lnTo>
                    <a:pt x="119" y="486"/>
                  </a:lnTo>
                  <a:lnTo>
                    <a:pt x="118" y="480"/>
                  </a:lnTo>
                  <a:lnTo>
                    <a:pt x="118" y="474"/>
                  </a:lnTo>
                  <a:lnTo>
                    <a:pt x="119" y="459"/>
                  </a:lnTo>
                  <a:lnTo>
                    <a:pt x="120" y="443"/>
                  </a:lnTo>
                  <a:lnTo>
                    <a:pt x="120" y="437"/>
                  </a:lnTo>
                  <a:lnTo>
                    <a:pt x="119" y="431"/>
                  </a:lnTo>
                  <a:lnTo>
                    <a:pt x="117" y="427"/>
                  </a:lnTo>
                  <a:lnTo>
                    <a:pt x="114" y="423"/>
                  </a:lnTo>
                  <a:lnTo>
                    <a:pt x="107" y="420"/>
                  </a:lnTo>
                  <a:lnTo>
                    <a:pt x="97" y="416"/>
                  </a:lnTo>
                  <a:lnTo>
                    <a:pt x="92" y="412"/>
                  </a:lnTo>
                  <a:lnTo>
                    <a:pt x="86" y="409"/>
                  </a:lnTo>
                  <a:lnTo>
                    <a:pt x="80" y="404"/>
                  </a:lnTo>
                  <a:lnTo>
                    <a:pt x="71" y="399"/>
                  </a:lnTo>
                  <a:lnTo>
                    <a:pt x="54" y="387"/>
                  </a:lnTo>
                  <a:lnTo>
                    <a:pt x="37" y="372"/>
                  </a:lnTo>
                  <a:lnTo>
                    <a:pt x="30" y="364"/>
                  </a:lnTo>
                  <a:lnTo>
                    <a:pt x="23" y="357"/>
                  </a:lnTo>
                  <a:lnTo>
                    <a:pt x="14" y="341"/>
                  </a:lnTo>
                  <a:lnTo>
                    <a:pt x="5" y="325"/>
                  </a:lnTo>
                  <a:lnTo>
                    <a:pt x="3" y="317"/>
                  </a:lnTo>
                  <a:lnTo>
                    <a:pt x="0" y="308"/>
                  </a:lnTo>
                  <a:lnTo>
                    <a:pt x="0" y="298"/>
                  </a:lnTo>
                  <a:lnTo>
                    <a:pt x="1" y="287"/>
                  </a:lnTo>
                  <a:lnTo>
                    <a:pt x="5" y="276"/>
                  </a:lnTo>
                  <a:lnTo>
                    <a:pt x="9" y="263"/>
                  </a:lnTo>
                  <a:lnTo>
                    <a:pt x="15" y="249"/>
                  </a:lnTo>
                  <a:lnTo>
                    <a:pt x="22" y="236"/>
                  </a:lnTo>
                  <a:lnTo>
                    <a:pt x="41" y="207"/>
                  </a:lnTo>
                  <a:lnTo>
                    <a:pt x="60" y="180"/>
                  </a:lnTo>
                  <a:lnTo>
                    <a:pt x="71" y="167"/>
                  </a:lnTo>
                  <a:lnTo>
                    <a:pt x="85" y="155"/>
                  </a:lnTo>
                  <a:lnTo>
                    <a:pt x="114" y="128"/>
                  </a:lnTo>
                  <a:lnTo>
                    <a:pt x="146" y="103"/>
                  </a:lnTo>
                  <a:lnTo>
                    <a:pt x="161" y="91"/>
                  </a:lnTo>
                  <a:lnTo>
                    <a:pt x="174" y="81"/>
                  </a:lnTo>
                  <a:lnTo>
                    <a:pt x="203" y="63"/>
                  </a:lnTo>
                  <a:lnTo>
                    <a:pt x="230" y="47"/>
                  </a:lnTo>
                  <a:lnTo>
                    <a:pt x="257" y="33"/>
                  </a:lnTo>
                  <a:lnTo>
                    <a:pt x="268" y="27"/>
                  </a:lnTo>
                  <a:lnTo>
                    <a:pt x="277" y="22"/>
                  </a:lnTo>
                  <a:lnTo>
                    <a:pt x="286" y="17"/>
                  </a:lnTo>
                  <a:lnTo>
                    <a:pt x="293" y="13"/>
                  </a:lnTo>
                  <a:lnTo>
                    <a:pt x="306" y="6"/>
                  </a:lnTo>
                  <a:lnTo>
                    <a:pt x="316" y="1"/>
                  </a:lnTo>
                  <a:lnTo>
                    <a:pt x="325" y="0"/>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7" name="Freeform 22"/>
            <p:cNvSpPr>
              <a:spLocks/>
            </p:cNvSpPr>
            <p:nvPr/>
          </p:nvSpPr>
          <p:spPr bwMode="auto">
            <a:xfrm>
              <a:off x="4267" y="2023"/>
              <a:ext cx="245" cy="743"/>
            </a:xfrm>
            <a:custGeom>
              <a:avLst/>
              <a:gdLst>
                <a:gd name="T0" fmla="*/ 36 w 245"/>
                <a:gd name="T1" fmla="*/ 1 h 743"/>
                <a:gd name="T2" fmla="*/ 82 w 245"/>
                <a:gd name="T3" fmla="*/ 16 h 743"/>
                <a:gd name="T4" fmla="*/ 125 w 245"/>
                <a:gd name="T5" fmla="*/ 44 h 743"/>
                <a:gd name="T6" fmla="*/ 157 w 245"/>
                <a:gd name="T7" fmla="*/ 93 h 743"/>
                <a:gd name="T8" fmla="*/ 191 w 245"/>
                <a:gd name="T9" fmla="*/ 178 h 743"/>
                <a:gd name="T10" fmla="*/ 225 w 245"/>
                <a:gd name="T11" fmla="*/ 284 h 743"/>
                <a:gd name="T12" fmla="*/ 245 w 245"/>
                <a:gd name="T13" fmla="*/ 407 h 743"/>
                <a:gd name="T14" fmla="*/ 241 w 245"/>
                <a:gd name="T15" fmla="*/ 497 h 743"/>
                <a:gd name="T16" fmla="*/ 232 w 245"/>
                <a:gd name="T17" fmla="*/ 537 h 743"/>
                <a:gd name="T18" fmla="*/ 206 w 245"/>
                <a:gd name="T19" fmla="*/ 583 h 743"/>
                <a:gd name="T20" fmla="*/ 195 w 245"/>
                <a:gd name="T21" fmla="*/ 598 h 743"/>
                <a:gd name="T22" fmla="*/ 184 w 245"/>
                <a:gd name="T23" fmla="*/ 613 h 743"/>
                <a:gd name="T24" fmla="*/ 189 w 245"/>
                <a:gd name="T25" fmla="*/ 630 h 743"/>
                <a:gd name="T26" fmla="*/ 212 w 245"/>
                <a:gd name="T27" fmla="*/ 670 h 743"/>
                <a:gd name="T28" fmla="*/ 209 w 245"/>
                <a:gd name="T29" fmla="*/ 710 h 743"/>
                <a:gd name="T30" fmla="*/ 195 w 245"/>
                <a:gd name="T31" fmla="*/ 736 h 743"/>
                <a:gd name="T32" fmla="*/ 170 w 245"/>
                <a:gd name="T33" fmla="*/ 743 h 743"/>
                <a:gd name="T34" fmla="*/ 147 w 245"/>
                <a:gd name="T35" fmla="*/ 740 h 743"/>
                <a:gd name="T36" fmla="*/ 140 w 245"/>
                <a:gd name="T37" fmla="*/ 725 h 743"/>
                <a:gd name="T38" fmla="*/ 142 w 245"/>
                <a:gd name="T39" fmla="*/ 699 h 743"/>
                <a:gd name="T40" fmla="*/ 154 w 245"/>
                <a:gd name="T41" fmla="*/ 682 h 743"/>
                <a:gd name="T42" fmla="*/ 154 w 245"/>
                <a:gd name="T43" fmla="*/ 655 h 743"/>
                <a:gd name="T44" fmla="*/ 143 w 245"/>
                <a:gd name="T45" fmla="*/ 629 h 743"/>
                <a:gd name="T46" fmla="*/ 110 w 245"/>
                <a:gd name="T47" fmla="*/ 606 h 743"/>
                <a:gd name="T48" fmla="*/ 77 w 245"/>
                <a:gd name="T49" fmla="*/ 585 h 743"/>
                <a:gd name="T50" fmla="*/ 61 w 245"/>
                <a:gd name="T51" fmla="*/ 558 h 743"/>
                <a:gd name="T52" fmla="*/ 68 w 245"/>
                <a:gd name="T53" fmla="*/ 547 h 743"/>
                <a:gd name="T54" fmla="*/ 99 w 245"/>
                <a:gd name="T55" fmla="*/ 541 h 743"/>
                <a:gd name="T56" fmla="*/ 130 w 245"/>
                <a:gd name="T57" fmla="*/ 549 h 743"/>
                <a:gd name="T58" fmla="*/ 153 w 245"/>
                <a:gd name="T59" fmla="*/ 559 h 743"/>
                <a:gd name="T60" fmla="*/ 165 w 245"/>
                <a:gd name="T61" fmla="*/ 559 h 743"/>
                <a:gd name="T62" fmla="*/ 185 w 245"/>
                <a:gd name="T63" fmla="*/ 541 h 743"/>
                <a:gd name="T64" fmla="*/ 195 w 245"/>
                <a:gd name="T65" fmla="*/ 515 h 743"/>
                <a:gd name="T66" fmla="*/ 201 w 245"/>
                <a:gd name="T67" fmla="*/ 468 h 743"/>
                <a:gd name="T68" fmla="*/ 201 w 245"/>
                <a:gd name="T69" fmla="*/ 392 h 743"/>
                <a:gd name="T70" fmla="*/ 190 w 245"/>
                <a:gd name="T71" fmla="*/ 343 h 743"/>
                <a:gd name="T72" fmla="*/ 151 w 245"/>
                <a:gd name="T73" fmla="*/ 257 h 743"/>
                <a:gd name="T74" fmla="*/ 117 w 245"/>
                <a:gd name="T75" fmla="*/ 185 h 743"/>
                <a:gd name="T76" fmla="*/ 82 w 245"/>
                <a:gd name="T77" fmla="*/ 151 h 743"/>
                <a:gd name="T78" fmla="*/ 33 w 245"/>
                <a:gd name="T79" fmla="*/ 126 h 743"/>
                <a:gd name="T80" fmla="*/ 8 w 245"/>
                <a:gd name="T81" fmla="*/ 106 h 743"/>
                <a:gd name="T82" fmla="*/ 1 w 245"/>
                <a:gd name="T83" fmla="*/ 83 h 743"/>
                <a:gd name="T84" fmla="*/ 0 w 245"/>
                <a:gd name="T85" fmla="*/ 44 h 743"/>
                <a:gd name="T86" fmla="*/ 1 w 245"/>
                <a:gd name="T87" fmla="*/ 12 h 743"/>
                <a:gd name="T88" fmla="*/ 14 w 245"/>
                <a:gd name="T89" fmla="*/ 0 h 7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
                <a:gd name="T136" fmla="*/ 0 h 743"/>
                <a:gd name="T137" fmla="*/ 245 w 245"/>
                <a:gd name="T138" fmla="*/ 743 h 7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 h="743">
                  <a:moveTo>
                    <a:pt x="14" y="0"/>
                  </a:moveTo>
                  <a:lnTo>
                    <a:pt x="24" y="0"/>
                  </a:lnTo>
                  <a:lnTo>
                    <a:pt x="36" y="1"/>
                  </a:lnTo>
                  <a:lnTo>
                    <a:pt x="50" y="5"/>
                  </a:lnTo>
                  <a:lnTo>
                    <a:pt x="66" y="9"/>
                  </a:lnTo>
                  <a:lnTo>
                    <a:pt x="82" y="16"/>
                  </a:lnTo>
                  <a:lnTo>
                    <a:pt x="98" y="23"/>
                  </a:lnTo>
                  <a:lnTo>
                    <a:pt x="113" y="33"/>
                  </a:lnTo>
                  <a:lnTo>
                    <a:pt x="125" y="44"/>
                  </a:lnTo>
                  <a:lnTo>
                    <a:pt x="136" y="57"/>
                  </a:lnTo>
                  <a:lnTo>
                    <a:pt x="147" y="74"/>
                  </a:lnTo>
                  <a:lnTo>
                    <a:pt x="157" y="93"/>
                  </a:lnTo>
                  <a:lnTo>
                    <a:pt x="165" y="114"/>
                  </a:lnTo>
                  <a:lnTo>
                    <a:pt x="182" y="157"/>
                  </a:lnTo>
                  <a:lnTo>
                    <a:pt x="191" y="178"/>
                  </a:lnTo>
                  <a:lnTo>
                    <a:pt x="198" y="198"/>
                  </a:lnTo>
                  <a:lnTo>
                    <a:pt x="213" y="240"/>
                  </a:lnTo>
                  <a:lnTo>
                    <a:pt x="225" y="284"/>
                  </a:lnTo>
                  <a:lnTo>
                    <a:pt x="236" y="327"/>
                  </a:lnTo>
                  <a:lnTo>
                    <a:pt x="243" y="368"/>
                  </a:lnTo>
                  <a:lnTo>
                    <a:pt x="245" y="407"/>
                  </a:lnTo>
                  <a:lnTo>
                    <a:pt x="245" y="445"/>
                  </a:lnTo>
                  <a:lnTo>
                    <a:pt x="243" y="481"/>
                  </a:lnTo>
                  <a:lnTo>
                    <a:pt x="241" y="497"/>
                  </a:lnTo>
                  <a:lnTo>
                    <a:pt x="239" y="511"/>
                  </a:lnTo>
                  <a:lnTo>
                    <a:pt x="236" y="525"/>
                  </a:lnTo>
                  <a:lnTo>
                    <a:pt x="232" y="537"/>
                  </a:lnTo>
                  <a:lnTo>
                    <a:pt x="222" y="558"/>
                  </a:lnTo>
                  <a:lnTo>
                    <a:pt x="211" y="575"/>
                  </a:lnTo>
                  <a:lnTo>
                    <a:pt x="206" y="583"/>
                  </a:lnTo>
                  <a:lnTo>
                    <a:pt x="202" y="589"/>
                  </a:lnTo>
                  <a:lnTo>
                    <a:pt x="198" y="595"/>
                  </a:lnTo>
                  <a:lnTo>
                    <a:pt x="195" y="598"/>
                  </a:lnTo>
                  <a:lnTo>
                    <a:pt x="189" y="605"/>
                  </a:lnTo>
                  <a:lnTo>
                    <a:pt x="185" y="610"/>
                  </a:lnTo>
                  <a:lnTo>
                    <a:pt x="184" y="613"/>
                  </a:lnTo>
                  <a:lnTo>
                    <a:pt x="184" y="618"/>
                  </a:lnTo>
                  <a:lnTo>
                    <a:pt x="186" y="624"/>
                  </a:lnTo>
                  <a:lnTo>
                    <a:pt x="189" y="630"/>
                  </a:lnTo>
                  <a:lnTo>
                    <a:pt x="198" y="646"/>
                  </a:lnTo>
                  <a:lnTo>
                    <a:pt x="208" y="661"/>
                  </a:lnTo>
                  <a:lnTo>
                    <a:pt x="212" y="670"/>
                  </a:lnTo>
                  <a:lnTo>
                    <a:pt x="213" y="677"/>
                  </a:lnTo>
                  <a:lnTo>
                    <a:pt x="213" y="693"/>
                  </a:lnTo>
                  <a:lnTo>
                    <a:pt x="209" y="710"/>
                  </a:lnTo>
                  <a:lnTo>
                    <a:pt x="202" y="725"/>
                  </a:lnTo>
                  <a:lnTo>
                    <a:pt x="198" y="731"/>
                  </a:lnTo>
                  <a:lnTo>
                    <a:pt x="195" y="736"/>
                  </a:lnTo>
                  <a:lnTo>
                    <a:pt x="190" y="740"/>
                  </a:lnTo>
                  <a:lnTo>
                    <a:pt x="184" y="741"/>
                  </a:lnTo>
                  <a:lnTo>
                    <a:pt x="170" y="743"/>
                  </a:lnTo>
                  <a:lnTo>
                    <a:pt x="157" y="742"/>
                  </a:lnTo>
                  <a:lnTo>
                    <a:pt x="151" y="741"/>
                  </a:lnTo>
                  <a:lnTo>
                    <a:pt x="147" y="740"/>
                  </a:lnTo>
                  <a:lnTo>
                    <a:pt x="144" y="737"/>
                  </a:lnTo>
                  <a:lnTo>
                    <a:pt x="142" y="733"/>
                  </a:lnTo>
                  <a:lnTo>
                    <a:pt x="140" y="725"/>
                  </a:lnTo>
                  <a:lnTo>
                    <a:pt x="140" y="715"/>
                  </a:lnTo>
                  <a:lnTo>
                    <a:pt x="140" y="706"/>
                  </a:lnTo>
                  <a:lnTo>
                    <a:pt x="142" y="699"/>
                  </a:lnTo>
                  <a:lnTo>
                    <a:pt x="147" y="693"/>
                  </a:lnTo>
                  <a:lnTo>
                    <a:pt x="152" y="686"/>
                  </a:lnTo>
                  <a:lnTo>
                    <a:pt x="154" y="682"/>
                  </a:lnTo>
                  <a:lnTo>
                    <a:pt x="154" y="677"/>
                  </a:lnTo>
                  <a:lnTo>
                    <a:pt x="154" y="667"/>
                  </a:lnTo>
                  <a:lnTo>
                    <a:pt x="154" y="655"/>
                  </a:lnTo>
                  <a:lnTo>
                    <a:pt x="151" y="641"/>
                  </a:lnTo>
                  <a:lnTo>
                    <a:pt x="148" y="635"/>
                  </a:lnTo>
                  <a:lnTo>
                    <a:pt x="143" y="629"/>
                  </a:lnTo>
                  <a:lnTo>
                    <a:pt x="137" y="623"/>
                  </a:lnTo>
                  <a:lnTo>
                    <a:pt x="130" y="617"/>
                  </a:lnTo>
                  <a:lnTo>
                    <a:pt x="110" y="606"/>
                  </a:lnTo>
                  <a:lnTo>
                    <a:pt x="92" y="595"/>
                  </a:lnTo>
                  <a:lnTo>
                    <a:pt x="83" y="590"/>
                  </a:lnTo>
                  <a:lnTo>
                    <a:pt x="77" y="585"/>
                  </a:lnTo>
                  <a:lnTo>
                    <a:pt x="68" y="575"/>
                  </a:lnTo>
                  <a:lnTo>
                    <a:pt x="63" y="567"/>
                  </a:lnTo>
                  <a:lnTo>
                    <a:pt x="61" y="558"/>
                  </a:lnTo>
                  <a:lnTo>
                    <a:pt x="62" y="552"/>
                  </a:lnTo>
                  <a:lnTo>
                    <a:pt x="65" y="549"/>
                  </a:lnTo>
                  <a:lnTo>
                    <a:pt x="68" y="547"/>
                  </a:lnTo>
                  <a:lnTo>
                    <a:pt x="77" y="543"/>
                  </a:lnTo>
                  <a:lnTo>
                    <a:pt x="89" y="542"/>
                  </a:lnTo>
                  <a:lnTo>
                    <a:pt x="99" y="541"/>
                  </a:lnTo>
                  <a:lnTo>
                    <a:pt x="109" y="542"/>
                  </a:lnTo>
                  <a:lnTo>
                    <a:pt x="120" y="546"/>
                  </a:lnTo>
                  <a:lnTo>
                    <a:pt x="130" y="549"/>
                  </a:lnTo>
                  <a:lnTo>
                    <a:pt x="140" y="552"/>
                  </a:lnTo>
                  <a:lnTo>
                    <a:pt x="147" y="556"/>
                  </a:lnTo>
                  <a:lnTo>
                    <a:pt x="153" y="559"/>
                  </a:lnTo>
                  <a:lnTo>
                    <a:pt x="159" y="560"/>
                  </a:lnTo>
                  <a:lnTo>
                    <a:pt x="162" y="560"/>
                  </a:lnTo>
                  <a:lnTo>
                    <a:pt x="165" y="559"/>
                  </a:lnTo>
                  <a:lnTo>
                    <a:pt x="173" y="554"/>
                  </a:lnTo>
                  <a:lnTo>
                    <a:pt x="181" y="547"/>
                  </a:lnTo>
                  <a:lnTo>
                    <a:pt x="185" y="541"/>
                  </a:lnTo>
                  <a:lnTo>
                    <a:pt x="189" y="535"/>
                  </a:lnTo>
                  <a:lnTo>
                    <a:pt x="192" y="526"/>
                  </a:lnTo>
                  <a:lnTo>
                    <a:pt x="195" y="515"/>
                  </a:lnTo>
                  <a:lnTo>
                    <a:pt x="197" y="502"/>
                  </a:lnTo>
                  <a:lnTo>
                    <a:pt x="198" y="487"/>
                  </a:lnTo>
                  <a:lnTo>
                    <a:pt x="201" y="468"/>
                  </a:lnTo>
                  <a:lnTo>
                    <a:pt x="202" y="450"/>
                  </a:lnTo>
                  <a:lnTo>
                    <a:pt x="202" y="411"/>
                  </a:lnTo>
                  <a:lnTo>
                    <a:pt x="201" y="392"/>
                  </a:lnTo>
                  <a:lnTo>
                    <a:pt x="198" y="375"/>
                  </a:lnTo>
                  <a:lnTo>
                    <a:pt x="195" y="359"/>
                  </a:lnTo>
                  <a:lnTo>
                    <a:pt x="190" y="343"/>
                  </a:lnTo>
                  <a:lnTo>
                    <a:pt x="178" y="314"/>
                  </a:lnTo>
                  <a:lnTo>
                    <a:pt x="164" y="284"/>
                  </a:lnTo>
                  <a:lnTo>
                    <a:pt x="151" y="257"/>
                  </a:lnTo>
                  <a:lnTo>
                    <a:pt x="140" y="232"/>
                  </a:lnTo>
                  <a:lnTo>
                    <a:pt x="128" y="207"/>
                  </a:lnTo>
                  <a:lnTo>
                    <a:pt x="117" y="185"/>
                  </a:lnTo>
                  <a:lnTo>
                    <a:pt x="103" y="165"/>
                  </a:lnTo>
                  <a:lnTo>
                    <a:pt x="93" y="157"/>
                  </a:lnTo>
                  <a:lnTo>
                    <a:pt x="82" y="151"/>
                  </a:lnTo>
                  <a:lnTo>
                    <a:pt x="57" y="138"/>
                  </a:lnTo>
                  <a:lnTo>
                    <a:pt x="44" y="132"/>
                  </a:lnTo>
                  <a:lnTo>
                    <a:pt x="33" y="126"/>
                  </a:lnTo>
                  <a:lnTo>
                    <a:pt x="22" y="120"/>
                  </a:lnTo>
                  <a:lnTo>
                    <a:pt x="14" y="114"/>
                  </a:lnTo>
                  <a:lnTo>
                    <a:pt x="8" y="106"/>
                  </a:lnTo>
                  <a:lnTo>
                    <a:pt x="5" y="99"/>
                  </a:lnTo>
                  <a:lnTo>
                    <a:pt x="2" y="90"/>
                  </a:lnTo>
                  <a:lnTo>
                    <a:pt x="1" y="83"/>
                  </a:lnTo>
                  <a:lnTo>
                    <a:pt x="0" y="66"/>
                  </a:lnTo>
                  <a:lnTo>
                    <a:pt x="0" y="51"/>
                  </a:lnTo>
                  <a:lnTo>
                    <a:pt x="0" y="44"/>
                  </a:lnTo>
                  <a:lnTo>
                    <a:pt x="0" y="35"/>
                  </a:lnTo>
                  <a:lnTo>
                    <a:pt x="0" y="19"/>
                  </a:lnTo>
                  <a:lnTo>
                    <a:pt x="1" y="12"/>
                  </a:lnTo>
                  <a:lnTo>
                    <a:pt x="3" y="6"/>
                  </a:lnTo>
                  <a:lnTo>
                    <a:pt x="8" y="2"/>
                  </a:lnTo>
                  <a:lnTo>
                    <a:pt x="14" y="0"/>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23"/>
            <p:cNvSpPr>
              <a:spLocks/>
            </p:cNvSpPr>
            <p:nvPr/>
          </p:nvSpPr>
          <p:spPr bwMode="auto">
            <a:xfrm>
              <a:off x="2934" y="1905"/>
              <a:ext cx="637" cy="1093"/>
            </a:xfrm>
            <a:custGeom>
              <a:avLst/>
              <a:gdLst>
                <a:gd name="T0" fmla="*/ 198 w 637"/>
                <a:gd name="T1" fmla="*/ 339 h 1093"/>
                <a:gd name="T2" fmla="*/ 184 w 637"/>
                <a:gd name="T3" fmla="*/ 3 h 1093"/>
                <a:gd name="T4" fmla="*/ 210 w 637"/>
                <a:gd name="T5" fmla="*/ 0 h 1093"/>
                <a:gd name="T6" fmla="*/ 232 w 637"/>
                <a:gd name="T7" fmla="*/ 331 h 1093"/>
                <a:gd name="T8" fmla="*/ 482 w 637"/>
                <a:gd name="T9" fmla="*/ 342 h 1093"/>
                <a:gd name="T10" fmla="*/ 519 w 637"/>
                <a:gd name="T11" fmla="*/ 29 h 1093"/>
                <a:gd name="T12" fmla="*/ 556 w 637"/>
                <a:gd name="T13" fmla="*/ 33 h 1093"/>
                <a:gd name="T14" fmla="*/ 508 w 637"/>
                <a:gd name="T15" fmla="*/ 350 h 1093"/>
                <a:gd name="T16" fmla="*/ 637 w 637"/>
                <a:gd name="T17" fmla="*/ 651 h 1093"/>
                <a:gd name="T18" fmla="*/ 615 w 637"/>
                <a:gd name="T19" fmla="*/ 1034 h 1093"/>
                <a:gd name="T20" fmla="*/ 633 w 637"/>
                <a:gd name="T21" fmla="*/ 1053 h 1093"/>
                <a:gd name="T22" fmla="*/ 622 w 637"/>
                <a:gd name="T23" fmla="*/ 1093 h 1093"/>
                <a:gd name="T24" fmla="*/ 589 w 637"/>
                <a:gd name="T25" fmla="*/ 1090 h 1093"/>
                <a:gd name="T26" fmla="*/ 570 w 637"/>
                <a:gd name="T27" fmla="*/ 1064 h 1093"/>
                <a:gd name="T28" fmla="*/ 585 w 637"/>
                <a:gd name="T29" fmla="*/ 1034 h 1093"/>
                <a:gd name="T30" fmla="*/ 600 w 637"/>
                <a:gd name="T31" fmla="*/ 644 h 1093"/>
                <a:gd name="T32" fmla="*/ 302 w 637"/>
                <a:gd name="T33" fmla="*/ 633 h 1093"/>
                <a:gd name="T34" fmla="*/ 81 w 637"/>
                <a:gd name="T35" fmla="*/ 644 h 1093"/>
                <a:gd name="T36" fmla="*/ 51 w 637"/>
                <a:gd name="T37" fmla="*/ 1031 h 1093"/>
                <a:gd name="T38" fmla="*/ 66 w 637"/>
                <a:gd name="T39" fmla="*/ 1053 h 1093"/>
                <a:gd name="T40" fmla="*/ 55 w 637"/>
                <a:gd name="T41" fmla="*/ 1082 h 1093"/>
                <a:gd name="T42" fmla="*/ 25 w 637"/>
                <a:gd name="T43" fmla="*/ 1082 h 1093"/>
                <a:gd name="T44" fmla="*/ 0 w 637"/>
                <a:gd name="T45" fmla="*/ 1056 h 1093"/>
                <a:gd name="T46" fmla="*/ 14 w 637"/>
                <a:gd name="T47" fmla="*/ 1031 h 1093"/>
                <a:gd name="T48" fmla="*/ 48 w 637"/>
                <a:gd name="T49" fmla="*/ 640 h 1093"/>
                <a:gd name="T50" fmla="*/ 198 w 637"/>
                <a:gd name="T51" fmla="*/ 339 h 10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7"/>
                <a:gd name="T79" fmla="*/ 0 h 1093"/>
                <a:gd name="T80" fmla="*/ 637 w 637"/>
                <a:gd name="T81" fmla="*/ 1093 h 10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7" h="1093">
                  <a:moveTo>
                    <a:pt x="198" y="339"/>
                  </a:moveTo>
                  <a:lnTo>
                    <a:pt x="184" y="3"/>
                  </a:lnTo>
                  <a:lnTo>
                    <a:pt x="210" y="0"/>
                  </a:lnTo>
                  <a:lnTo>
                    <a:pt x="232" y="331"/>
                  </a:lnTo>
                  <a:lnTo>
                    <a:pt x="482" y="342"/>
                  </a:lnTo>
                  <a:lnTo>
                    <a:pt x="519" y="29"/>
                  </a:lnTo>
                  <a:lnTo>
                    <a:pt x="556" y="33"/>
                  </a:lnTo>
                  <a:lnTo>
                    <a:pt x="508" y="350"/>
                  </a:lnTo>
                  <a:lnTo>
                    <a:pt x="637" y="651"/>
                  </a:lnTo>
                  <a:lnTo>
                    <a:pt x="615" y="1034"/>
                  </a:lnTo>
                  <a:lnTo>
                    <a:pt x="633" y="1053"/>
                  </a:lnTo>
                  <a:lnTo>
                    <a:pt x="622" y="1093"/>
                  </a:lnTo>
                  <a:lnTo>
                    <a:pt x="589" y="1090"/>
                  </a:lnTo>
                  <a:lnTo>
                    <a:pt x="570" y="1064"/>
                  </a:lnTo>
                  <a:lnTo>
                    <a:pt x="585" y="1034"/>
                  </a:lnTo>
                  <a:lnTo>
                    <a:pt x="600" y="644"/>
                  </a:lnTo>
                  <a:lnTo>
                    <a:pt x="302" y="633"/>
                  </a:lnTo>
                  <a:lnTo>
                    <a:pt x="81" y="644"/>
                  </a:lnTo>
                  <a:lnTo>
                    <a:pt x="51" y="1031"/>
                  </a:lnTo>
                  <a:lnTo>
                    <a:pt x="66" y="1053"/>
                  </a:lnTo>
                  <a:lnTo>
                    <a:pt x="55" y="1082"/>
                  </a:lnTo>
                  <a:lnTo>
                    <a:pt x="25" y="1082"/>
                  </a:lnTo>
                  <a:lnTo>
                    <a:pt x="0" y="1056"/>
                  </a:lnTo>
                  <a:lnTo>
                    <a:pt x="14" y="1031"/>
                  </a:lnTo>
                  <a:lnTo>
                    <a:pt x="48" y="640"/>
                  </a:lnTo>
                  <a:lnTo>
                    <a:pt x="198" y="33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24"/>
            <p:cNvSpPr>
              <a:spLocks/>
            </p:cNvSpPr>
            <p:nvPr/>
          </p:nvSpPr>
          <p:spPr bwMode="auto">
            <a:xfrm>
              <a:off x="3026" y="1816"/>
              <a:ext cx="593" cy="240"/>
            </a:xfrm>
            <a:custGeom>
              <a:avLst/>
              <a:gdLst>
                <a:gd name="T0" fmla="*/ 3 w 593"/>
                <a:gd name="T1" fmla="*/ 15 h 240"/>
                <a:gd name="T2" fmla="*/ 136 w 593"/>
                <a:gd name="T3" fmla="*/ 0 h 240"/>
                <a:gd name="T4" fmla="*/ 353 w 593"/>
                <a:gd name="T5" fmla="*/ 8 h 240"/>
                <a:gd name="T6" fmla="*/ 559 w 593"/>
                <a:gd name="T7" fmla="*/ 30 h 240"/>
                <a:gd name="T8" fmla="*/ 593 w 593"/>
                <a:gd name="T9" fmla="*/ 45 h 240"/>
                <a:gd name="T10" fmla="*/ 589 w 593"/>
                <a:gd name="T11" fmla="*/ 107 h 240"/>
                <a:gd name="T12" fmla="*/ 589 w 593"/>
                <a:gd name="T13" fmla="*/ 229 h 240"/>
                <a:gd name="T14" fmla="*/ 559 w 593"/>
                <a:gd name="T15" fmla="*/ 240 h 240"/>
                <a:gd name="T16" fmla="*/ 361 w 593"/>
                <a:gd name="T17" fmla="*/ 210 h 240"/>
                <a:gd name="T18" fmla="*/ 73 w 593"/>
                <a:gd name="T19" fmla="*/ 199 h 240"/>
                <a:gd name="T20" fmla="*/ 18 w 593"/>
                <a:gd name="T21" fmla="*/ 177 h 240"/>
                <a:gd name="T22" fmla="*/ 0 w 593"/>
                <a:gd name="T23" fmla="*/ 63 h 240"/>
                <a:gd name="T24" fmla="*/ 3 w 593"/>
                <a:gd name="T25" fmla="*/ 15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3"/>
                <a:gd name="T40" fmla="*/ 0 h 240"/>
                <a:gd name="T41" fmla="*/ 593 w 593"/>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3" h="240">
                  <a:moveTo>
                    <a:pt x="3" y="15"/>
                  </a:moveTo>
                  <a:lnTo>
                    <a:pt x="136" y="0"/>
                  </a:lnTo>
                  <a:lnTo>
                    <a:pt x="353" y="8"/>
                  </a:lnTo>
                  <a:lnTo>
                    <a:pt x="559" y="30"/>
                  </a:lnTo>
                  <a:lnTo>
                    <a:pt x="593" y="45"/>
                  </a:lnTo>
                  <a:lnTo>
                    <a:pt x="589" y="107"/>
                  </a:lnTo>
                  <a:lnTo>
                    <a:pt x="589" y="229"/>
                  </a:lnTo>
                  <a:lnTo>
                    <a:pt x="559" y="240"/>
                  </a:lnTo>
                  <a:lnTo>
                    <a:pt x="361" y="210"/>
                  </a:lnTo>
                  <a:lnTo>
                    <a:pt x="73" y="199"/>
                  </a:lnTo>
                  <a:lnTo>
                    <a:pt x="18" y="177"/>
                  </a:lnTo>
                  <a:lnTo>
                    <a:pt x="0" y="63"/>
                  </a:lnTo>
                  <a:lnTo>
                    <a:pt x="3" y="15"/>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25"/>
            <p:cNvSpPr>
              <a:spLocks/>
            </p:cNvSpPr>
            <p:nvPr/>
          </p:nvSpPr>
          <p:spPr bwMode="auto">
            <a:xfrm>
              <a:off x="2934" y="2221"/>
              <a:ext cx="685" cy="361"/>
            </a:xfrm>
            <a:custGeom>
              <a:avLst/>
              <a:gdLst>
                <a:gd name="T0" fmla="*/ 147 w 685"/>
                <a:gd name="T1" fmla="*/ 4 h 361"/>
                <a:gd name="T2" fmla="*/ 364 w 685"/>
                <a:gd name="T3" fmla="*/ 0 h 361"/>
                <a:gd name="T4" fmla="*/ 534 w 685"/>
                <a:gd name="T5" fmla="*/ 19 h 361"/>
                <a:gd name="T6" fmla="*/ 559 w 685"/>
                <a:gd name="T7" fmla="*/ 37 h 361"/>
                <a:gd name="T8" fmla="*/ 670 w 685"/>
                <a:gd name="T9" fmla="*/ 291 h 361"/>
                <a:gd name="T10" fmla="*/ 685 w 685"/>
                <a:gd name="T11" fmla="*/ 343 h 361"/>
                <a:gd name="T12" fmla="*/ 670 w 685"/>
                <a:gd name="T13" fmla="*/ 361 h 361"/>
                <a:gd name="T14" fmla="*/ 375 w 685"/>
                <a:gd name="T15" fmla="*/ 350 h 361"/>
                <a:gd name="T16" fmla="*/ 14 w 685"/>
                <a:gd name="T17" fmla="*/ 346 h 361"/>
                <a:gd name="T18" fmla="*/ 0 w 685"/>
                <a:gd name="T19" fmla="*/ 317 h 361"/>
                <a:gd name="T20" fmla="*/ 73 w 685"/>
                <a:gd name="T21" fmla="*/ 144 h 361"/>
                <a:gd name="T22" fmla="*/ 147 w 685"/>
                <a:gd name="T23" fmla="*/ 4 h 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361"/>
                <a:gd name="T38" fmla="*/ 685 w 685"/>
                <a:gd name="T39" fmla="*/ 361 h 3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361">
                  <a:moveTo>
                    <a:pt x="147" y="4"/>
                  </a:moveTo>
                  <a:lnTo>
                    <a:pt x="364" y="0"/>
                  </a:lnTo>
                  <a:lnTo>
                    <a:pt x="534" y="19"/>
                  </a:lnTo>
                  <a:lnTo>
                    <a:pt x="559" y="37"/>
                  </a:lnTo>
                  <a:lnTo>
                    <a:pt x="670" y="291"/>
                  </a:lnTo>
                  <a:lnTo>
                    <a:pt x="685" y="343"/>
                  </a:lnTo>
                  <a:lnTo>
                    <a:pt x="670" y="361"/>
                  </a:lnTo>
                  <a:lnTo>
                    <a:pt x="375" y="350"/>
                  </a:lnTo>
                  <a:lnTo>
                    <a:pt x="14" y="346"/>
                  </a:lnTo>
                  <a:lnTo>
                    <a:pt x="0" y="317"/>
                  </a:lnTo>
                  <a:lnTo>
                    <a:pt x="73" y="144"/>
                  </a:lnTo>
                  <a:lnTo>
                    <a:pt x="147" y="4"/>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26"/>
            <p:cNvSpPr>
              <a:spLocks/>
            </p:cNvSpPr>
            <p:nvPr/>
          </p:nvSpPr>
          <p:spPr bwMode="auto">
            <a:xfrm>
              <a:off x="3091" y="1808"/>
              <a:ext cx="378" cy="633"/>
            </a:xfrm>
            <a:custGeom>
              <a:avLst/>
              <a:gdLst>
                <a:gd name="T0" fmla="*/ 111 w 378"/>
                <a:gd name="T1" fmla="*/ 16 h 633"/>
                <a:gd name="T2" fmla="*/ 135 w 378"/>
                <a:gd name="T3" fmla="*/ 5 h 633"/>
                <a:gd name="T4" fmla="*/ 163 w 378"/>
                <a:gd name="T5" fmla="*/ 0 h 633"/>
                <a:gd name="T6" fmla="*/ 196 w 378"/>
                <a:gd name="T7" fmla="*/ 4 h 633"/>
                <a:gd name="T8" fmla="*/ 224 w 378"/>
                <a:gd name="T9" fmla="*/ 15 h 633"/>
                <a:gd name="T10" fmla="*/ 249 w 378"/>
                <a:gd name="T11" fmla="*/ 33 h 633"/>
                <a:gd name="T12" fmla="*/ 267 w 378"/>
                <a:gd name="T13" fmla="*/ 58 h 633"/>
                <a:gd name="T14" fmla="*/ 280 w 378"/>
                <a:gd name="T15" fmla="*/ 87 h 633"/>
                <a:gd name="T16" fmla="*/ 281 w 378"/>
                <a:gd name="T17" fmla="*/ 108 h 633"/>
                <a:gd name="T18" fmla="*/ 277 w 378"/>
                <a:gd name="T19" fmla="*/ 137 h 633"/>
                <a:gd name="T20" fmla="*/ 269 w 378"/>
                <a:gd name="T21" fmla="*/ 174 h 633"/>
                <a:gd name="T22" fmla="*/ 260 w 378"/>
                <a:gd name="T23" fmla="*/ 211 h 633"/>
                <a:gd name="T24" fmla="*/ 251 w 378"/>
                <a:gd name="T25" fmla="*/ 240 h 633"/>
                <a:gd name="T26" fmla="*/ 244 w 378"/>
                <a:gd name="T27" fmla="*/ 260 h 633"/>
                <a:gd name="T28" fmla="*/ 237 w 378"/>
                <a:gd name="T29" fmla="*/ 272 h 633"/>
                <a:gd name="T30" fmla="*/ 231 w 378"/>
                <a:gd name="T31" fmla="*/ 291 h 633"/>
                <a:gd name="T32" fmla="*/ 229 w 378"/>
                <a:gd name="T33" fmla="*/ 309 h 633"/>
                <a:gd name="T34" fmla="*/ 234 w 378"/>
                <a:gd name="T35" fmla="*/ 343 h 633"/>
                <a:gd name="T36" fmla="*/ 245 w 378"/>
                <a:gd name="T37" fmla="*/ 378 h 633"/>
                <a:gd name="T38" fmla="*/ 259 w 378"/>
                <a:gd name="T39" fmla="*/ 396 h 633"/>
                <a:gd name="T40" fmla="*/ 280 w 378"/>
                <a:gd name="T41" fmla="*/ 410 h 633"/>
                <a:gd name="T42" fmla="*/ 314 w 378"/>
                <a:gd name="T43" fmla="*/ 427 h 633"/>
                <a:gd name="T44" fmla="*/ 332 w 378"/>
                <a:gd name="T45" fmla="*/ 439 h 633"/>
                <a:gd name="T46" fmla="*/ 358 w 378"/>
                <a:gd name="T47" fmla="*/ 465 h 633"/>
                <a:gd name="T48" fmla="*/ 373 w 378"/>
                <a:gd name="T49" fmla="*/ 494 h 633"/>
                <a:gd name="T50" fmla="*/ 377 w 378"/>
                <a:gd name="T51" fmla="*/ 517 h 633"/>
                <a:gd name="T52" fmla="*/ 377 w 378"/>
                <a:gd name="T53" fmla="*/ 553 h 633"/>
                <a:gd name="T54" fmla="*/ 370 w 378"/>
                <a:gd name="T55" fmla="*/ 577 h 633"/>
                <a:gd name="T56" fmla="*/ 358 w 378"/>
                <a:gd name="T57" fmla="*/ 595 h 633"/>
                <a:gd name="T58" fmla="*/ 339 w 378"/>
                <a:gd name="T59" fmla="*/ 610 h 633"/>
                <a:gd name="T60" fmla="*/ 299 w 378"/>
                <a:gd name="T61" fmla="*/ 625 h 633"/>
                <a:gd name="T62" fmla="*/ 254 w 378"/>
                <a:gd name="T63" fmla="*/ 632 h 633"/>
                <a:gd name="T64" fmla="*/ 215 w 378"/>
                <a:gd name="T65" fmla="*/ 633 h 633"/>
                <a:gd name="T66" fmla="*/ 172 w 378"/>
                <a:gd name="T67" fmla="*/ 629 h 633"/>
                <a:gd name="T68" fmla="*/ 135 w 378"/>
                <a:gd name="T69" fmla="*/ 622 h 633"/>
                <a:gd name="T70" fmla="*/ 107 w 378"/>
                <a:gd name="T71" fmla="*/ 609 h 633"/>
                <a:gd name="T72" fmla="*/ 86 w 378"/>
                <a:gd name="T73" fmla="*/ 591 h 633"/>
                <a:gd name="T74" fmla="*/ 62 w 378"/>
                <a:gd name="T75" fmla="*/ 556 h 633"/>
                <a:gd name="T76" fmla="*/ 41 w 378"/>
                <a:gd name="T77" fmla="*/ 512 h 633"/>
                <a:gd name="T78" fmla="*/ 27 w 378"/>
                <a:gd name="T79" fmla="*/ 476 h 633"/>
                <a:gd name="T80" fmla="*/ 8 w 378"/>
                <a:gd name="T81" fmla="*/ 415 h 633"/>
                <a:gd name="T82" fmla="*/ 1 w 378"/>
                <a:gd name="T83" fmla="*/ 369 h 633"/>
                <a:gd name="T84" fmla="*/ 1 w 378"/>
                <a:gd name="T85" fmla="*/ 318 h 633"/>
                <a:gd name="T86" fmla="*/ 5 w 378"/>
                <a:gd name="T87" fmla="*/ 261 h 633"/>
                <a:gd name="T88" fmla="*/ 12 w 378"/>
                <a:gd name="T89" fmla="*/ 205 h 633"/>
                <a:gd name="T90" fmla="*/ 19 w 378"/>
                <a:gd name="T91" fmla="*/ 159 h 633"/>
                <a:gd name="T92" fmla="*/ 28 w 378"/>
                <a:gd name="T93" fmla="*/ 125 h 633"/>
                <a:gd name="T94" fmla="*/ 38 w 378"/>
                <a:gd name="T95" fmla="*/ 97 h 633"/>
                <a:gd name="T96" fmla="*/ 49 w 378"/>
                <a:gd name="T97" fmla="*/ 75 h 633"/>
                <a:gd name="T98" fmla="*/ 65 w 378"/>
                <a:gd name="T99" fmla="*/ 49 h 633"/>
                <a:gd name="T100" fmla="*/ 75 w 378"/>
                <a:gd name="T101" fmla="*/ 39 h 633"/>
                <a:gd name="T102" fmla="*/ 89 w 378"/>
                <a:gd name="T103" fmla="*/ 29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8"/>
                <a:gd name="T157" fmla="*/ 0 h 633"/>
                <a:gd name="T158" fmla="*/ 378 w 378"/>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8" h="633">
                  <a:moveTo>
                    <a:pt x="100" y="23"/>
                  </a:moveTo>
                  <a:lnTo>
                    <a:pt x="111" y="16"/>
                  </a:lnTo>
                  <a:lnTo>
                    <a:pt x="122" y="10"/>
                  </a:lnTo>
                  <a:lnTo>
                    <a:pt x="135" y="5"/>
                  </a:lnTo>
                  <a:lnTo>
                    <a:pt x="148" y="1"/>
                  </a:lnTo>
                  <a:lnTo>
                    <a:pt x="163" y="0"/>
                  </a:lnTo>
                  <a:lnTo>
                    <a:pt x="180" y="1"/>
                  </a:lnTo>
                  <a:lnTo>
                    <a:pt x="196" y="4"/>
                  </a:lnTo>
                  <a:lnTo>
                    <a:pt x="211" y="8"/>
                  </a:lnTo>
                  <a:lnTo>
                    <a:pt x="224" y="15"/>
                  </a:lnTo>
                  <a:lnTo>
                    <a:pt x="238" y="23"/>
                  </a:lnTo>
                  <a:lnTo>
                    <a:pt x="249" y="33"/>
                  </a:lnTo>
                  <a:lnTo>
                    <a:pt x="259" y="45"/>
                  </a:lnTo>
                  <a:lnTo>
                    <a:pt x="267" y="58"/>
                  </a:lnTo>
                  <a:lnTo>
                    <a:pt x="275" y="71"/>
                  </a:lnTo>
                  <a:lnTo>
                    <a:pt x="280" y="87"/>
                  </a:lnTo>
                  <a:lnTo>
                    <a:pt x="281" y="97"/>
                  </a:lnTo>
                  <a:lnTo>
                    <a:pt x="281" y="108"/>
                  </a:lnTo>
                  <a:lnTo>
                    <a:pt x="280" y="121"/>
                  </a:lnTo>
                  <a:lnTo>
                    <a:pt x="277" y="137"/>
                  </a:lnTo>
                  <a:lnTo>
                    <a:pt x="273" y="156"/>
                  </a:lnTo>
                  <a:lnTo>
                    <a:pt x="269" y="174"/>
                  </a:lnTo>
                  <a:lnTo>
                    <a:pt x="264" y="193"/>
                  </a:lnTo>
                  <a:lnTo>
                    <a:pt x="260" y="211"/>
                  </a:lnTo>
                  <a:lnTo>
                    <a:pt x="255" y="227"/>
                  </a:lnTo>
                  <a:lnTo>
                    <a:pt x="251" y="240"/>
                  </a:lnTo>
                  <a:lnTo>
                    <a:pt x="248" y="251"/>
                  </a:lnTo>
                  <a:lnTo>
                    <a:pt x="244" y="260"/>
                  </a:lnTo>
                  <a:lnTo>
                    <a:pt x="240" y="266"/>
                  </a:lnTo>
                  <a:lnTo>
                    <a:pt x="237" y="272"/>
                  </a:lnTo>
                  <a:lnTo>
                    <a:pt x="232" y="285"/>
                  </a:lnTo>
                  <a:lnTo>
                    <a:pt x="231" y="291"/>
                  </a:lnTo>
                  <a:lnTo>
                    <a:pt x="229" y="299"/>
                  </a:lnTo>
                  <a:lnTo>
                    <a:pt x="229" y="309"/>
                  </a:lnTo>
                  <a:lnTo>
                    <a:pt x="231" y="320"/>
                  </a:lnTo>
                  <a:lnTo>
                    <a:pt x="234" y="343"/>
                  </a:lnTo>
                  <a:lnTo>
                    <a:pt x="240" y="368"/>
                  </a:lnTo>
                  <a:lnTo>
                    <a:pt x="245" y="378"/>
                  </a:lnTo>
                  <a:lnTo>
                    <a:pt x="251" y="388"/>
                  </a:lnTo>
                  <a:lnTo>
                    <a:pt x="259" y="396"/>
                  </a:lnTo>
                  <a:lnTo>
                    <a:pt x="269" y="404"/>
                  </a:lnTo>
                  <a:lnTo>
                    <a:pt x="280" y="410"/>
                  </a:lnTo>
                  <a:lnTo>
                    <a:pt x="291" y="416"/>
                  </a:lnTo>
                  <a:lnTo>
                    <a:pt x="314" y="427"/>
                  </a:lnTo>
                  <a:lnTo>
                    <a:pt x="324" y="433"/>
                  </a:lnTo>
                  <a:lnTo>
                    <a:pt x="332" y="439"/>
                  </a:lnTo>
                  <a:lnTo>
                    <a:pt x="347" y="453"/>
                  </a:lnTo>
                  <a:lnTo>
                    <a:pt x="358" y="465"/>
                  </a:lnTo>
                  <a:lnTo>
                    <a:pt x="368" y="478"/>
                  </a:lnTo>
                  <a:lnTo>
                    <a:pt x="373" y="494"/>
                  </a:lnTo>
                  <a:lnTo>
                    <a:pt x="374" y="504"/>
                  </a:lnTo>
                  <a:lnTo>
                    <a:pt x="377" y="517"/>
                  </a:lnTo>
                  <a:lnTo>
                    <a:pt x="378" y="541"/>
                  </a:lnTo>
                  <a:lnTo>
                    <a:pt x="377" y="553"/>
                  </a:lnTo>
                  <a:lnTo>
                    <a:pt x="374" y="566"/>
                  </a:lnTo>
                  <a:lnTo>
                    <a:pt x="370" y="577"/>
                  </a:lnTo>
                  <a:lnTo>
                    <a:pt x="366" y="586"/>
                  </a:lnTo>
                  <a:lnTo>
                    <a:pt x="358" y="595"/>
                  </a:lnTo>
                  <a:lnTo>
                    <a:pt x="350" y="602"/>
                  </a:lnTo>
                  <a:lnTo>
                    <a:pt x="339" y="610"/>
                  </a:lnTo>
                  <a:lnTo>
                    <a:pt x="326" y="616"/>
                  </a:lnTo>
                  <a:lnTo>
                    <a:pt x="299" y="625"/>
                  </a:lnTo>
                  <a:lnTo>
                    <a:pt x="270" y="631"/>
                  </a:lnTo>
                  <a:lnTo>
                    <a:pt x="254" y="632"/>
                  </a:lnTo>
                  <a:lnTo>
                    <a:pt x="234" y="633"/>
                  </a:lnTo>
                  <a:lnTo>
                    <a:pt x="215" y="633"/>
                  </a:lnTo>
                  <a:lnTo>
                    <a:pt x="192" y="632"/>
                  </a:lnTo>
                  <a:lnTo>
                    <a:pt x="172" y="629"/>
                  </a:lnTo>
                  <a:lnTo>
                    <a:pt x="152" y="626"/>
                  </a:lnTo>
                  <a:lnTo>
                    <a:pt x="135" y="622"/>
                  </a:lnTo>
                  <a:lnTo>
                    <a:pt x="119" y="616"/>
                  </a:lnTo>
                  <a:lnTo>
                    <a:pt x="107" y="609"/>
                  </a:lnTo>
                  <a:lnTo>
                    <a:pt x="95" y="601"/>
                  </a:lnTo>
                  <a:lnTo>
                    <a:pt x="86" y="591"/>
                  </a:lnTo>
                  <a:lnTo>
                    <a:pt x="77" y="580"/>
                  </a:lnTo>
                  <a:lnTo>
                    <a:pt x="62" y="556"/>
                  </a:lnTo>
                  <a:lnTo>
                    <a:pt x="49" y="528"/>
                  </a:lnTo>
                  <a:lnTo>
                    <a:pt x="41" y="512"/>
                  </a:lnTo>
                  <a:lnTo>
                    <a:pt x="34" y="494"/>
                  </a:lnTo>
                  <a:lnTo>
                    <a:pt x="27" y="476"/>
                  </a:lnTo>
                  <a:lnTo>
                    <a:pt x="19" y="456"/>
                  </a:lnTo>
                  <a:lnTo>
                    <a:pt x="8" y="415"/>
                  </a:lnTo>
                  <a:lnTo>
                    <a:pt x="3" y="393"/>
                  </a:lnTo>
                  <a:lnTo>
                    <a:pt x="1" y="369"/>
                  </a:lnTo>
                  <a:lnTo>
                    <a:pt x="0" y="345"/>
                  </a:lnTo>
                  <a:lnTo>
                    <a:pt x="1" y="318"/>
                  </a:lnTo>
                  <a:lnTo>
                    <a:pt x="2" y="289"/>
                  </a:lnTo>
                  <a:lnTo>
                    <a:pt x="5" y="261"/>
                  </a:lnTo>
                  <a:lnTo>
                    <a:pt x="8" y="232"/>
                  </a:lnTo>
                  <a:lnTo>
                    <a:pt x="12" y="205"/>
                  </a:lnTo>
                  <a:lnTo>
                    <a:pt x="16" y="180"/>
                  </a:lnTo>
                  <a:lnTo>
                    <a:pt x="19" y="159"/>
                  </a:lnTo>
                  <a:lnTo>
                    <a:pt x="23" y="141"/>
                  </a:lnTo>
                  <a:lnTo>
                    <a:pt x="28" y="125"/>
                  </a:lnTo>
                  <a:lnTo>
                    <a:pt x="33" y="110"/>
                  </a:lnTo>
                  <a:lnTo>
                    <a:pt x="38" y="97"/>
                  </a:lnTo>
                  <a:lnTo>
                    <a:pt x="44" y="85"/>
                  </a:lnTo>
                  <a:lnTo>
                    <a:pt x="49" y="75"/>
                  </a:lnTo>
                  <a:lnTo>
                    <a:pt x="60" y="56"/>
                  </a:lnTo>
                  <a:lnTo>
                    <a:pt x="65" y="49"/>
                  </a:lnTo>
                  <a:lnTo>
                    <a:pt x="70" y="43"/>
                  </a:lnTo>
                  <a:lnTo>
                    <a:pt x="75" y="39"/>
                  </a:lnTo>
                  <a:lnTo>
                    <a:pt x="80" y="35"/>
                  </a:lnTo>
                  <a:lnTo>
                    <a:pt x="89" y="29"/>
                  </a:lnTo>
                  <a:lnTo>
                    <a:pt x="100" y="23"/>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27"/>
            <p:cNvSpPr>
              <a:spLocks/>
            </p:cNvSpPr>
            <p:nvPr/>
          </p:nvSpPr>
          <p:spPr bwMode="auto">
            <a:xfrm>
              <a:off x="3280" y="1842"/>
              <a:ext cx="559" cy="431"/>
            </a:xfrm>
            <a:custGeom>
              <a:avLst/>
              <a:gdLst>
                <a:gd name="T0" fmla="*/ 48 w 559"/>
                <a:gd name="T1" fmla="*/ 0 h 431"/>
                <a:gd name="T2" fmla="*/ 92 w 559"/>
                <a:gd name="T3" fmla="*/ 8 h 431"/>
                <a:gd name="T4" fmla="*/ 123 w 559"/>
                <a:gd name="T5" fmla="*/ 37 h 431"/>
                <a:gd name="T6" fmla="*/ 169 w 559"/>
                <a:gd name="T7" fmla="*/ 116 h 431"/>
                <a:gd name="T8" fmla="*/ 194 w 559"/>
                <a:gd name="T9" fmla="*/ 179 h 431"/>
                <a:gd name="T10" fmla="*/ 212 w 559"/>
                <a:gd name="T11" fmla="*/ 255 h 431"/>
                <a:gd name="T12" fmla="*/ 238 w 559"/>
                <a:gd name="T13" fmla="*/ 284 h 431"/>
                <a:gd name="T14" fmla="*/ 272 w 559"/>
                <a:gd name="T15" fmla="*/ 291 h 431"/>
                <a:gd name="T16" fmla="*/ 293 w 559"/>
                <a:gd name="T17" fmla="*/ 279 h 431"/>
                <a:gd name="T18" fmla="*/ 342 w 559"/>
                <a:gd name="T19" fmla="*/ 254 h 431"/>
                <a:gd name="T20" fmla="*/ 397 w 559"/>
                <a:gd name="T21" fmla="*/ 251 h 431"/>
                <a:gd name="T22" fmla="*/ 431 w 559"/>
                <a:gd name="T23" fmla="*/ 242 h 431"/>
                <a:gd name="T24" fmla="*/ 455 w 559"/>
                <a:gd name="T25" fmla="*/ 214 h 431"/>
                <a:gd name="T26" fmla="*/ 483 w 559"/>
                <a:gd name="T27" fmla="*/ 168 h 431"/>
                <a:gd name="T28" fmla="*/ 508 w 559"/>
                <a:gd name="T29" fmla="*/ 154 h 431"/>
                <a:gd name="T30" fmla="*/ 541 w 559"/>
                <a:gd name="T31" fmla="*/ 162 h 431"/>
                <a:gd name="T32" fmla="*/ 537 w 559"/>
                <a:gd name="T33" fmla="*/ 192 h 431"/>
                <a:gd name="T34" fmla="*/ 505 w 559"/>
                <a:gd name="T35" fmla="*/ 221 h 431"/>
                <a:gd name="T36" fmla="*/ 477 w 559"/>
                <a:gd name="T37" fmla="*/ 258 h 431"/>
                <a:gd name="T38" fmla="*/ 487 w 559"/>
                <a:gd name="T39" fmla="*/ 313 h 431"/>
                <a:gd name="T40" fmla="*/ 528 w 559"/>
                <a:gd name="T41" fmla="*/ 349 h 431"/>
                <a:gd name="T42" fmla="*/ 556 w 559"/>
                <a:gd name="T43" fmla="*/ 386 h 431"/>
                <a:gd name="T44" fmla="*/ 556 w 559"/>
                <a:gd name="T45" fmla="*/ 414 h 431"/>
                <a:gd name="T46" fmla="*/ 530 w 559"/>
                <a:gd name="T47" fmla="*/ 431 h 431"/>
                <a:gd name="T48" fmla="*/ 493 w 559"/>
                <a:gd name="T49" fmla="*/ 413 h 431"/>
                <a:gd name="T50" fmla="*/ 486 w 559"/>
                <a:gd name="T51" fmla="*/ 387 h 431"/>
                <a:gd name="T52" fmla="*/ 467 w 559"/>
                <a:gd name="T53" fmla="*/ 336 h 431"/>
                <a:gd name="T54" fmla="*/ 453 w 559"/>
                <a:gd name="T55" fmla="*/ 321 h 431"/>
                <a:gd name="T56" fmla="*/ 443 w 559"/>
                <a:gd name="T57" fmla="*/ 336 h 431"/>
                <a:gd name="T58" fmla="*/ 450 w 559"/>
                <a:gd name="T59" fmla="*/ 376 h 431"/>
                <a:gd name="T60" fmla="*/ 454 w 559"/>
                <a:gd name="T61" fmla="*/ 410 h 431"/>
                <a:gd name="T62" fmla="*/ 426 w 559"/>
                <a:gd name="T63" fmla="*/ 424 h 431"/>
                <a:gd name="T64" fmla="*/ 408 w 559"/>
                <a:gd name="T65" fmla="*/ 419 h 431"/>
                <a:gd name="T66" fmla="*/ 394 w 559"/>
                <a:gd name="T67" fmla="*/ 382 h 431"/>
                <a:gd name="T68" fmla="*/ 407 w 559"/>
                <a:gd name="T69" fmla="*/ 351 h 431"/>
                <a:gd name="T70" fmla="*/ 404 w 559"/>
                <a:gd name="T71" fmla="*/ 305 h 431"/>
                <a:gd name="T72" fmla="*/ 378 w 559"/>
                <a:gd name="T73" fmla="*/ 284 h 431"/>
                <a:gd name="T74" fmla="*/ 342 w 559"/>
                <a:gd name="T75" fmla="*/ 292 h 431"/>
                <a:gd name="T76" fmla="*/ 305 w 559"/>
                <a:gd name="T77" fmla="*/ 327 h 431"/>
                <a:gd name="T78" fmla="*/ 265 w 559"/>
                <a:gd name="T79" fmla="*/ 357 h 431"/>
                <a:gd name="T80" fmla="*/ 215 w 559"/>
                <a:gd name="T81" fmla="*/ 355 h 431"/>
                <a:gd name="T82" fmla="*/ 184 w 559"/>
                <a:gd name="T83" fmla="*/ 307 h 431"/>
                <a:gd name="T84" fmla="*/ 162 w 559"/>
                <a:gd name="T85" fmla="*/ 232 h 431"/>
                <a:gd name="T86" fmla="*/ 129 w 559"/>
                <a:gd name="T87" fmla="*/ 155 h 431"/>
                <a:gd name="T88" fmla="*/ 93 w 559"/>
                <a:gd name="T89" fmla="*/ 112 h 431"/>
                <a:gd name="T90" fmla="*/ 50 w 559"/>
                <a:gd name="T91" fmla="*/ 86 h 431"/>
                <a:gd name="T92" fmla="*/ 13 w 559"/>
                <a:gd name="T93" fmla="*/ 62 h 431"/>
                <a:gd name="T94" fmla="*/ 0 w 559"/>
                <a:gd name="T95" fmla="*/ 41 h 431"/>
                <a:gd name="T96" fmla="*/ 18 w 559"/>
                <a:gd name="T97" fmla="*/ 11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431"/>
                <a:gd name="T149" fmla="*/ 559 w 559"/>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431">
                  <a:moveTo>
                    <a:pt x="18" y="11"/>
                  </a:moveTo>
                  <a:lnTo>
                    <a:pt x="27" y="6"/>
                  </a:lnTo>
                  <a:lnTo>
                    <a:pt x="37" y="3"/>
                  </a:lnTo>
                  <a:lnTo>
                    <a:pt x="48" y="0"/>
                  </a:lnTo>
                  <a:lnTo>
                    <a:pt x="59" y="0"/>
                  </a:lnTo>
                  <a:lnTo>
                    <a:pt x="71" y="1"/>
                  </a:lnTo>
                  <a:lnTo>
                    <a:pt x="84" y="5"/>
                  </a:lnTo>
                  <a:lnTo>
                    <a:pt x="92" y="8"/>
                  </a:lnTo>
                  <a:lnTo>
                    <a:pt x="99" y="13"/>
                  </a:lnTo>
                  <a:lnTo>
                    <a:pt x="107" y="17"/>
                  </a:lnTo>
                  <a:lnTo>
                    <a:pt x="114" y="26"/>
                  </a:lnTo>
                  <a:lnTo>
                    <a:pt x="123" y="37"/>
                  </a:lnTo>
                  <a:lnTo>
                    <a:pt x="131" y="49"/>
                  </a:lnTo>
                  <a:lnTo>
                    <a:pt x="141" y="65"/>
                  </a:lnTo>
                  <a:lnTo>
                    <a:pt x="151" y="81"/>
                  </a:lnTo>
                  <a:lnTo>
                    <a:pt x="169" y="116"/>
                  </a:lnTo>
                  <a:lnTo>
                    <a:pt x="177" y="132"/>
                  </a:lnTo>
                  <a:lnTo>
                    <a:pt x="184" y="147"/>
                  </a:lnTo>
                  <a:lnTo>
                    <a:pt x="190" y="163"/>
                  </a:lnTo>
                  <a:lnTo>
                    <a:pt x="194" y="179"/>
                  </a:lnTo>
                  <a:lnTo>
                    <a:pt x="201" y="213"/>
                  </a:lnTo>
                  <a:lnTo>
                    <a:pt x="205" y="228"/>
                  </a:lnTo>
                  <a:lnTo>
                    <a:pt x="208" y="243"/>
                  </a:lnTo>
                  <a:lnTo>
                    <a:pt x="212" y="255"/>
                  </a:lnTo>
                  <a:lnTo>
                    <a:pt x="217" y="265"/>
                  </a:lnTo>
                  <a:lnTo>
                    <a:pt x="223" y="273"/>
                  </a:lnTo>
                  <a:lnTo>
                    <a:pt x="231" y="279"/>
                  </a:lnTo>
                  <a:lnTo>
                    <a:pt x="238" y="284"/>
                  </a:lnTo>
                  <a:lnTo>
                    <a:pt x="245" y="286"/>
                  </a:lnTo>
                  <a:lnTo>
                    <a:pt x="260" y="290"/>
                  </a:lnTo>
                  <a:lnTo>
                    <a:pt x="266" y="291"/>
                  </a:lnTo>
                  <a:lnTo>
                    <a:pt x="272" y="291"/>
                  </a:lnTo>
                  <a:lnTo>
                    <a:pt x="277" y="291"/>
                  </a:lnTo>
                  <a:lnTo>
                    <a:pt x="281" y="290"/>
                  </a:lnTo>
                  <a:lnTo>
                    <a:pt x="287" y="285"/>
                  </a:lnTo>
                  <a:lnTo>
                    <a:pt x="293" y="279"/>
                  </a:lnTo>
                  <a:lnTo>
                    <a:pt x="302" y="273"/>
                  </a:lnTo>
                  <a:lnTo>
                    <a:pt x="314" y="268"/>
                  </a:lnTo>
                  <a:lnTo>
                    <a:pt x="327" y="260"/>
                  </a:lnTo>
                  <a:lnTo>
                    <a:pt x="342" y="254"/>
                  </a:lnTo>
                  <a:lnTo>
                    <a:pt x="357" y="251"/>
                  </a:lnTo>
                  <a:lnTo>
                    <a:pt x="370" y="249"/>
                  </a:lnTo>
                  <a:lnTo>
                    <a:pt x="385" y="251"/>
                  </a:lnTo>
                  <a:lnTo>
                    <a:pt x="397" y="251"/>
                  </a:lnTo>
                  <a:lnTo>
                    <a:pt x="408" y="251"/>
                  </a:lnTo>
                  <a:lnTo>
                    <a:pt x="417" y="248"/>
                  </a:lnTo>
                  <a:lnTo>
                    <a:pt x="424" y="246"/>
                  </a:lnTo>
                  <a:lnTo>
                    <a:pt x="431" y="242"/>
                  </a:lnTo>
                  <a:lnTo>
                    <a:pt x="438" y="236"/>
                  </a:lnTo>
                  <a:lnTo>
                    <a:pt x="442" y="232"/>
                  </a:lnTo>
                  <a:lnTo>
                    <a:pt x="447" y="226"/>
                  </a:lnTo>
                  <a:lnTo>
                    <a:pt x="455" y="214"/>
                  </a:lnTo>
                  <a:lnTo>
                    <a:pt x="464" y="200"/>
                  </a:lnTo>
                  <a:lnTo>
                    <a:pt x="471" y="188"/>
                  </a:lnTo>
                  <a:lnTo>
                    <a:pt x="477" y="178"/>
                  </a:lnTo>
                  <a:lnTo>
                    <a:pt x="483" y="168"/>
                  </a:lnTo>
                  <a:lnTo>
                    <a:pt x="489" y="160"/>
                  </a:lnTo>
                  <a:lnTo>
                    <a:pt x="497" y="155"/>
                  </a:lnTo>
                  <a:lnTo>
                    <a:pt x="502" y="154"/>
                  </a:lnTo>
                  <a:lnTo>
                    <a:pt x="508" y="154"/>
                  </a:lnTo>
                  <a:lnTo>
                    <a:pt x="521" y="154"/>
                  </a:lnTo>
                  <a:lnTo>
                    <a:pt x="534" y="157"/>
                  </a:lnTo>
                  <a:lnTo>
                    <a:pt x="537" y="160"/>
                  </a:lnTo>
                  <a:lnTo>
                    <a:pt x="541" y="162"/>
                  </a:lnTo>
                  <a:lnTo>
                    <a:pt x="542" y="166"/>
                  </a:lnTo>
                  <a:lnTo>
                    <a:pt x="544" y="171"/>
                  </a:lnTo>
                  <a:lnTo>
                    <a:pt x="541" y="181"/>
                  </a:lnTo>
                  <a:lnTo>
                    <a:pt x="537" y="192"/>
                  </a:lnTo>
                  <a:lnTo>
                    <a:pt x="530" y="203"/>
                  </a:lnTo>
                  <a:lnTo>
                    <a:pt x="525" y="208"/>
                  </a:lnTo>
                  <a:lnTo>
                    <a:pt x="519" y="213"/>
                  </a:lnTo>
                  <a:lnTo>
                    <a:pt x="505" y="221"/>
                  </a:lnTo>
                  <a:lnTo>
                    <a:pt x="492" y="232"/>
                  </a:lnTo>
                  <a:lnTo>
                    <a:pt x="486" y="237"/>
                  </a:lnTo>
                  <a:lnTo>
                    <a:pt x="482" y="243"/>
                  </a:lnTo>
                  <a:lnTo>
                    <a:pt x="477" y="258"/>
                  </a:lnTo>
                  <a:lnTo>
                    <a:pt x="476" y="274"/>
                  </a:lnTo>
                  <a:lnTo>
                    <a:pt x="477" y="290"/>
                  </a:lnTo>
                  <a:lnTo>
                    <a:pt x="482" y="306"/>
                  </a:lnTo>
                  <a:lnTo>
                    <a:pt x="487" y="313"/>
                  </a:lnTo>
                  <a:lnTo>
                    <a:pt x="493" y="321"/>
                  </a:lnTo>
                  <a:lnTo>
                    <a:pt x="502" y="328"/>
                  </a:lnTo>
                  <a:lnTo>
                    <a:pt x="510" y="335"/>
                  </a:lnTo>
                  <a:lnTo>
                    <a:pt x="528" y="349"/>
                  </a:lnTo>
                  <a:lnTo>
                    <a:pt x="535" y="355"/>
                  </a:lnTo>
                  <a:lnTo>
                    <a:pt x="541" y="361"/>
                  </a:lnTo>
                  <a:lnTo>
                    <a:pt x="550" y="373"/>
                  </a:lnTo>
                  <a:lnTo>
                    <a:pt x="556" y="386"/>
                  </a:lnTo>
                  <a:lnTo>
                    <a:pt x="559" y="395"/>
                  </a:lnTo>
                  <a:lnTo>
                    <a:pt x="559" y="405"/>
                  </a:lnTo>
                  <a:lnTo>
                    <a:pt x="558" y="410"/>
                  </a:lnTo>
                  <a:lnTo>
                    <a:pt x="556" y="414"/>
                  </a:lnTo>
                  <a:lnTo>
                    <a:pt x="548" y="422"/>
                  </a:lnTo>
                  <a:lnTo>
                    <a:pt x="539" y="429"/>
                  </a:lnTo>
                  <a:lnTo>
                    <a:pt x="535" y="430"/>
                  </a:lnTo>
                  <a:lnTo>
                    <a:pt x="530" y="431"/>
                  </a:lnTo>
                  <a:lnTo>
                    <a:pt x="520" y="429"/>
                  </a:lnTo>
                  <a:lnTo>
                    <a:pt x="508" y="424"/>
                  </a:lnTo>
                  <a:lnTo>
                    <a:pt x="497" y="417"/>
                  </a:lnTo>
                  <a:lnTo>
                    <a:pt x="493" y="413"/>
                  </a:lnTo>
                  <a:lnTo>
                    <a:pt x="489" y="409"/>
                  </a:lnTo>
                  <a:lnTo>
                    <a:pt x="487" y="404"/>
                  </a:lnTo>
                  <a:lnTo>
                    <a:pt x="486" y="399"/>
                  </a:lnTo>
                  <a:lnTo>
                    <a:pt x="486" y="387"/>
                  </a:lnTo>
                  <a:lnTo>
                    <a:pt x="485" y="373"/>
                  </a:lnTo>
                  <a:lnTo>
                    <a:pt x="482" y="361"/>
                  </a:lnTo>
                  <a:lnTo>
                    <a:pt x="476" y="349"/>
                  </a:lnTo>
                  <a:lnTo>
                    <a:pt x="467" y="336"/>
                  </a:lnTo>
                  <a:lnTo>
                    <a:pt x="464" y="330"/>
                  </a:lnTo>
                  <a:lnTo>
                    <a:pt x="459" y="325"/>
                  </a:lnTo>
                  <a:lnTo>
                    <a:pt x="455" y="323"/>
                  </a:lnTo>
                  <a:lnTo>
                    <a:pt x="453" y="321"/>
                  </a:lnTo>
                  <a:lnTo>
                    <a:pt x="450" y="321"/>
                  </a:lnTo>
                  <a:lnTo>
                    <a:pt x="449" y="322"/>
                  </a:lnTo>
                  <a:lnTo>
                    <a:pt x="445" y="328"/>
                  </a:lnTo>
                  <a:lnTo>
                    <a:pt x="443" y="336"/>
                  </a:lnTo>
                  <a:lnTo>
                    <a:pt x="442" y="346"/>
                  </a:lnTo>
                  <a:lnTo>
                    <a:pt x="443" y="352"/>
                  </a:lnTo>
                  <a:lnTo>
                    <a:pt x="444" y="360"/>
                  </a:lnTo>
                  <a:lnTo>
                    <a:pt x="450" y="376"/>
                  </a:lnTo>
                  <a:lnTo>
                    <a:pt x="455" y="393"/>
                  </a:lnTo>
                  <a:lnTo>
                    <a:pt x="456" y="400"/>
                  </a:lnTo>
                  <a:lnTo>
                    <a:pt x="456" y="405"/>
                  </a:lnTo>
                  <a:lnTo>
                    <a:pt x="454" y="410"/>
                  </a:lnTo>
                  <a:lnTo>
                    <a:pt x="450" y="414"/>
                  </a:lnTo>
                  <a:lnTo>
                    <a:pt x="444" y="417"/>
                  </a:lnTo>
                  <a:lnTo>
                    <a:pt x="438" y="420"/>
                  </a:lnTo>
                  <a:lnTo>
                    <a:pt x="426" y="424"/>
                  </a:lnTo>
                  <a:lnTo>
                    <a:pt x="421" y="424"/>
                  </a:lnTo>
                  <a:lnTo>
                    <a:pt x="416" y="424"/>
                  </a:lnTo>
                  <a:lnTo>
                    <a:pt x="412" y="422"/>
                  </a:lnTo>
                  <a:lnTo>
                    <a:pt x="408" y="419"/>
                  </a:lnTo>
                  <a:lnTo>
                    <a:pt x="401" y="409"/>
                  </a:lnTo>
                  <a:lnTo>
                    <a:pt x="396" y="398"/>
                  </a:lnTo>
                  <a:lnTo>
                    <a:pt x="394" y="387"/>
                  </a:lnTo>
                  <a:lnTo>
                    <a:pt x="394" y="382"/>
                  </a:lnTo>
                  <a:lnTo>
                    <a:pt x="395" y="377"/>
                  </a:lnTo>
                  <a:lnTo>
                    <a:pt x="401" y="367"/>
                  </a:lnTo>
                  <a:lnTo>
                    <a:pt x="406" y="357"/>
                  </a:lnTo>
                  <a:lnTo>
                    <a:pt x="407" y="351"/>
                  </a:lnTo>
                  <a:lnTo>
                    <a:pt x="408" y="346"/>
                  </a:lnTo>
                  <a:lnTo>
                    <a:pt x="408" y="334"/>
                  </a:lnTo>
                  <a:lnTo>
                    <a:pt x="407" y="319"/>
                  </a:lnTo>
                  <a:lnTo>
                    <a:pt x="404" y="305"/>
                  </a:lnTo>
                  <a:lnTo>
                    <a:pt x="401" y="300"/>
                  </a:lnTo>
                  <a:lnTo>
                    <a:pt x="397" y="295"/>
                  </a:lnTo>
                  <a:lnTo>
                    <a:pt x="389" y="289"/>
                  </a:lnTo>
                  <a:lnTo>
                    <a:pt x="378" y="284"/>
                  </a:lnTo>
                  <a:lnTo>
                    <a:pt x="364" y="284"/>
                  </a:lnTo>
                  <a:lnTo>
                    <a:pt x="357" y="285"/>
                  </a:lnTo>
                  <a:lnTo>
                    <a:pt x="350" y="287"/>
                  </a:lnTo>
                  <a:lnTo>
                    <a:pt x="342" y="292"/>
                  </a:lnTo>
                  <a:lnTo>
                    <a:pt x="334" y="300"/>
                  </a:lnTo>
                  <a:lnTo>
                    <a:pt x="324" y="308"/>
                  </a:lnTo>
                  <a:lnTo>
                    <a:pt x="315" y="317"/>
                  </a:lnTo>
                  <a:lnTo>
                    <a:pt x="305" y="327"/>
                  </a:lnTo>
                  <a:lnTo>
                    <a:pt x="297" y="336"/>
                  </a:lnTo>
                  <a:lnTo>
                    <a:pt x="288" y="344"/>
                  </a:lnTo>
                  <a:lnTo>
                    <a:pt x="280" y="350"/>
                  </a:lnTo>
                  <a:lnTo>
                    <a:pt x="265" y="357"/>
                  </a:lnTo>
                  <a:lnTo>
                    <a:pt x="250" y="362"/>
                  </a:lnTo>
                  <a:lnTo>
                    <a:pt x="237" y="363"/>
                  </a:lnTo>
                  <a:lnTo>
                    <a:pt x="224" y="361"/>
                  </a:lnTo>
                  <a:lnTo>
                    <a:pt x="215" y="355"/>
                  </a:lnTo>
                  <a:lnTo>
                    <a:pt x="205" y="346"/>
                  </a:lnTo>
                  <a:lnTo>
                    <a:pt x="196" y="333"/>
                  </a:lnTo>
                  <a:lnTo>
                    <a:pt x="188" y="317"/>
                  </a:lnTo>
                  <a:lnTo>
                    <a:pt x="184" y="307"/>
                  </a:lnTo>
                  <a:lnTo>
                    <a:pt x="180" y="296"/>
                  </a:lnTo>
                  <a:lnTo>
                    <a:pt x="173" y="271"/>
                  </a:lnTo>
                  <a:lnTo>
                    <a:pt x="165" y="246"/>
                  </a:lnTo>
                  <a:lnTo>
                    <a:pt x="162" y="232"/>
                  </a:lnTo>
                  <a:lnTo>
                    <a:pt x="158" y="221"/>
                  </a:lnTo>
                  <a:lnTo>
                    <a:pt x="150" y="199"/>
                  </a:lnTo>
                  <a:lnTo>
                    <a:pt x="140" y="176"/>
                  </a:lnTo>
                  <a:lnTo>
                    <a:pt x="129" y="155"/>
                  </a:lnTo>
                  <a:lnTo>
                    <a:pt x="124" y="145"/>
                  </a:lnTo>
                  <a:lnTo>
                    <a:pt x="118" y="136"/>
                  </a:lnTo>
                  <a:lnTo>
                    <a:pt x="105" y="123"/>
                  </a:lnTo>
                  <a:lnTo>
                    <a:pt x="93" y="112"/>
                  </a:lnTo>
                  <a:lnTo>
                    <a:pt x="81" y="103"/>
                  </a:lnTo>
                  <a:lnTo>
                    <a:pt x="70" y="96"/>
                  </a:lnTo>
                  <a:lnTo>
                    <a:pt x="60" y="90"/>
                  </a:lnTo>
                  <a:lnTo>
                    <a:pt x="50" y="86"/>
                  </a:lnTo>
                  <a:lnTo>
                    <a:pt x="42" y="82"/>
                  </a:lnTo>
                  <a:lnTo>
                    <a:pt x="33" y="78"/>
                  </a:lnTo>
                  <a:lnTo>
                    <a:pt x="23" y="70"/>
                  </a:lnTo>
                  <a:lnTo>
                    <a:pt x="13" y="62"/>
                  </a:lnTo>
                  <a:lnTo>
                    <a:pt x="5" y="53"/>
                  </a:lnTo>
                  <a:lnTo>
                    <a:pt x="1" y="48"/>
                  </a:lnTo>
                  <a:lnTo>
                    <a:pt x="0" y="44"/>
                  </a:lnTo>
                  <a:lnTo>
                    <a:pt x="0" y="41"/>
                  </a:lnTo>
                  <a:lnTo>
                    <a:pt x="0" y="36"/>
                  </a:lnTo>
                  <a:lnTo>
                    <a:pt x="5" y="26"/>
                  </a:lnTo>
                  <a:lnTo>
                    <a:pt x="11" y="19"/>
                  </a:lnTo>
                  <a:lnTo>
                    <a:pt x="18" y="1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28"/>
            <p:cNvSpPr>
              <a:spLocks/>
            </p:cNvSpPr>
            <p:nvPr/>
          </p:nvSpPr>
          <p:spPr bwMode="auto">
            <a:xfrm>
              <a:off x="2904" y="1821"/>
              <a:ext cx="322" cy="658"/>
            </a:xfrm>
            <a:custGeom>
              <a:avLst/>
              <a:gdLst>
                <a:gd name="T0" fmla="*/ 302 w 322"/>
                <a:gd name="T1" fmla="*/ 32 h 658"/>
                <a:gd name="T2" fmla="*/ 291 w 322"/>
                <a:gd name="T3" fmla="*/ 64 h 658"/>
                <a:gd name="T4" fmla="*/ 264 w 322"/>
                <a:gd name="T5" fmla="*/ 81 h 658"/>
                <a:gd name="T6" fmla="*/ 222 w 322"/>
                <a:gd name="T7" fmla="*/ 97 h 658"/>
                <a:gd name="T8" fmla="*/ 181 w 322"/>
                <a:gd name="T9" fmla="*/ 124 h 658"/>
                <a:gd name="T10" fmla="*/ 127 w 322"/>
                <a:gd name="T11" fmla="*/ 180 h 658"/>
                <a:gd name="T12" fmla="*/ 82 w 322"/>
                <a:gd name="T13" fmla="*/ 249 h 658"/>
                <a:gd name="T14" fmla="*/ 69 w 322"/>
                <a:gd name="T15" fmla="*/ 290 h 658"/>
                <a:gd name="T16" fmla="*/ 69 w 322"/>
                <a:gd name="T17" fmla="*/ 339 h 658"/>
                <a:gd name="T18" fmla="*/ 81 w 322"/>
                <a:gd name="T19" fmla="*/ 396 h 658"/>
                <a:gd name="T20" fmla="*/ 96 w 322"/>
                <a:gd name="T21" fmla="*/ 445 h 658"/>
                <a:gd name="T22" fmla="*/ 129 w 322"/>
                <a:gd name="T23" fmla="*/ 504 h 658"/>
                <a:gd name="T24" fmla="*/ 145 w 322"/>
                <a:gd name="T25" fmla="*/ 518 h 658"/>
                <a:gd name="T26" fmla="*/ 161 w 322"/>
                <a:gd name="T27" fmla="*/ 518 h 658"/>
                <a:gd name="T28" fmla="*/ 188 w 322"/>
                <a:gd name="T29" fmla="*/ 507 h 658"/>
                <a:gd name="T30" fmla="*/ 206 w 322"/>
                <a:gd name="T31" fmla="*/ 496 h 658"/>
                <a:gd name="T32" fmla="*/ 236 w 322"/>
                <a:gd name="T33" fmla="*/ 502 h 658"/>
                <a:gd name="T34" fmla="*/ 240 w 322"/>
                <a:gd name="T35" fmla="*/ 511 h 658"/>
                <a:gd name="T36" fmla="*/ 222 w 322"/>
                <a:gd name="T37" fmla="*/ 537 h 658"/>
                <a:gd name="T38" fmla="*/ 209 w 322"/>
                <a:gd name="T39" fmla="*/ 545 h 658"/>
                <a:gd name="T40" fmla="*/ 182 w 322"/>
                <a:gd name="T41" fmla="*/ 544 h 658"/>
                <a:gd name="T42" fmla="*/ 170 w 322"/>
                <a:gd name="T43" fmla="*/ 551 h 658"/>
                <a:gd name="T44" fmla="*/ 155 w 322"/>
                <a:gd name="T45" fmla="*/ 581 h 658"/>
                <a:gd name="T46" fmla="*/ 157 w 322"/>
                <a:gd name="T47" fmla="*/ 597 h 658"/>
                <a:gd name="T48" fmla="*/ 172 w 322"/>
                <a:gd name="T49" fmla="*/ 612 h 658"/>
                <a:gd name="T50" fmla="*/ 192 w 322"/>
                <a:gd name="T51" fmla="*/ 629 h 658"/>
                <a:gd name="T52" fmla="*/ 187 w 322"/>
                <a:gd name="T53" fmla="*/ 654 h 658"/>
                <a:gd name="T54" fmla="*/ 176 w 322"/>
                <a:gd name="T55" fmla="*/ 658 h 658"/>
                <a:gd name="T56" fmla="*/ 143 w 322"/>
                <a:gd name="T57" fmla="*/ 650 h 658"/>
                <a:gd name="T58" fmla="*/ 127 w 322"/>
                <a:gd name="T59" fmla="*/ 635 h 658"/>
                <a:gd name="T60" fmla="*/ 118 w 322"/>
                <a:gd name="T61" fmla="*/ 603 h 658"/>
                <a:gd name="T62" fmla="*/ 125 w 322"/>
                <a:gd name="T63" fmla="*/ 577 h 658"/>
                <a:gd name="T64" fmla="*/ 130 w 322"/>
                <a:gd name="T65" fmla="*/ 564 h 658"/>
                <a:gd name="T66" fmla="*/ 122 w 322"/>
                <a:gd name="T67" fmla="*/ 567 h 658"/>
                <a:gd name="T68" fmla="*/ 97 w 322"/>
                <a:gd name="T69" fmla="*/ 593 h 658"/>
                <a:gd name="T70" fmla="*/ 74 w 322"/>
                <a:gd name="T71" fmla="*/ 608 h 658"/>
                <a:gd name="T72" fmla="*/ 48 w 322"/>
                <a:gd name="T73" fmla="*/ 607 h 658"/>
                <a:gd name="T74" fmla="*/ 42 w 322"/>
                <a:gd name="T75" fmla="*/ 591 h 658"/>
                <a:gd name="T76" fmla="*/ 47 w 322"/>
                <a:gd name="T77" fmla="*/ 566 h 658"/>
                <a:gd name="T78" fmla="*/ 73 w 322"/>
                <a:gd name="T79" fmla="*/ 546 h 658"/>
                <a:gd name="T80" fmla="*/ 86 w 322"/>
                <a:gd name="T81" fmla="*/ 534 h 658"/>
                <a:gd name="T82" fmla="*/ 89 w 322"/>
                <a:gd name="T83" fmla="*/ 515 h 658"/>
                <a:gd name="T84" fmla="*/ 74 w 322"/>
                <a:gd name="T85" fmla="*/ 480 h 658"/>
                <a:gd name="T86" fmla="*/ 47 w 322"/>
                <a:gd name="T87" fmla="*/ 435 h 658"/>
                <a:gd name="T88" fmla="*/ 22 w 322"/>
                <a:gd name="T89" fmla="*/ 386 h 658"/>
                <a:gd name="T90" fmla="*/ 3 w 322"/>
                <a:gd name="T91" fmla="*/ 322 h 658"/>
                <a:gd name="T92" fmla="*/ 3 w 322"/>
                <a:gd name="T93" fmla="*/ 276 h 658"/>
                <a:gd name="T94" fmla="*/ 26 w 322"/>
                <a:gd name="T95" fmla="*/ 220 h 658"/>
                <a:gd name="T96" fmla="*/ 70 w 322"/>
                <a:gd name="T97" fmla="*/ 151 h 658"/>
                <a:gd name="T98" fmla="*/ 128 w 322"/>
                <a:gd name="T99" fmla="*/ 84 h 658"/>
                <a:gd name="T100" fmla="*/ 192 w 322"/>
                <a:gd name="T101" fmla="*/ 34 h 658"/>
                <a:gd name="T102" fmla="*/ 258 w 322"/>
                <a:gd name="T103" fmla="*/ 7 h 658"/>
                <a:gd name="T104" fmla="*/ 305 w 322"/>
                <a:gd name="T105" fmla="*/ 0 h 658"/>
                <a:gd name="T106" fmla="*/ 321 w 322"/>
                <a:gd name="T107" fmla="*/ 3 h 658"/>
                <a:gd name="T108" fmla="*/ 321 w 322"/>
                <a:gd name="T109" fmla="*/ 8 h 658"/>
                <a:gd name="T110" fmla="*/ 306 w 322"/>
                <a:gd name="T111" fmla="*/ 21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2"/>
                <a:gd name="T169" fmla="*/ 0 h 658"/>
                <a:gd name="T170" fmla="*/ 322 w 322"/>
                <a:gd name="T171" fmla="*/ 658 h 6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2" h="658">
                  <a:moveTo>
                    <a:pt x="306" y="21"/>
                  </a:moveTo>
                  <a:lnTo>
                    <a:pt x="303" y="26"/>
                  </a:lnTo>
                  <a:lnTo>
                    <a:pt x="302" y="32"/>
                  </a:lnTo>
                  <a:lnTo>
                    <a:pt x="298" y="46"/>
                  </a:lnTo>
                  <a:lnTo>
                    <a:pt x="294" y="58"/>
                  </a:lnTo>
                  <a:lnTo>
                    <a:pt x="291" y="64"/>
                  </a:lnTo>
                  <a:lnTo>
                    <a:pt x="287" y="69"/>
                  </a:lnTo>
                  <a:lnTo>
                    <a:pt x="278" y="76"/>
                  </a:lnTo>
                  <a:lnTo>
                    <a:pt x="264" y="81"/>
                  </a:lnTo>
                  <a:lnTo>
                    <a:pt x="249" y="86"/>
                  </a:lnTo>
                  <a:lnTo>
                    <a:pt x="236" y="91"/>
                  </a:lnTo>
                  <a:lnTo>
                    <a:pt x="222" y="97"/>
                  </a:lnTo>
                  <a:lnTo>
                    <a:pt x="210" y="105"/>
                  </a:lnTo>
                  <a:lnTo>
                    <a:pt x="195" y="112"/>
                  </a:lnTo>
                  <a:lnTo>
                    <a:pt x="181" y="124"/>
                  </a:lnTo>
                  <a:lnTo>
                    <a:pt x="163" y="140"/>
                  </a:lnTo>
                  <a:lnTo>
                    <a:pt x="145" y="159"/>
                  </a:lnTo>
                  <a:lnTo>
                    <a:pt x="127" y="180"/>
                  </a:lnTo>
                  <a:lnTo>
                    <a:pt x="111" y="202"/>
                  </a:lnTo>
                  <a:lnTo>
                    <a:pt x="96" y="225"/>
                  </a:lnTo>
                  <a:lnTo>
                    <a:pt x="82" y="249"/>
                  </a:lnTo>
                  <a:lnTo>
                    <a:pt x="76" y="262"/>
                  </a:lnTo>
                  <a:lnTo>
                    <a:pt x="71" y="275"/>
                  </a:lnTo>
                  <a:lnTo>
                    <a:pt x="69" y="290"/>
                  </a:lnTo>
                  <a:lnTo>
                    <a:pt x="66" y="305"/>
                  </a:lnTo>
                  <a:lnTo>
                    <a:pt x="66" y="321"/>
                  </a:lnTo>
                  <a:lnTo>
                    <a:pt x="69" y="339"/>
                  </a:lnTo>
                  <a:lnTo>
                    <a:pt x="71" y="357"/>
                  </a:lnTo>
                  <a:lnTo>
                    <a:pt x="76" y="377"/>
                  </a:lnTo>
                  <a:lnTo>
                    <a:pt x="81" y="396"/>
                  </a:lnTo>
                  <a:lnTo>
                    <a:pt x="86" y="414"/>
                  </a:lnTo>
                  <a:lnTo>
                    <a:pt x="91" y="430"/>
                  </a:lnTo>
                  <a:lnTo>
                    <a:pt x="96" y="445"/>
                  </a:lnTo>
                  <a:lnTo>
                    <a:pt x="106" y="468"/>
                  </a:lnTo>
                  <a:lnTo>
                    <a:pt x="118" y="489"/>
                  </a:lnTo>
                  <a:lnTo>
                    <a:pt x="129" y="504"/>
                  </a:lnTo>
                  <a:lnTo>
                    <a:pt x="135" y="510"/>
                  </a:lnTo>
                  <a:lnTo>
                    <a:pt x="140" y="515"/>
                  </a:lnTo>
                  <a:lnTo>
                    <a:pt x="145" y="518"/>
                  </a:lnTo>
                  <a:lnTo>
                    <a:pt x="151" y="519"/>
                  </a:lnTo>
                  <a:lnTo>
                    <a:pt x="156" y="519"/>
                  </a:lnTo>
                  <a:lnTo>
                    <a:pt x="161" y="518"/>
                  </a:lnTo>
                  <a:lnTo>
                    <a:pt x="172" y="515"/>
                  </a:lnTo>
                  <a:lnTo>
                    <a:pt x="181" y="511"/>
                  </a:lnTo>
                  <a:lnTo>
                    <a:pt x="188" y="507"/>
                  </a:lnTo>
                  <a:lnTo>
                    <a:pt x="194" y="502"/>
                  </a:lnTo>
                  <a:lnTo>
                    <a:pt x="200" y="499"/>
                  </a:lnTo>
                  <a:lnTo>
                    <a:pt x="206" y="496"/>
                  </a:lnTo>
                  <a:lnTo>
                    <a:pt x="215" y="497"/>
                  </a:lnTo>
                  <a:lnTo>
                    <a:pt x="226" y="499"/>
                  </a:lnTo>
                  <a:lnTo>
                    <a:pt x="236" y="502"/>
                  </a:lnTo>
                  <a:lnTo>
                    <a:pt x="238" y="505"/>
                  </a:lnTo>
                  <a:lnTo>
                    <a:pt x="240" y="507"/>
                  </a:lnTo>
                  <a:lnTo>
                    <a:pt x="240" y="511"/>
                  </a:lnTo>
                  <a:lnTo>
                    <a:pt x="237" y="516"/>
                  </a:lnTo>
                  <a:lnTo>
                    <a:pt x="231" y="526"/>
                  </a:lnTo>
                  <a:lnTo>
                    <a:pt x="222" y="537"/>
                  </a:lnTo>
                  <a:lnTo>
                    <a:pt x="219" y="542"/>
                  </a:lnTo>
                  <a:lnTo>
                    <a:pt x="214" y="544"/>
                  </a:lnTo>
                  <a:lnTo>
                    <a:pt x="209" y="545"/>
                  </a:lnTo>
                  <a:lnTo>
                    <a:pt x="204" y="546"/>
                  </a:lnTo>
                  <a:lnTo>
                    <a:pt x="193" y="545"/>
                  </a:lnTo>
                  <a:lnTo>
                    <a:pt x="182" y="544"/>
                  </a:lnTo>
                  <a:lnTo>
                    <a:pt x="177" y="545"/>
                  </a:lnTo>
                  <a:lnTo>
                    <a:pt x="173" y="548"/>
                  </a:lnTo>
                  <a:lnTo>
                    <a:pt x="170" y="551"/>
                  </a:lnTo>
                  <a:lnTo>
                    <a:pt x="166" y="556"/>
                  </a:lnTo>
                  <a:lnTo>
                    <a:pt x="160" y="569"/>
                  </a:lnTo>
                  <a:lnTo>
                    <a:pt x="155" y="581"/>
                  </a:lnTo>
                  <a:lnTo>
                    <a:pt x="155" y="587"/>
                  </a:lnTo>
                  <a:lnTo>
                    <a:pt x="155" y="592"/>
                  </a:lnTo>
                  <a:lnTo>
                    <a:pt x="157" y="597"/>
                  </a:lnTo>
                  <a:lnTo>
                    <a:pt x="161" y="602"/>
                  </a:lnTo>
                  <a:lnTo>
                    <a:pt x="166" y="607"/>
                  </a:lnTo>
                  <a:lnTo>
                    <a:pt x="172" y="612"/>
                  </a:lnTo>
                  <a:lnTo>
                    <a:pt x="184" y="620"/>
                  </a:lnTo>
                  <a:lnTo>
                    <a:pt x="189" y="625"/>
                  </a:lnTo>
                  <a:lnTo>
                    <a:pt x="192" y="629"/>
                  </a:lnTo>
                  <a:lnTo>
                    <a:pt x="193" y="637"/>
                  </a:lnTo>
                  <a:lnTo>
                    <a:pt x="192" y="647"/>
                  </a:lnTo>
                  <a:lnTo>
                    <a:pt x="187" y="654"/>
                  </a:lnTo>
                  <a:lnTo>
                    <a:pt x="184" y="657"/>
                  </a:lnTo>
                  <a:lnTo>
                    <a:pt x="181" y="658"/>
                  </a:lnTo>
                  <a:lnTo>
                    <a:pt x="176" y="658"/>
                  </a:lnTo>
                  <a:lnTo>
                    <a:pt x="171" y="658"/>
                  </a:lnTo>
                  <a:lnTo>
                    <a:pt x="157" y="654"/>
                  </a:lnTo>
                  <a:lnTo>
                    <a:pt x="143" y="650"/>
                  </a:lnTo>
                  <a:lnTo>
                    <a:pt x="138" y="647"/>
                  </a:lnTo>
                  <a:lnTo>
                    <a:pt x="133" y="643"/>
                  </a:lnTo>
                  <a:lnTo>
                    <a:pt x="127" y="635"/>
                  </a:lnTo>
                  <a:lnTo>
                    <a:pt x="122" y="625"/>
                  </a:lnTo>
                  <a:lnTo>
                    <a:pt x="119" y="614"/>
                  </a:lnTo>
                  <a:lnTo>
                    <a:pt x="118" y="603"/>
                  </a:lnTo>
                  <a:lnTo>
                    <a:pt x="119" y="597"/>
                  </a:lnTo>
                  <a:lnTo>
                    <a:pt x="120" y="591"/>
                  </a:lnTo>
                  <a:lnTo>
                    <a:pt x="125" y="577"/>
                  </a:lnTo>
                  <a:lnTo>
                    <a:pt x="128" y="572"/>
                  </a:lnTo>
                  <a:lnTo>
                    <a:pt x="129" y="567"/>
                  </a:lnTo>
                  <a:lnTo>
                    <a:pt x="130" y="564"/>
                  </a:lnTo>
                  <a:lnTo>
                    <a:pt x="129" y="562"/>
                  </a:lnTo>
                  <a:lnTo>
                    <a:pt x="127" y="564"/>
                  </a:lnTo>
                  <a:lnTo>
                    <a:pt x="122" y="567"/>
                  </a:lnTo>
                  <a:lnTo>
                    <a:pt x="117" y="573"/>
                  </a:lnTo>
                  <a:lnTo>
                    <a:pt x="111" y="580"/>
                  </a:lnTo>
                  <a:lnTo>
                    <a:pt x="97" y="593"/>
                  </a:lnTo>
                  <a:lnTo>
                    <a:pt x="91" y="599"/>
                  </a:lnTo>
                  <a:lnTo>
                    <a:pt x="85" y="603"/>
                  </a:lnTo>
                  <a:lnTo>
                    <a:pt x="74" y="608"/>
                  </a:lnTo>
                  <a:lnTo>
                    <a:pt x="64" y="609"/>
                  </a:lnTo>
                  <a:lnTo>
                    <a:pt x="54" y="609"/>
                  </a:lnTo>
                  <a:lnTo>
                    <a:pt x="48" y="607"/>
                  </a:lnTo>
                  <a:lnTo>
                    <a:pt x="46" y="604"/>
                  </a:lnTo>
                  <a:lnTo>
                    <a:pt x="44" y="600"/>
                  </a:lnTo>
                  <a:lnTo>
                    <a:pt x="42" y="591"/>
                  </a:lnTo>
                  <a:lnTo>
                    <a:pt x="42" y="580"/>
                  </a:lnTo>
                  <a:lnTo>
                    <a:pt x="44" y="570"/>
                  </a:lnTo>
                  <a:lnTo>
                    <a:pt x="47" y="566"/>
                  </a:lnTo>
                  <a:lnTo>
                    <a:pt x="52" y="561"/>
                  </a:lnTo>
                  <a:lnTo>
                    <a:pt x="62" y="554"/>
                  </a:lnTo>
                  <a:lnTo>
                    <a:pt x="73" y="546"/>
                  </a:lnTo>
                  <a:lnTo>
                    <a:pt x="78" y="544"/>
                  </a:lnTo>
                  <a:lnTo>
                    <a:pt x="81" y="540"/>
                  </a:lnTo>
                  <a:lnTo>
                    <a:pt x="86" y="534"/>
                  </a:lnTo>
                  <a:lnTo>
                    <a:pt x="89" y="529"/>
                  </a:lnTo>
                  <a:lnTo>
                    <a:pt x="90" y="523"/>
                  </a:lnTo>
                  <a:lnTo>
                    <a:pt x="89" y="515"/>
                  </a:lnTo>
                  <a:lnTo>
                    <a:pt x="86" y="505"/>
                  </a:lnTo>
                  <a:lnTo>
                    <a:pt x="80" y="494"/>
                  </a:lnTo>
                  <a:lnTo>
                    <a:pt x="74" y="480"/>
                  </a:lnTo>
                  <a:lnTo>
                    <a:pt x="66" y="467"/>
                  </a:lnTo>
                  <a:lnTo>
                    <a:pt x="58" y="452"/>
                  </a:lnTo>
                  <a:lnTo>
                    <a:pt x="47" y="435"/>
                  </a:lnTo>
                  <a:lnTo>
                    <a:pt x="36" y="416"/>
                  </a:lnTo>
                  <a:lnTo>
                    <a:pt x="26" y="397"/>
                  </a:lnTo>
                  <a:lnTo>
                    <a:pt x="22" y="386"/>
                  </a:lnTo>
                  <a:lnTo>
                    <a:pt x="17" y="373"/>
                  </a:lnTo>
                  <a:lnTo>
                    <a:pt x="9" y="348"/>
                  </a:lnTo>
                  <a:lnTo>
                    <a:pt x="3" y="322"/>
                  </a:lnTo>
                  <a:lnTo>
                    <a:pt x="1" y="308"/>
                  </a:lnTo>
                  <a:lnTo>
                    <a:pt x="0" y="297"/>
                  </a:lnTo>
                  <a:lnTo>
                    <a:pt x="3" y="276"/>
                  </a:lnTo>
                  <a:lnTo>
                    <a:pt x="8" y="258"/>
                  </a:lnTo>
                  <a:lnTo>
                    <a:pt x="16" y="240"/>
                  </a:lnTo>
                  <a:lnTo>
                    <a:pt x="26" y="220"/>
                  </a:lnTo>
                  <a:lnTo>
                    <a:pt x="38" y="198"/>
                  </a:lnTo>
                  <a:lnTo>
                    <a:pt x="54" y="175"/>
                  </a:lnTo>
                  <a:lnTo>
                    <a:pt x="70" y="151"/>
                  </a:lnTo>
                  <a:lnTo>
                    <a:pt x="89" y="128"/>
                  </a:lnTo>
                  <a:lnTo>
                    <a:pt x="108" y="106"/>
                  </a:lnTo>
                  <a:lnTo>
                    <a:pt x="128" y="84"/>
                  </a:lnTo>
                  <a:lnTo>
                    <a:pt x="149" y="64"/>
                  </a:lnTo>
                  <a:lnTo>
                    <a:pt x="170" y="47"/>
                  </a:lnTo>
                  <a:lnTo>
                    <a:pt x="192" y="34"/>
                  </a:lnTo>
                  <a:lnTo>
                    <a:pt x="215" y="22"/>
                  </a:lnTo>
                  <a:lnTo>
                    <a:pt x="238" y="13"/>
                  </a:lnTo>
                  <a:lnTo>
                    <a:pt x="258" y="7"/>
                  </a:lnTo>
                  <a:lnTo>
                    <a:pt x="278" y="3"/>
                  </a:lnTo>
                  <a:lnTo>
                    <a:pt x="296" y="0"/>
                  </a:lnTo>
                  <a:lnTo>
                    <a:pt x="305" y="0"/>
                  </a:lnTo>
                  <a:lnTo>
                    <a:pt x="311" y="0"/>
                  </a:lnTo>
                  <a:lnTo>
                    <a:pt x="317" y="2"/>
                  </a:lnTo>
                  <a:lnTo>
                    <a:pt x="321" y="3"/>
                  </a:lnTo>
                  <a:lnTo>
                    <a:pt x="322" y="4"/>
                  </a:lnTo>
                  <a:lnTo>
                    <a:pt x="322" y="5"/>
                  </a:lnTo>
                  <a:lnTo>
                    <a:pt x="321" y="8"/>
                  </a:lnTo>
                  <a:lnTo>
                    <a:pt x="318" y="9"/>
                  </a:lnTo>
                  <a:lnTo>
                    <a:pt x="312" y="14"/>
                  </a:lnTo>
                  <a:lnTo>
                    <a:pt x="306" y="2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29"/>
            <p:cNvSpPr>
              <a:spLocks/>
            </p:cNvSpPr>
            <p:nvPr/>
          </p:nvSpPr>
          <p:spPr bwMode="auto">
            <a:xfrm>
              <a:off x="3276" y="2310"/>
              <a:ext cx="277" cy="770"/>
            </a:xfrm>
            <a:custGeom>
              <a:avLst/>
              <a:gdLst>
                <a:gd name="T0" fmla="*/ 192 w 277"/>
                <a:gd name="T1" fmla="*/ 75 h 770"/>
                <a:gd name="T2" fmla="*/ 228 w 277"/>
                <a:gd name="T3" fmla="*/ 145 h 770"/>
                <a:gd name="T4" fmla="*/ 255 w 277"/>
                <a:gd name="T5" fmla="*/ 206 h 770"/>
                <a:gd name="T6" fmla="*/ 275 w 277"/>
                <a:gd name="T7" fmla="*/ 276 h 770"/>
                <a:gd name="T8" fmla="*/ 277 w 277"/>
                <a:gd name="T9" fmla="*/ 304 h 770"/>
                <a:gd name="T10" fmla="*/ 269 w 277"/>
                <a:gd name="T11" fmla="*/ 330 h 770"/>
                <a:gd name="T12" fmla="*/ 249 w 277"/>
                <a:gd name="T13" fmla="*/ 356 h 770"/>
                <a:gd name="T14" fmla="*/ 214 w 277"/>
                <a:gd name="T15" fmla="*/ 390 h 770"/>
                <a:gd name="T16" fmla="*/ 162 w 277"/>
                <a:gd name="T17" fmla="*/ 434 h 770"/>
                <a:gd name="T18" fmla="*/ 123 w 277"/>
                <a:gd name="T19" fmla="*/ 464 h 770"/>
                <a:gd name="T20" fmla="*/ 92 w 277"/>
                <a:gd name="T21" fmla="*/ 493 h 770"/>
                <a:gd name="T22" fmla="*/ 73 w 277"/>
                <a:gd name="T23" fmla="*/ 543 h 770"/>
                <a:gd name="T24" fmla="*/ 64 w 277"/>
                <a:gd name="T25" fmla="*/ 580 h 770"/>
                <a:gd name="T26" fmla="*/ 63 w 277"/>
                <a:gd name="T27" fmla="*/ 601 h 770"/>
                <a:gd name="T28" fmla="*/ 70 w 277"/>
                <a:gd name="T29" fmla="*/ 615 h 770"/>
                <a:gd name="T30" fmla="*/ 90 w 277"/>
                <a:gd name="T31" fmla="*/ 628 h 770"/>
                <a:gd name="T32" fmla="*/ 125 w 277"/>
                <a:gd name="T33" fmla="*/ 648 h 770"/>
                <a:gd name="T34" fmla="*/ 177 w 277"/>
                <a:gd name="T35" fmla="*/ 674 h 770"/>
                <a:gd name="T36" fmla="*/ 226 w 277"/>
                <a:gd name="T37" fmla="*/ 697 h 770"/>
                <a:gd name="T38" fmla="*/ 243 w 277"/>
                <a:gd name="T39" fmla="*/ 710 h 770"/>
                <a:gd name="T40" fmla="*/ 244 w 277"/>
                <a:gd name="T41" fmla="*/ 729 h 770"/>
                <a:gd name="T42" fmla="*/ 232 w 277"/>
                <a:gd name="T43" fmla="*/ 754 h 770"/>
                <a:gd name="T44" fmla="*/ 212 w 277"/>
                <a:gd name="T45" fmla="*/ 768 h 770"/>
                <a:gd name="T46" fmla="*/ 187 w 277"/>
                <a:gd name="T47" fmla="*/ 766 h 770"/>
                <a:gd name="T48" fmla="*/ 158 w 277"/>
                <a:gd name="T49" fmla="*/ 740 h 770"/>
                <a:gd name="T50" fmla="*/ 136 w 277"/>
                <a:gd name="T51" fmla="*/ 708 h 770"/>
                <a:gd name="T52" fmla="*/ 111 w 277"/>
                <a:gd name="T53" fmla="*/ 677 h 770"/>
                <a:gd name="T54" fmla="*/ 84 w 277"/>
                <a:gd name="T55" fmla="*/ 670 h 770"/>
                <a:gd name="T56" fmla="*/ 55 w 277"/>
                <a:gd name="T57" fmla="*/ 666 h 770"/>
                <a:gd name="T58" fmla="*/ 16 w 277"/>
                <a:gd name="T59" fmla="*/ 650 h 770"/>
                <a:gd name="T60" fmla="*/ 3 w 277"/>
                <a:gd name="T61" fmla="*/ 629 h 770"/>
                <a:gd name="T62" fmla="*/ 4 w 277"/>
                <a:gd name="T63" fmla="*/ 581 h 770"/>
                <a:gd name="T64" fmla="*/ 22 w 277"/>
                <a:gd name="T65" fmla="*/ 529 h 770"/>
                <a:gd name="T66" fmla="*/ 48 w 277"/>
                <a:gd name="T67" fmla="*/ 471 h 770"/>
                <a:gd name="T68" fmla="*/ 95 w 277"/>
                <a:gd name="T69" fmla="*/ 405 h 770"/>
                <a:gd name="T70" fmla="*/ 138 w 277"/>
                <a:gd name="T71" fmla="*/ 361 h 770"/>
                <a:gd name="T72" fmla="*/ 189 w 277"/>
                <a:gd name="T73" fmla="*/ 316 h 770"/>
                <a:gd name="T74" fmla="*/ 212 w 277"/>
                <a:gd name="T75" fmla="*/ 291 h 770"/>
                <a:gd name="T76" fmla="*/ 221 w 277"/>
                <a:gd name="T77" fmla="*/ 275 h 770"/>
                <a:gd name="T78" fmla="*/ 217 w 277"/>
                <a:gd name="T79" fmla="*/ 254 h 770"/>
                <a:gd name="T80" fmla="*/ 201 w 277"/>
                <a:gd name="T81" fmla="*/ 230 h 770"/>
                <a:gd name="T82" fmla="*/ 162 w 277"/>
                <a:gd name="T83" fmla="*/ 184 h 770"/>
                <a:gd name="T84" fmla="*/ 112 w 277"/>
                <a:gd name="T85" fmla="*/ 123 h 770"/>
                <a:gd name="T86" fmla="*/ 92 w 277"/>
                <a:gd name="T87" fmla="*/ 84 h 770"/>
                <a:gd name="T88" fmla="*/ 85 w 277"/>
                <a:gd name="T89" fmla="*/ 33 h 770"/>
                <a:gd name="T90" fmla="*/ 104 w 277"/>
                <a:gd name="T91" fmla="*/ 2 h 770"/>
                <a:gd name="T92" fmla="*/ 120 w 277"/>
                <a:gd name="T93" fmla="*/ 1 h 770"/>
                <a:gd name="T94" fmla="*/ 141 w 277"/>
                <a:gd name="T95" fmla="*/ 13 h 770"/>
                <a:gd name="T96" fmla="*/ 173 w 277"/>
                <a:gd name="T97" fmla="*/ 48 h 7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
                <a:gd name="T148" fmla="*/ 0 h 770"/>
                <a:gd name="T149" fmla="*/ 277 w 277"/>
                <a:gd name="T150" fmla="*/ 770 h 7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 h="770">
                  <a:moveTo>
                    <a:pt x="173" y="48"/>
                  </a:moveTo>
                  <a:lnTo>
                    <a:pt x="182" y="60"/>
                  </a:lnTo>
                  <a:lnTo>
                    <a:pt x="192" y="75"/>
                  </a:lnTo>
                  <a:lnTo>
                    <a:pt x="200" y="91"/>
                  </a:lnTo>
                  <a:lnTo>
                    <a:pt x="210" y="109"/>
                  </a:lnTo>
                  <a:lnTo>
                    <a:pt x="228" y="145"/>
                  </a:lnTo>
                  <a:lnTo>
                    <a:pt x="236" y="161"/>
                  </a:lnTo>
                  <a:lnTo>
                    <a:pt x="243" y="176"/>
                  </a:lnTo>
                  <a:lnTo>
                    <a:pt x="255" y="206"/>
                  </a:lnTo>
                  <a:lnTo>
                    <a:pt x="265" y="235"/>
                  </a:lnTo>
                  <a:lnTo>
                    <a:pt x="273" y="264"/>
                  </a:lnTo>
                  <a:lnTo>
                    <a:pt x="275" y="276"/>
                  </a:lnTo>
                  <a:lnTo>
                    <a:pt x="276" y="287"/>
                  </a:lnTo>
                  <a:lnTo>
                    <a:pt x="277" y="297"/>
                  </a:lnTo>
                  <a:lnTo>
                    <a:pt x="277" y="304"/>
                  </a:lnTo>
                  <a:lnTo>
                    <a:pt x="275" y="318"/>
                  </a:lnTo>
                  <a:lnTo>
                    <a:pt x="273" y="324"/>
                  </a:lnTo>
                  <a:lnTo>
                    <a:pt x="269" y="330"/>
                  </a:lnTo>
                  <a:lnTo>
                    <a:pt x="264" y="337"/>
                  </a:lnTo>
                  <a:lnTo>
                    <a:pt x="258" y="346"/>
                  </a:lnTo>
                  <a:lnTo>
                    <a:pt x="249" y="356"/>
                  </a:lnTo>
                  <a:lnTo>
                    <a:pt x="239" y="367"/>
                  </a:lnTo>
                  <a:lnTo>
                    <a:pt x="227" y="378"/>
                  </a:lnTo>
                  <a:lnTo>
                    <a:pt x="214" y="390"/>
                  </a:lnTo>
                  <a:lnTo>
                    <a:pt x="185" y="413"/>
                  </a:lnTo>
                  <a:lnTo>
                    <a:pt x="173" y="424"/>
                  </a:lnTo>
                  <a:lnTo>
                    <a:pt x="162" y="434"/>
                  </a:lnTo>
                  <a:lnTo>
                    <a:pt x="152" y="443"/>
                  </a:lnTo>
                  <a:lnTo>
                    <a:pt x="142" y="450"/>
                  </a:lnTo>
                  <a:lnTo>
                    <a:pt x="123" y="464"/>
                  </a:lnTo>
                  <a:lnTo>
                    <a:pt x="106" y="476"/>
                  </a:lnTo>
                  <a:lnTo>
                    <a:pt x="98" y="485"/>
                  </a:lnTo>
                  <a:lnTo>
                    <a:pt x="92" y="493"/>
                  </a:lnTo>
                  <a:lnTo>
                    <a:pt x="86" y="504"/>
                  </a:lnTo>
                  <a:lnTo>
                    <a:pt x="81" y="516"/>
                  </a:lnTo>
                  <a:lnTo>
                    <a:pt x="73" y="543"/>
                  </a:lnTo>
                  <a:lnTo>
                    <a:pt x="69" y="556"/>
                  </a:lnTo>
                  <a:lnTo>
                    <a:pt x="65" y="569"/>
                  </a:lnTo>
                  <a:lnTo>
                    <a:pt x="64" y="580"/>
                  </a:lnTo>
                  <a:lnTo>
                    <a:pt x="63" y="589"/>
                  </a:lnTo>
                  <a:lnTo>
                    <a:pt x="63" y="596"/>
                  </a:lnTo>
                  <a:lnTo>
                    <a:pt x="63" y="601"/>
                  </a:lnTo>
                  <a:lnTo>
                    <a:pt x="65" y="608"/>
                  </a:lnTo>
                  <a:lnTo>
                    <a:pt x="66" y="611"/>
                  </a:lnTo>
                  <a:lnTo>
                    <a:pt x="70" y="615"/>
                  </a:lnTo>
                  <a:lnTo>
                    <a:pt x="75" y="617"/>
                  </a:lnTo>
                  <a:lnTo>
                    <a:pt x="81" y="622"/>
                  </a:lnTo>
                  <a:lnTo>
                    <a:pt x="90" y="628"/>
                  </a:lnTo>
                  <a:lnTo>
                    <a:pt x="100" y="634"/>
                  </a:lnTo>
                  <a:lnTo>
                    <a:pt x="113" y="640"/>
                  </a:lnTo>
                  <a:lnTo>
                    <a:pt x="125" y="648"/>
                  </a:lnTo>
                  <a:lnTo>
                    <a:pt x="154" y="661"/>
                  </a:lnTo>
                  <a:lnTo>
                    <a:pt x="166" y="667"/>
                  </a:lnTo>
                  <a:lnTo>
                    <a:pt x="177" y="674"/>
                  </a:lnTo>
                  <a:lnTo>
                    <a:pt x="198" y="683"/>
                  </a:lnTo>
                  <a:lnTo>
                    <a:pt x="217" y="692"/>
                  </a:lnTo>
                  <a:lnTo>
                    <a:pt x="226" y="697"/>
                  </a:lnTo>
                  <a:lnTo>
                    <a:pt x="233" y="700"/>
                  </a:lnTo>
                  <a:lnTo>
                    <a:pt x="239" y="705"/>
                  </a:lnTo>
                  <a:lnTo>
                    <a:pt x="243" y="710"/>
                  </a:lnTo>
                  <a:lnTo>
                    <a:pt x="246" y="716"/>
                  </a:lnTo>
                  <a:lnTo>
                    <a:pt x="246" y="723"/>
                  </a:lnTo>
                  <a:lnTo>
                    <a:pt x="244" y="729"/>
                  </a:lnTo>
                  <a:lnTo>
                    <a:pt x="242" y="736"/>
                  </a:lnTo>
                  <a:lnTo>
                    <a:pt x="236" y="748"/>
                  </a:lnTo>
                  <a:lnTo>
                    <a:pt x="232" y="754"/>
                  </a:lnTo>
                  <a:lnTo>
                    <a:pt x="228" y="758"/>
                  </a:lnTo>
                  <a:lnTo>
                    <a:pt x="221" y="764"/>
                  </a:lnTo>
                  <a:lnTo>
                    <a:pt x="212" y="768"/>
                  </a:lnTo>
                  <a:lnTo>
                    <a:pt x="204" y="770"/>
                  </a:lnTo>
                  <a:lnTo>
                    <a:pt x="195" y="769"/>
                  </a:lnTo>
                  <a:lnTo>
                    <a:pt x="187" y="766"/>
                  </a:lnTo>
                  <a:lnTo>
                    <a:pt x="178" y="759"/>
                  </a:lnTo>
                  <a:lnTo>
                    <a:pt x="168" y="751"/>
                  </a:lnTo>
                  <a:lnTo>
                    <a:pt x="158" y="740"/>
                  </a:lnTo>
                  <a:lnTo>
                    <a:pt x="154" y="734"/>
                  </a:lnTo>
                  <a:lnTo>
                    <a:pt x="147" y="725"/>
                  </a:lnTo>
                  <a:lnTo>
                    <a:pt x="136" y="708"/>
                  </a:lnTo>
                  <a:lnTo>
                    <a:pt x="123" y="691"/>
                  </a:lnTo>
                  <a:lnTo>
                    <a:pt x="117" y="683"/>
                  </a:lnTo>
                  <a:lnTo>
                    <a:pt x="111" y="677"/>
                  </a:lnTo>
                  <a:lnTo>
                    <a:pt x="104" y="674"/>
                  </a:lnTo>
                  <a:lnTo>
                    <a:pt x="97" y="671"/>
                  </a:lnTo>
                  <a:lnTo>
                    <a:pt x="84" y="670"/>
                  </a:lnTo>
                  <a:lnTo>
                    <a:pt x="69" y="669"/>
                  </a:lnTo>
                  <a:lnTo>
                    <a:pt x="61" y="667"/>
                  </a:lnTo>
                  <a:lnTo>
                    <a:pt x="55" y="666"/>
                  </a:lnTo>
                  <a:lnTo>
                    <a:pt x="42" y="661"/>
                  </a:lnTo>
                  <a:lnTo>
                    <a:pt x="28" y="656"/>
                  </a:lnTo>
                  <a:lnTo>
                    <a:pt x="16" y="650"/>
                  </a:lnTo>
                  <a:lnTo>
                    <a:pt x="11" y="645"/>
                  </a:lnTo>
                  <a:lnTo>
                    <a:pt x="7" y="640"/>
                  </a:lnTo>
                  <a:lnTo>
                    <a:pt x="3" y="629"/>
                  </a:lnTo>
                  <a:lnTo>
                    <a:pt x="0" y="616"/>
                  </a:lnTo>
                  <a:lnTo>
                    <a:pt x="0" y="601"/>
                  </a:lnTo>
                  <a:lnTo>
                    <a:pt x="4" y="581"/>
                  </a:lnTo>
                  <a:lnTo>
                    <a:pt x="7" y="570"/>
                  </a:lnTo>
                  <a:lnTo>
                    <a:pt x="11" y="557"/>
                  </a:lnTo>
                  <a:lnTo>
                    <a:pt x="22" y="529"/>
                  </a:lnTo>
                  <a:lnTo>
                    <a:pt x="34" y="498"/>
                  </a:lnTo>
                  <a:lnTo>
                    <a:pt x="41" y="485"/>
                  </a:lnTo>
                  <a:lnTo>
                    <a:pt x="48" y="471"/>
                  </a:lnTo>
                  <a:lnTo>
                    <a:pt x="63" y="448"/>
                  </a:lnTo>
                  <a:lnTo>
                    <a:pt x="77" y="426"/>
                  </a:lnTo>
                  <a:lnTo>
                    <a:pt x="95" y="405"/>
                  </a:lnTo>
                  <a:lnTo>
                    <a:pt x="114" y="383"/>
                  </a:lnTo>
                  <a:lnTo>
                    <a:pt x="125" y="372"/>
                  </a:lnTo>
                  <a:lnTo>
                    <a:pt x="138" y="361"/>
                  </a:lnTo>
                  <a:lnTo>
                    <a:pt x="165" y="337"/>
                  </a:lnTo>
                  <a:lnTo>
                    <a:pt x="177" y="326"/>
                  </a:lnTo>
                  <a:lnTo>
                    <a:pt x="189" y="316"/>
                  </a:lnTo>
                  <a:lnTo>
                    <a:pt x="199" y="307"/>
                  </a:lnTo>
                  <a:lnTo>
                    <a:pt x="206" y="298"/>
                  </a:lnTo>
                  <a:lnTo>
                    <a:pt x="212" y="291"/>
                  </a:lnTo>
                  <a:lnTo>
                    <a:pt x="216" y="284"/>
                  </a:lnTo>
                  <a:lnTo>
                    <a:pt x="220" y="280"/>
                  </a:lnTo>
                  <a:lnTo>
                    <a:pt x="221" y="275"/>
                  </a:lnTo>
                  <a:lnTo>
                    <a:pt x="221" y="266"/>
                  </a:lnTo>
                  <a:lnTo>
                    <a:pt x="220" y="260"/>
                  </a:lnTo>
                  <a:lnTo>
                    <a:pt x="217" y="254"/>
                  </a:lnTo>
                  <a:lnTo>
                    <a:pt x="214" y="246"/>
                  </a:lnTo>
                  <a:lnTo>
                    <a:pt x="209" y="239"/>
                  </a:lnTo>
                  <a:lnTo>
                    <a:pt x="201" y="230"/>
                  </a:lnTo>
                  <a:lnTo>
                    <a:pt x="194" y="221"/>
                  </a:lnTo>
                  <a:lnTo>
                    <a:pt x="178" y="202"/>
                  </a:lnTo>
                  <a:lnTo>
                    <a:pt x="162" y="184"/>
                  </a:lnTo>
                  <a:lnTo>
                    <a:pt x="146" y="164"/>
                  </a:lnTo>
                  <a:lnTo>
                    <a:pt x="128" y="143"/>
                  </a:lnTo>
                  <a:lnTo>
                    <a:pt x="112" y="123"/>
                  </a:lnTo>
                  <a:lnTo>
                    <a:pt x="104" y="113"/>
                  </a:lnTo>
                  <a:lnTo>
                    <a:pt x="100" y="103"/>
                  </a:lnTo>
                  <a:lnTo>
                    <a:pt x="92" y="84"/>
                  </a:lnTo>
                  <a:lnTo>
                    <a:pt x="87" y="65"/>
                  </a:lnTo>
                  <a:lnTo>
                    <a:pt x="85" y="48"/>
                  </a:lnTo>
                  <a:lnTo>
                    <a:pt x="85" y="33"/>
                  </a:lnTo>
                  <a:lnTo>
                    <a:pt x="88" y="21"/>
                  </a:lnTo>
                  <a:lnTo>
                    <a:pt x="95" y="10"/>
                  </a:lnTo>
                  <a:lnTo>
                    <a:pt x="104" y="2"/>
                  </a:lnTo>
                  <a:lnTo>
                    <a:pt x="109" y="1"/>
                  </a:lnTo>
                  <a:lnTo>
                    <a:pt x="114" y="0"/>
                  </a:lnTo>
                  <a:lnTo>
                    <a:pt x="120" y="1"/>
                  </a:lnTo>
                  <a:lnTo>
                    <a:pt x="127" y="3"/>
                  </a:lnTo>
                  <a:lnTo>
                    <a:pt x="134" y="7"/>
                  </a:lnTo>
                  <a:lnTo>
                    <a:pt x="141" y="13"/>
                  </a:lnTo>
                  <a:lnTo>
                    <a:pt x="149" y="19"/>
                  </a:lnTo>
                  <a:lnTo>
                    <a:pt x="157" y="28"/>
                  </a:lnTo>
                  <a:lnTo>
                    <a:pt x="173" y="4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30"/>
            <p:cNvSpPr>
              <a:spLocks/>
            </p:cNvSpPr>
            <p:nvPr/>
          </p:nvSpPr>
          <p:spPr bwMode="auto">
            <a:xfrm>
              <a:off x="3069" y="2327"/>
              <a:ext cx="270" cy="750"/>
            </a:xfrm>
            <a:custGeom>
              <a:avLst/>
              <a:gdLst>
                <a:gd name="T0" fmla="*/ 197 w 270"/>
                <a:gd name="T1" fmla="*/ 7 h 750"/>
                <a:gd name="T2" fmla="*/ 230 w 270"/>
                <a:gd name="T3" fmla="*/ 37 h 750"/>
                <a:gd name="T4" fmla="*/ 243 w 270"/>
                <a:gd name="T5" fmla="*/ 71 h 750"/>
                <a:gd name="T6" fmla="*/ 251 w 270"/>
                <a:gd name="T7" fmla="*/ 113 h 750"/>
                <a:gd name="T8" fmla="*/ 262 w 270"/>
                <a:gd name="T9" fmla="*/ 177 h 750"/>
                <a:gd name="T10" fmla="*/ 270 w 270"/>
                <a:gd name="T11" fmla="*/ 239 h 750"/>
                <a:gd name="T12" fmla="*/ 265 w 270"/>
                <a:gd name="T13" fmla="*/ 279 h 750"/>
                <a:gd name="T14" fmla="*/ 244 w 270"/>
                <a:gd name="T15" fmla="*/ 307 h 750"/>
                <a:gd name="T16" fmla="*/ 221 w 270"/>
                <a:gd name="T17" fmla="*/ 330 h 750"/>
                <a:gd name="T18" fmla="*/ 163 w 270"/>
                <a:gd name="T19" fmla="*/ 369 h 750"/>
                <a:gd name="T20" fmla="*/ 131 w 270"/>
                <a:gd name="T21" fmla="*/ 405 h 750"/>
                <a:gd name="T22" fmla="*/ 99 w 270"/>
                <a:gd name="T23" fmla="*/ 456 h 750"/>
                <a:gd name="T24" fmla="*/ 73 w 270"/>
                <a:gd name="T25" fmla="*/ 507 h 750"/>
                <a:gd name="T26" fmla="*/ 61 w 270"/>
                <a:gd name="T27" fmla="*/ 544 h 750"/>
                <a:gd name="T28" fmla="*/ 63 w 270"/>
                <a:gd name="T29" fmla="*/ 594 h 750"/>
                <a:gd name="T30" fmla="*/ 86 w 270"/>
                <a:gd name="T31" fmla="*/ 625 h 750"/>
                <a:gd name="T32" fmla="*/ 121 w 270"/>
                <a:gd name="T33" fmla="*/ 645 h 750"/>
                <a:gd name="T34" fmla="*/ 163 w 270"/>
                <a:gd name="T35" fmla="*/ 664 h 750"/>
                <a:gd name="T36" fmla="*/ 200 w 270"/>
                <a:gd name="T37" fmla="*/ 679 h 750"/>
                <a:gd name="T38" fmla="*/ 230 w 270"/>
                <a:gd name="T39" fmla="*/ 685 h 750"/>
                <a:gd name="T40" fmla="*/ 248 w 270"/>
                <a:gd name="T41" fmla="*/ 690 h 750"/>
                <a:gd name="T42" fmla="*/ 254 w 270"/>
                <a:gd name="T43" fmla="*/ 712 h 750"/>
                <a:gd name="T44" fmla="*/ 244 w 270"/>
                <a:gd name="T45" fmla="*/ 734 h 750"/>
                <a:gd name="T46" fmla="*/ 214 w 270"/>
                <a:gd name="T47" fmla="*/ 747 h 750"/>
                <a:gd name="T48" fmla="*/ 174 w 270"/>
                <a:gd name="T49" fmla="*/ 749 h 750"/>
                <a:gd name="T50" fmla="*/ 140 w 270"/>
                <a:gd name="T51" fmla="*/ 734 h 750"/>
                <a:gd name="T52" fmla="*/ 82 w 270"/>
                <a:gd name="T53" fmla="*/ 697 h 750"/>
                <a:gd name="T54" fmla="*/ 24 w 270"/>
                <a:gd name="T55" fmla="*/ 658 h 750"/>
                <a:gd name="T56" fmla="*/ 7 w 270"/>
                <a:gd name="T57" fmla="*/ 639 h 750"/>
                <a:gd name="T58" fmla="*/ 0 w 270"/>
                <a:gd name="T59" fmla="*/ 611 h 750"/>
                <a:gd name="T60" fmla="*/ 8 w 270"/>
                <a:gd name="T61" fmla="*/ 566 h 750"/>
                <a:gd name="T62" fmla="*/ 27 w 270"/>
                <a:gd name="T63" fmla="*/ 510 h 750"/>
                <a:gd name="T64" fmla="*/ 38 w 270"/>
                <a:gd name="T65" fmla="*/ 461 h 750"/>
                <a:gd name="T66" fmla="*/ 60 w 270"/>
                <a:gd name="T67" fmla="*/ 395 h 750"/>
                <a:gd name="T68" fmla="*/ 99 w 270"/>
                <a:gd name="T69" fmla="*/ 341 h 750"/>
                <a:gd name="T70" fmla="*/ 141 w 270"/>
                <a:gd name="T71" fmla="*/ 296 h 750"/>
                <a:gd name="T72" fmla="*/ 190 w 270"/>
                <a:gd name="T73" fmla="*/ 249 h 750"/>
                <a:gd name="T74" fmla="*/ 202 w 270"/>
                <a:gd name="T75" fmla="*/ 231 h 750"/>
                <a:gd name="T76" fmla="*/ 201 w 270"/>
                <a:gd name="T77" fmla="*/ 207 h 750"/>
                <a:gd name="T78" fmla="*/ 194 w 270"/>
                <a:gd name="T79" fmla="*/ 183 h 750"/>
                <a:gd name="T80" fmla="*/ 180 w 270"/>
                <a:gd name="T81" fmla="*/ 144 h 750"/>
                <a:gd name="T82" fmla="*/ 164 w 270"/>
                <a:gd name="T83" fmla="*/ 103 h 750"/>
                <a:gd name="T84" fmla="*/ 149 w 270"/>
                <a:gd name="T85" fmla="*/ 77 h 750"/>
                <a:gd name="T86" fmla="*/ 125 w 270"/>
                <a:gd name="T87" fmla="*/ 50 h 750"/>
                <a:gd name="T88" fmla="*/ 124 w 270"/>
                <a:gd name="T89" fmla="*/ 22 h 750"/>
                <a:gd name="T90" fmla="*/ 141 w 270"/>
                <a:gd name="T91" fmla="*/ 1 h 750"/>
                <a:gd name="T92" fmla="*/ 170 w 270"/>
                <a:gd name="T93" fmla="*/ 1 h 7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0"/>
                <a:gd name="T142" fmla="*/ 0 h 750"/>
                <a:gd name="T143" fmla="*/ 270 w 270"/>
                <a:gd name="T144" fmla="*/ 750 h 7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0" h="750">
                  <a:moveTo>
                    <a:pt x="170" y="1"/>
                  </a:moveTo>
                  <a:lnTo>
                    <a:pt x="183" y="4"/>
                  </a:lnTo>
                  <a:lnTo>
                    <a:pt x="197" y="7"/>
                  </a:lnTo>
                  <a:lnTo>
                    <a:pt x="211" y="13"/>
                  </a:lnTo>
                  <a:lnTo>
                    <a:pt x="222" y="23"/>
                  </a:lnTo>
                  <a:lnTo>
                    <a:pt x="230" y="37"/>
                  </a:lnTo>
                  <a:lnTo>
                    <a:pt x="237" y="52"/>
                  </a:lnTo>
                  <a:lnTo>
                    <a:pt x="239" y="61"/>
                  </a:lnTo>
                  <a:lnTo>
                    <a:pt x="243" y="71"/>
                  </a:lnTo>
                  <a:lnTo>
                    <a:pt x="245" y="83"/>
                  </a:lnTo>
                  <a:lnTo>
                    <a:pt x="248" y="97"/>
                  </a:lnTo>
                  <a:lnTo>
                    <a:pt x="251" y="113"/>
                  </a:lnTo>
                  <a:lnTo>
                    <a:pt x="255" y="132"/>
                  </a:lnTo>
                  <a:lnTo>
                    <a:pt x="259" y="155"/>
                  </a:lnTo>
                  <a:lnTo>
                    <a:pt x="262" y="177"/>
                  </a:lnTo>
                  <a:lnTo>
                    <a:pt x="266" y="199"/>
                  </a:lnTo>
                  <a:lnTo>
                    <a:pt x="268" y="221"/>
                  </a:lnTo>
                  <a:lnTo>
                    <a:pt x="270" y="239"/>
                  </a:lnTo>
                  <a:lnTo>
                    <a:pt x="270" y="255"/>
                  </a:lnTo>
                  <a:lnTo>
                    <a:pt x="268" y="267"/>
                  </a:lnTo>
                  <a:lnTo>
                    <a:pt x="265" y="279"/>
                  </a:lnTo>
                  <a:lnTo>
                    <a:pt x="261" y="287"/>
                  </a:lnTo>
                  <a:lnTo>
                    <a:pt x="256" y="294"/>
                  </a:lnTo>
                  <a:lnTo>
                    <a:pt x="244" y="307"/>
                  </a:lnTo>
                  <a:lnTo>
                    <a:pt x="237" y="314"/>
                  </a:lnTo>
                  <a:lnTo>
                    <a:pt x="229" y="321"/>
                  </a:lnTo>
                  <a:lnTo>
                    <a:pt x="221" y="330"/>
                  </a:lnTo>
                  <a:lnTo>
                    <a:pt x="211" y="337"/>
                  </a:lnTo>
                  <a:lnTo>
                    <a:pt x="187" y="352"/>
                  </a:lnTo>
                  <a:lnTo>
                    <a:pt x="163" y="369"/>
                  </a:lnTo>
                  <a:lnTo>
                    <a:pt x="152" y="380"/>
                  </a:lnTo>
                  <a:lnTo>
                    <a:pt x="141" y="391"/>
                  </a:lnTo>
                  <a:lnTo>
                    <a:pt x="131" y="405"/>
                  </a:lnTo>
                  <a:lnTo>
                    <a:pt x="120" y="421"/>
                  </a:lnTo>
                  <a:lnTo>
                    <a:pt x="109" y="438"/>
                  </a:lnTo>
                  <a:lnTo>
                    <a:pt x="99" y="456"/>
                  </a:lnTo>
                  <a:lnTo>
                    <a:pt x="89" y="474"/>
                  </a:lnTo>
                  <a:lnTo>
                    <a:pt x="81" y="491"/>
                  </a:lnTo>
                  <a:lnTo>
                    <a:pt x="73" y="507"/>
                  </a:lnTo>
                  <a:lnTo>
                    <a:pt x="67" y="520"/>
                  </a:lnTo>
                  <a:lnTo>
                    <a:pt x="63" y="533"/>
                  </a:lnTo>
                  <a:lnTo>
                    <a:pt x="61" y="544"/>
                  </a:lnTo>
                  <a:lnTo>
                    <a:pt x="59" y="563"/>
                  </a:lnTo>
                  <a:lnTo>
                    <a:pt x="60" y="579"/>
                  </a:lnTo>
                  <a:lnTo>
                    <a:pt x="63" y="594"/>
                  </a:lnTo>
                  <a:lnTo>
                    <a:pt x="68" y="606"/>
                  </a:lnTo>
                  <a:lnTo>
                    <a:pt x="76" y="616"/>
                  </a:lnTo>
                  <a:lnTo>
                    <a:pt x="86" y="625"/>
                  </a:lnTo>
                  <a:lnTo>
                    <a:pt x="100" y="634"/>
                  </a:lnTo>
                  <a:lnTo>
                    <a:pt x="110" y="639"/>
                  </a:lnTo>
                  <a:lnTo>
                    <a:pt x="121" y="645"/>
                  </a:lnTo>
                  <a:lnTo>
                    <a:pt x="135" y="652"/>
                  </a:lnTo>
                  <a:lnTo>
                    <a:pt x="149" y="659"/>
                  </a:lnTo>
                  <a:lnTo>
                    <a:pt x="163" y="664"/>
                  </a:lnTo>
                  <a:lnTo>
                    <a:pt x="176" y="670"/>
                  </a:lnTo>
                  <a:lnTo>
                    <a:pt x="190" y="675"/>
                  </a:lnTo>
                  <a:lnTo>
                    <a:pt x="200" y="679"/>
                  </a:lnTo>
                  <a:lnTo>
                    <a:pt x="208" y="681"/>
                  </a:lnTo>
                  <a:lnTo>
                    <a:pt x="217" y="682"/>
                  </a:lnTo>
                  <a:lnTo>
                    <a:pt x="230" y="685"/>
                  </a:lnTo>
                  <a:lnTo>
                    <a:pt x="240" y="686"/>
                  </a:lnTo>
                  <a:lnTo>
                    <a:pt x="244" y="687"/>
                  </a:lnTo>
                  <a:lnTo>
                    <a:pt x="248" y="690"/>
                  </a:lnTo>
                  <a:lnTo>
                    <a:pt x="250" y="693"/>
                  </a:lnTo>
                  <a:lnTo>
                    <a:pt x="253" y="698"/>
                  </a:lnTo>
                  <a:lnTo>
                    <a:pt x="254" y="712"/>
                  </a:lnTo>
                  <a:lnTo>
                    <a:pt x="251" y="724"/>
                  </a:lnTo>
                  <a:lnTo>
                    <a:pt x="248" y="729"/>
                  </a:lnTo>
                  <a:lnTo>
                    <a:pt x="244" y="734"/>
                  </a:lnTo>
                  <a:lnTo>
                    <a:pt x="239" y="737"/>
                  </a:lnTo>
                  <a:lnTo>
                    <a:pt x="232" y="741"/>
                  </a:lnTo>
                  <a:lnTo>
                    <a:pt x="214" y="747"/>
                  </a:lnTo>
                  <a:lnTo>
                    <a:pt x="195" y="750"/>
                  </a:lnTo>
                  <a:lnTo>
                    <a:pt x="184" y="750"/>
                  </a:lnTo>
                  <a:lnTo>
                    <a:pt x="174" y="749"/>
                  </a:lnTo>
                  <a:lnTo>
                    <a:pt x="163" y="745"/>
                  </a:lnTo>
                  <a:lnTo>
                    <a:pt x="152" y="740"/>
                  </a:lnTo>
                  <a:lnTo>
                    <a:pt x="140" y="734"/>
                  </a:lnTo>
                  <a:lnTo>
                    <a:pt x="129" y="726"/>
                  </a:lnTo>
                  <a:lnTo>
                    <a:pt x="104" y="712"/>
                  </a:lnTo>
                  <a:lnTo>
                    <a:pt x="82" y="697"/>
                  </a:lnTo>
                  <a:lnTo>
                    <a:pt x="61" y="683"/>
                  </a:lnTo>
                  <a:lnTo>
                    <a:pt x="41" y="671"/>
                  </a:lnTo>
                  <a:lnTo>
                    <a:pt x="24" y="658"/>
                  </a:lnTo>
                  <a:lnTo>
                    <a:pt x="18" y="652"/>
                  </a:lnTo>
                  <a:lnTo>
                    <a:pt x="12" y="645"/>
                  </a:lnTo>
                  <a:lnTo>
                    <a:pt x="7" y="639"/>
                  </a:lnTo>
                  <a:lnTo>
                    <a:pt x="5" y="634"/>
                  </a:lnTo>
                  <a:lnTo>
                    <a:pt x="1" y="623"/>
                  </a:lnTo>
                  <a:lnTo>
                    <a:pt x="0" y="611"/>
                  </a:lnTo>
                  <a:lnTo>
                    <a:pt x="1" y="598"/>
                  </a:lnTo>
                  <a:lnTo>
                    <a:pt x="3" y="583"/>
                  </a:lnTo>
                  <a:lnTo>
                    <a:pt x="8" y="566"/>
                  </a:lnTo>
                  <a:lnTo>
                    <a:pt x="16" y="547"/>
                  </a:lnTo>
                  <a:lnTo>
                    <a:pt x="23" y="524"/>
                  </a:lnTo>
                  <a:lnTo>
                    <a:pt x="27" y="510"/>
                  </a:lnTo>
                  <a:lnTo>
                    <a:pt x="30" y="496"/>
                  </a:lnTo>
                  <a:lnTo>
                    <a:pt x="34" y="479"/>
                  </a:lnTo>
                  <a:lnTo>
                    <a:pt x="38" y="461"/>
                  </a:lnTo>
                  <a:lnTo>
                    <a:pt x="48" y="427"/>
                  </a:lnTo>
                  <a:lnTo>
                    <a:pt x="52" y="410"/>
                  </a:lnTo>
                  <a:lnTo>
                    <a:pt x="60" y="395"/>
                  </a:lnTo>
                  <a:lnTo>
                    <a:pt x="68" y="382"/>
                  </a:lnTo>
                  <a:lnTo>
                    <a:pt x="77" y="367"/>
                  </a:lnTo>
                  <a:lnTo>
                    <a:pt x="99" y="341"/>
                  </a:lnTo>
                  <a:lnTo>
                    <a:pt x="121" y="317"/>
                  </a:lnTo>
                  <a:lnTo>
                    <a:pt x="131" y="306"/>
                  </a:lnTo>
                  <a:lnTo>
                    <a:pt x="141" y="296"/>
                  </a:lnTo>
                  <a:lnTo>
                    <a:pt x="159" y="279"/>
                  </a:lnTo>
                  <a:lnTo>
                    <a:pt x="176" y="263"/>
                  </a:lnTo>
                  <a:lnTo>
                    <a:pt x="190" y="249"/>
                  </a:lnTo>
                  <a:lnTo>
                    <a:pt x="196" y="243"/>
                  </a:lnTo>
                  <a:lnTo>
                    <a:pt x="200" y="237"/>
                  </a:lnTo>
                  <a:lnTo>
                    <a:pt x="202" y="231"/>
                  </a:lnTo>
                  <a:lnTo>
                    <a:pt x="203" y="226"/>
                  </a:lnTo>
                  <a:lnTo>
                    <a:pt x="203" y="217"/>
                  </a:lnTo>
                  <a:lnTo>
                    <a:pt x="201" y="207"/>
                  </a:lnTo>
                  <a:lnTo>
                    <a:pt x="198" y="200"/>
                  </a:lnTo>
                  <a:lnTo>
                    <a:pt x="196" y="193"/>
                  </a:lnTo>
                  <a:lnTo>
                    <a:pt x="194" y="183"/>
                  </a:lnTo>
                  <a:lnTo>
                    <a:pt x="190" y="171"/>
                  </a:lnTo>
                  <a:lnTo>
                    <a:pt x="185" y="157"/>
                  </a:lnTo>
                  <a:lnTo>
                    <a:pt x="180" y="144"/>
                  </a:lnTo>
                  <a:lnTo>
                    <a:pt x="175" y="129"/>
                  </a:lnTo>
                  <a:lnTo>
                    <a:pt x="169" y="115"/>
                  </a:lnTo>
                  <a:lnTo>
                    <a:pt x="164" y="103"/>
                  </a:lnTo>
                  <a:lnTo>
                    <a:pt x="159" y="93"/>
                  </a:lnTo>
                  <a:lnTo>
                    <a:pt x="154" y="85"/>
                  </a:lnTo>
                  <a:lnTo>
                    <a:pt x="149" y="77"/>
                  </a:lnTo>
                  <a:lnTo>
                    <a:pt x="137" y="66"/>
                  </a:lnTo>
                  <a:lnTo>
                    <a:pt x="129" y="55"/>
                  </a:lnTo>
                  <a:lnTo>
                    <a:pt x="125" y="50"/>
                  </a:lnTo>
                  <a:lnTo>
                    <a:pt x="122" y="45"/>
                  </a:lnTo>
                  <a:lnTo>
                    <a:pt x="121" y="34"/>
                  </a:lnTo>
                  <a:lnTo>
                    <a:pt x="124" y="22"/>
                  </a:lnTo>
                  <a:lnTo>
                    <a:pt x="127" y="12"/>
                  </a:lnTo>
                  <a:lnTo>
                    <a:pt x="133" y="5"/>
                  </a:lnTo>
                  <a:lnTo>
                    <a:pt x="141" y="1"/>
                  </a:lnTo>
                  <a:lnTo>
                    <a:pt x="149" y="0"/>
                  </a:lnTo>
                  <a:lnTo>
                    <a:pt x="159" y="0"/>
                  </a:lnTo>
                  <a:lnTo>
                    <a:pt x="170" y="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31"/>
            <p:cNvSpPr>
              <a:spLocks/>
            </p:cNvSpPr>
            <p:nvPr/>
          </p:nvSpPr>
          <p:spPr bwMode="auto">
            <a:xfrm>
              <a:off x="3136" y="1349"/>
              <a:ext cx="384" cy="423"/>
            </a:xfrm>
            <a:custGeom>
              <a:avLst/>
              <a:gdLst>
                <a:gd name="T0" fmla="*/ 48 w 384"/>
                <a:gd name="T1" fmla="*/ 53 h 423"/>
                <a:gd name="T2" fmla="*/ 75 w 384"/>
                <a:gd name="T3" fmla="*/ 26 h 423"/>
                <a:gd name="T4" fmla="*/ 92 w 384"/>
                <a:gd name="T5" fmla="*/ 15 h 423"/>
                <a:gd name="T6" fmla="*/ 113 w 384"/>
                <a:gd name="T7" fmla="*/ 7 h 423"/>
                <a:gd name="T8" fmla="*/ 160 w 384"/>
                <a:gd name="T9" fmla="*/ 0 h 423"/>
                <a:gd name="T10" fmla="*/ 181 w 384"/>
                <a:gd name="T11" fmla="*/ 0 h 423"/>
                <a:gd name="T12" fmla="*/ 214 w 384"/>
                <a:gd name="T13" fmla="*/ 10 h 423"/>
                <a:gd name="T14" fmla="*/ 243 w 384"/>
                <a:gd name="T15" fmla="*/ 29 h 423"/>
                <a:gd name="T16" fmla="*/ 270 w 384"/>
                <a:gd name="T17" fmla="*/ 60 h 423"/>
                <a:gd name="T18" fmla="*/ 291 w 384"/>
                <a:gd name="T19" fmla="*/ 99 h 423"/>
                <a:gd name="T20" fmla="*/ 297 w 384"/>
                <a:gd name="T21" fmla="*/ 123 h 423"/>
                <a:gd name="T22" fmla="*/ 305 w 384"/>
                <a:gd name="T23" fmla="*/ 178 h 423"/>
                <a:gd name="T24" fmla="*/ 306 w 384"/>
                <a:gd name="T25" fmla="*/ 202 h 423"/>
                <a:gd name="T26" fmla="*/ 303 w 384"/>
                <a:gd name="T27" fmla="*/ 226 h 423"/>
                <a:gd name="T28" fmla="*/ 294 w 384"/>
                <a:gd name="T29" fmla="*/ 270 h 423"/>
                <a:gd name="T30" fmla="*/ 291 w 384"/>
                <a:gd name="T31" fmla="*/ 287 h 423"/>
                <a:gd name="T32" fmla="*/ 292 w 384"/>
                <a:gd name="T33" fmla="*/ 298 h 423"/>
                <a:gd name="T34" fmla="*/ 301 w 384"/>
                <a:gd name="T35" fmla="*/ 308 h 423"/>
                <a:gd name="T36" fmla="*/ 316 w 384"/>
                <a:gd name="T37" fmla="*/ 315 h 423"/>
                <a:gd name="T38" fmla="*/ 339 w 384"/>
                <a:gd name="T39" fmla="*/ 324 h 423"/>
                <a:gd name="T40" fmla="*/ 363 w 384"/>
                <a:gd name="T41" fmla="*/ 331 h 423"/>
                <a:gd name="T42" fmla="*/ 377 w 384"/>
                <a:gd name="T43" fmla="*/ 342 h 423"/>
                <a:gd name="T44" fmla="*/ 384 w 384"/>
                <a:gd name="T45" fmla="*/ 361 h 423"/>
                <a:gd name="T46" fmla="*/ 381 w 384"/>
                <a:gd name="T47" fmla="*/ 372 h 423"/>
                <a:gd name="T48" fmla="*/ 367 w 384"/>
                <a:gd name="T49" fmla="*/ 383 h 423"/>
                <a:gd name="T50" fmla="*/ 348 w 384"/>
                <a:gd name="T51" fmla="*/ 390 h 423"/>
                <a:gd name="T52" fmla="*/ 338 w 384"/>
                <a:gd name="T53" fmla="*/ 389 h 423"/>
                <a:gd name="T54" fmla="*/ 322 w 384"/>
                <a:gd name="T55" fmla="*/ 379 h 423"/>
                <a:gd name="T56" fmla="*/ 302 w 384"/>
                <a:gd name="T57" fmla="*/ 364 h 423"/>
                <a:gd name="T58" fmla="*/ 290 w 384"/>
                <a:gd name="T59" fmla="*/ 355 h 423"/>
                <a:gd name="T60" fmla="*/ 280 w 384"/>
                <a:gd name="T61" fmla="*/ 350 h 423"/>
                <a:gd name="T62" fmla="*/ 265 w 384"/>
                <a:gd name="T63" fmla="*/ 353 h 423"/>
                <a:gd name="T64" fmla="*/ 251 w 384"/>
                <a:gd name="T65" fmla="*/ 364 h 423"/>
                <a:gd name="T66" fmla="*/ 243 w 384"/>
                <a:gd name="T67" fmla="*/ 373 h 423"/>
                <a:gd name="T68" fmla="*/ 227 w 384"/>
                <a:gd name="T69" fmla="*/ 395 h 423"/>
                <a:gd name="T70" fmla="*/ 206 w 384"/>
                <a:gd name="T71" fmla="*/ 412 h 423"/>
                <a:gd name="T72" fmla="*/ 179 w 384"/>
                <a:gd name="T73" fmla="*/ 422 h 423"/>
                <a:gd name="T74" fmla="*/ 151 w 384"/>
                <a:gd name="T75" fmla="*/ 422 h 423"/>
                <a:gd name="T76" fmla="*/ 122 w 384"/>
                <a:gd name="T77" fmla="*/ 415 h 423"/>
                <a:gd name="T78" fmla="*/ 93 w 384"/>
                <a:gd name="T79" fmla="*/ 402 h 423"/>
                <a:gd name="T80" fmla="*/ 68 w 384"/>
                <a:gd name="T81" fmla="*/ 383 h 423"/>
                <a:gd name="T82" fmla="*/ 55 w 384"/>
                <a:gd name="T83" fmla="*/ 368 h 423"/>
                <a:gd name="T84" fmla="*/ 43 w 384"/>
                <a:gd name="T85" fmla="*/ 347 h 423"/>
                <a:gd name="T86" fmla="*/ 20 w 384"/>
                <a:gd name="T87" fmla="*/ 294 h 423"/>
                <a:gd name="T88" fmla="*/ 11 w 384"/>
                <a:gd name="T89" fmla="*/ 269 h 423"/>
                <a:gd name="T90" fmla="*/ 3 w 384"/>
                <a:gd name="T91" fmla="*/ 223 h 423"/>
                <a:gd name="T92" fmla="*/ 0 w 384"/>
                <a:gd name="T93" fmla="*/ 180 h 423"/>
                <a:gd name="T94" fmla="*/ 6 w 384"/>
                <a:gd name="T95" fmla="*/ 140 h 423"/>
                <a:gd name="T96" fmla="*/ 15 w 384"/>
                <a:gd name="T97" fmla="*/ 107 h 423"/>
                <a:gd name="T98" fmla="*/ 23 w 384"/>
                <a:gd name="T99" fmla="*/ 86 h 423"/>
                <a:gd name="T100" fmla="*/ 37 w 384"/>
                <a:gd name="T101" fmla="*/ 66 h 4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4"/>
                <a:gd name="T154" fmla="*/ 0 h 423"/>
                <a:gd name="T155" fmla="*/ 384 w 384"/>
                <a:gd name="T156" fmla="*/ 423 h 4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4" h="423">
                  <a:moveTo>
                    <a:pt x="37" y="66"/>
                  </a:moveTo>
                  <a:lnTo>
                    <a:pt x="48" y="53"/>
                  </a:lnTo>
                  <a:lnTo>
                    <a:pt x="60" y="39"/>
                  </a:lnTo>
                  <a:lnTo>
                    <a:pt x="75" y="26"/>
                  </a:lnTo>
                  <a:lnTo>
                    <a:pt x="84" y="20"/>
                  </a:lnTo>
                  <a:lnTo>
                    <a:pt x="92" y="15"/>
                  </a:lnTo>
                  <a:lnTo>
                    <a:pt x="102" y="11"/>
                  </a:lnTo>
                  <a:lnTo>
                    <a:pt x="113" y="7"/>
                  </a:lnTo>
                  <a:lnTo>
                    <a:pt x="136" y="2"/>
                  </a:lnTo>
                  <a:lnTo>
                    <a:pt x="160" y="0"/>
                  </a:lnTo>
                  <a:lnTo>
                    <a:pt x="171" y="0"/>
                  </a:lnTo>
                  <a:lnTo>
                    <a:pt x="181" y="0"/>
                  </a:lnTo>
                  <a:lnTo>
                    <a:pt x="198" y="4"/>
                  </a:lnTo>
                  <a:lnTo>
                    <a:pt x="214" y="10"/>
                  </a:lnTo>
                  <a:lnTo>
                    <a:pt x="230" y="18"/>
                  </a:lnTo>
                  <a:lnTo>
                    <a:pt x="243" y="29"/>
                  </a:lnTo>
                  <a:lnTo>
                    <a:pt x="257" y="43"/>
                  </a:lnTo>
                  <a:lnTo>
                    <a:pt x="270" y="60"/>
                  </a:lnTo>
                  <a:lnTo>
                    <a:pt x="282" y="78"/>
                  </a:lnTo>
                  <a:lnTo>
                    <a:pt x="291" y="99"/>
                  </a:lnTo>
                  <a:lnTo>
                    <a:pt x="295" y="110"/>
                  </a:lnTo>
                  <a:lnTo>
                    <a:pt x="297" y="123"/>
                  </a:lnTo>
                  <a:lnTo>
                    <a:pt x="302" y="150"/>
                  </a:lnTo>
                  <a:lnTo>
                    <a:pt x="305" y="178"/>
                  </a:lnTo>
                  <a:lnTo>
                    <a:pt x="306" y="190"/>
                  </a:lnTo>
                  <a:lnTo>
                    <a:pt x="306" y="202"/>
                  </a:lnTo>
                  <a:lnTo>
                    <a:pt x="306" y="215"/>
                  </a:lnTo>
                  <a:lnTo>
                    <a:pt x="303" y="226"/>
                  </a:lnTo>
                  <a:lnTo>
                    <a:pt x="298" y="249"/>
                  </a:lnTo>
                  <a:lnTo>
                    <a:pt x="294" y="270"/>
                  </a:lnTo>
                  <a:lnTo>
                    <a:pt x="292" y="280"/>
                  </a:lnTo>
                  <a:lnTo>
                    <a:pt x="291" y="287"/>
                  </a:lnTo>
                  <a:lnTo>
                    <a:pt x="291" y="293"/>
                  </a:lnTo>
                  <a:lnTo>
                    <a:pt x="292" y="298"/>
                  </a:lnTo>
                  <a:lnTo>
                    <a:pt x="295" y="304"/>
                  </a:lnTo>
                  <a:lnTo>
                    <a:pt x="301" y="308"/>
                  </a:lnTo>
                  <a:lnTo>
                    <a:pt x="309" y="313"/>
                  </a:lnTo>
                  <a:lnTo>
                    <a:pt x="316" y="315"/>
                  </a:lnTo>
                  <a:lnTo>
                    <a:pt x="323" y="318"/>
                  </a:lnTo>
                  <a:lnTo>
                    <a:pt x="339" y="324"/>
                  </a:lnTo>
                  <a:lnTo>
                    <a:pt x="356" y="329"/>
                  </a:lnTo>
                  <a:lnTo>
                    <a:pt x="363" y="331"/>
                  </a:lnTo>
                  <a:lnTo>
                    <a:pt x="368" y="335"/>
                  </a:lnTo>
                  <a:lnTo>
                    <a:pt x="377" y="342"/>
                  </a:lnTo>
                  <a:lnTo>
                    <a:pt x="382" y="352"/>
                  </a:lnTo>
                  <a:lnTo>
                    <a:pt x="384" y="361"/>
                  </a:lnTo>
                  <a:lnTo>
                    <a:pt x="383" y="368"/>
                  </a:lnTo>
                  <a:lnTo>
                    <a:pt x="381" y="372"/>
                  </a:lnTo>
                  <a:lnTo>
                    <a:pt x="377" y="375"/>
                  </a:lnTo>
                  <a:lnTo>
                    <a:pt x="367" y="383"/>
                  </a:lnTo>
                  <a:lnTo>
                    <a:pt x="354" y="389"/>
                  </a:lnTo>
                  <a:lnTo>
                    <a:pt x="348" y="390"/>
                  </a:lnTo>
                  <a:lnTo>
                    <a:pt x="343" y="390"/>
                  </a:lnTo>
                  <a:lnTo>
                    <a:pt x="338" y="389"/>
                  </a:lnTo>
                  <a:lnTo>
                    <a:pt x="333" y="386"/>
                  </a:lnTo>
                  <a:lnTo>
                    <a:pt x="322" y="379"/>
                  </a:lnTo>
                  <a:lnTo>
                    <a:pt x="311" y="372"/>
                  </a:lnTo>
                  <a:lnTo>
                    <a:pt x="302" y="364"/>
                  </a:lnTo>
                  <a:lnTo>
                    <a:pt x="295" y="359"/>
                  </a:lnTo>
                  <a:lnTo>
                    <a:pt x="290" y="355"/>
                  </a:lnTo>
                  <a:lnTo>
                    <a:pt x="286" y="351"/>
                  </a:lnTo>
                  <a:lnTo>
                    <a:pt x="280" y="350"/>
                  </a:lnTo>
                  <a:lnTo>
                    <a:pt x="273" y="351"/>
                  </a:lnTo>
                  <a:lnTo>
                    <a:pt x="265" y="353"/>
                  </a:lnTo>
                  <a:lnTo>
                    <a:pt x="258" y="358"/>
                  </a:lnTo>
                  <a:lnTo>
                    <a:pt x="251" y="364"/>
                  </a:lnTo>
                  <a:lnTo>
                    <a:pt x="247" y="368"/>
                  </a:lnTo>
                  <a:lnTo>
                    <a:pt x="243" y="373"/>
                  </a:lnTo>
                  <a:lnTo>
                    <a:pt x="236" y="384"/>
                  </a:lnTo>
                  <a:lnTo>
                    <a:pt x="227" y="395"/>
                  </a:lnTo>
                  <a:lnTo>
                    <a:pt x="217" y="405"/>
                  </a:lnTo>
                  <a:lnTo>
                    <a:pt x="206" y="412"/>
                  </a:lnTo>
                  <a:lnTo>
                    <a:pt x="194" y="418"/>
                  </a:lnTo>
                  <a:lnTo>
                    <a:pt x="179" y="422"/>
                  </a:lnTo>
                  <a:lnTo>
                    <a:pt x="166" y="423"/>
                  </a:lnTo>
                  <a:lnTo>
                    <a:pt x="151" y="422"/>
                  </a:lnTo>
                  <a:lnTo>
                    <a:pt x="136" y="420"/>
                  </a:lnTo>
                  <a:lnTo>
                    <a:pt x="122" y="415"/>
                  </a:lnTo>
                  <a:lnTo>
                    <a:pt x="107" y="409"/>
                  </a:lnTo>
                  <a:lnTo>
                    <a:pt x="93" y="402"/>
                  </a:lnTo>
                  <a:lnTo>
                    <a:pt x="80" y="394"/>
                  </a:lnTo>
                  <a:lnTo>
                    <a:pt x="68" y="383"/>
                  </a:lnTo>
                  <a:lnTo>
                    <a:pt x="62" y="377"/>
                  </a:lnTo>
                  <a:lnTo>
                    <a:pt x="55" y="368"/>
                  </a:lnTo>
                  <a:lnTo>
                    <a:pt x="49" y="358"/>
                  </a:lnTo>
                  <a:lnTo>
                    <a:pt x="43" y="347"/>
                  </a:lnTo>
                  <a:lnTo>
                    <a:pt x="31" y="321"/>
                  </a:lnTo>
                  <a:lnTo>
                    <a:pt x="20" y="294"/>
                  </a:lnTo>
                  <a:lnTo>
                    <a:pt x="15" y="281"/>
                  </a:lnTo>
                  <a:lnTo>
                    <a:pt x="11" y="269"/>
                  </a:lnTo>
                  <a:lnTo>
                    <a:pt x="6" y="245"/>
                  </a:lnTo>
                  <a:lnTo>
                    <a:pt x="3" y="223"/>
                  </a:lnTo>
                  <a:lnTo>
                    <a:pt x="0" y="201"/>
                  </a:lnTo>
                  <a:lnTo>
                    <a:pt x="0" y="180"/>
                  </a:lnTo>
                  <a:lnTo>
                    <a:pt x="3" y="159"/>
                  </a:lnTo>
                  <a:lnTo>
                    <a:pt x="6" y="140"/>
                  </a:lnTo>
                  <a:lnTo>
                    <a:pt x="10" y="123"/>
                  </a:lnTo>
                  <a:lnTo>
                    <a:pt x="15" y="107"/>
                  </a:lnTo>
                  <a:lnTo>
                    <a:pt x="19" y="94"/>
                  </a:lnTo>
                  <a:lnTo>
                    <a:pt x="23" y="86"/>
                  </a:lnTo>
                  <a:lnTo>
                    <a:pt x="28" y="77"/>
                  </a:lnTo>
                  <a:lnTo>
                    <a:pt x="37" y="6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32"/>
            <p:cNvSpPr>
              <a:spLocks/>
            </p:cNvSpPr>
            <p:nvPr/>
          </p:nvSpPr>
          <p:spPr bwMode="auto">
            <a:xfrm>
              <a:off x="1980" y="1956"/>
              <a:ext cx="806" cy="1153"/>
            </a:xfrm>
            <a:custGeom>
              <a:avLst/>
              <a:gdLst>
                <a:gd name="T0" fmla="*/ 114 w 806"/>
                <a:gd name="T1" fmla="*/ 372 h 1153"/>
                <a:gd name="T2" fmla="*/ 92 w 806"/>
                <a:gd name="T3" fmla="*/ 85 h 1153"/>
                <a:gd name="T4" fmla="*/ 129 w 806"/>
                <a:gd name="T5" fmla="*/ 70 h 1153"/>
                <a:gd name="T6" fmla="*/ 147 w 806"/>
                <a:gd name="T7" fmla="*/ 361 h 1153"/>
                <a:gd name="T8" fmla="*/ 379 w 806"/>
                <a:gd name="T9" fmla="*/ 306 h 1153"/>
                <a:gd name="T10" fmla="*/ 405 w 806"/>
                <a:gd name="T11" fmla="*/ 8 h 1153"/>
                <a:gd name="T12" fmla="*/ 449 w 806"/>
                <a:gd name="T13" fmla="*/ 0 h 1153"/>
                <a:gd name="T14" fmla="*/ 416 w 806"/>
                <a:gd name="T15" fmla="*/ 299 h 1153"/>
                <a:gd name="T16" fmla="*/ 475 w 806"/>
                <a:gd name="T17" fmla="*/ 306 h 1153"/>
                <a:gd name="T18" fmla="*/ 747 w 806"/>
                <a:gd name="T19" fmla="*/ 571 h 1153"/>
                <a:gd name="T20" fmla="*/ 784 w 806"/>
                <a:gd name="T21" fmla="*/ 991 h 1153"/>
                <a:gd name="T22" fmla="*/ 806 w 806"/>
                <a:gd name="T23" fmla="*/ 1005 h 1153"/>
                <a:gd name="T24" fmla="*/ 795 w 806"/>
                <a:gd name="T25" fmla="*/ 1042 h 1153"/>
                <a:gd name="T26" fmla="*/ 762 w 806"/>
                <a:gd name="T27" fmla="*/ 1042 h 1153"/>
                <a:gd name="T28" fmla="*/ 747 w 806"/>
                <a:gd name="T29" fmla="*/ 1009 h 1153"/>
                <a:gd name="T30" fmla="*/ 718 w 806"/>
                <a:gd name="T31" fmla="*/ 593 h 1153"/>
                <a:gd name="T32" fmla="*/ 497 w 806"/>
                <a:gd name="T33" fmla="*/ 589 h 1153"/>
                <a:gd name="T34" fmla="*/ 287 w 806"/>
                <a:gd name="T35" fmla="*/ 663 h 1153"/>
                <a:gd name="T36" fmla="*/ 254 w 806"/>
                <a:gd name="T37" fmla="*/ 1097 h 1153"/>
                <a:gd name="T38" fmla="*/ 272 w 806"/>
                <a:gd name="T39" fmla="*/ 1116 h 1153"/>
                <a:gd name="T40" fmla="*/ 258 w 806"/>
                <a:gd name="T41" fmla="*/ 1149 h 1153"/>
                <a:gd name="T42" fmla="*/ 221 w 806"/>
                <a:gd name="T43" fmla="*/ 1153 h 1153"/>
                <a:gd name="T44" fmla="*/ 202 w 806"/>
                <a:gd name="T45" fmla="*/ 1105 h 1153"/>
                <a:gd name="T46" fmla="*/ 250 w 806"/>
                <a:gd name="T47" fmla="*/ 678 h 1153"/>
                <a:gd name="T48" fmla="*/ 107 w 806"/>
                <a:gd name="T49" fmla="*/ 431 h 1153"/>
                <a:gd name="T50" fmla="*/ 37 w 806"/>
                <a:gd name="T51" fmla="*/ 748 h 1153"/>
                <a:gd name="T52" fmla="*/ 52 w 806"/>
                <a:gd name="T53" fmla="*/ 766 h 1153"/>
                <a:gd name="T54" fmla="*/ 37 w 806"/>
                <a:gd name="T55" fmla="*/ 803 h 1153"/>
                <a:gd name="T56" fmla="*/ 7 w 806"/>
                <a:gd name="T57" fmla="*/ 785 h 1153"/>
                <a:gd name="T58" fmla="*/ 0 w 806"/>
                <a:gd name="T59" fmla="*/ 748 h 1153"/>
                <a:gd name="T60" fmla="*/ 81 w 806"/>
                <a:gd name="T61" fmla="*/ 409 h 1153"/>
                <a:gd name="T62" fmla="*/ 114 w 806"/>
                <a:gd name="T63" fmla="*/ 372 h 1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6"/>
                <a:gd name="T97" fmla="*/ 0 h 1153"/>
                <a:gd name="T98" fmla="*/ 806 w 806"/>
                <a:gd name="T99" fmla="*/ 1153 h 1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6" h="1153">
                  <a:moveTo>
                    <a:pt x="114" y="372"/>
                  </a:moveTo>
                  <a:lnTo>
                    <a:pt x="92" y="85"/>
                  </a:lnTo>
                  <a:lnTo>
                    <a:pt x="129" y="70"/>
                  </a:lnTo>
                  <a:lnTo>
                    <a:pt x="147" y="361"/>
                  </a:lnTo>
                  <a:lnTo>
                    <a:pt x="379" y="306"/>
                  </a:lnTo>
                  <a:lnTo>
                    <a:pt x="405" y="8"/>
                  </a:lnTo>
                  <a:lnTo>
                    <a:pt x="449" y="0"/>
                  </a:lnTo>
                  <a:lnTo>
                    <a:pt x="416" y="299"/>
                  </a:lnTo>
                  <a:lnTo>
                    <a:pt x="475" y="306"/>
                  </a:lnTo>
                  <a:lnTo>
                    <a:pt x="747" y="571"/>
                  </a:lnTo>
                  <a:lnTo>
                    <a:pt x="784" y="991"/>
                  </a:lnTo>
                  <a:lnTo>
                    <a:pt x="806" y="1005"/>
                  </a:lnTo>
                  <a:lnTo>
                    <a:pt x="795" y="1042"/>
                  </a:lnTo>
                  <a:lnTo>
                    <a:pt x="762" y="1042"/>
                  </a:lnTo>
                  <a:lnTo>
                    <a:pt x="747" y="1009"/>
                  </a:lnTo>
                  <a:lnTo>
                    <a:pt x="718" y="593"/>
                  </a:lnTo>
                  <a:lnTo>
                    <a:pt x="497" y="589"/>
                  </a:lnTo>
                  <a:lnTo>
                    <a:pt x="287" y="663"/>
                  </a:lnTo>
                  <a:lnTo>
                    <a:pt x="254" y="1097"/>
                  </a:lnTo>
                  <a:lnTo>
                    <a:pt x="272" y="1116"/>
                  </a:lnTo>
                  <a:lnTo>
                    <a:pt x="258" y="1149"/>
                  </a:lnTo>
                  <a:lnTo>
                    <a:pt x="221" y="1153"/>
                  </a:lnTo>
                  <a:lnTo>
                    <a:pt x="202" y="1105"/>
                  </a:lnTo>
                  <a:lnTo>
                    <a:pt x="250" y="678"/>
                  </a:lnTo>
                  <a:lnTo>
                    <a:pt x="107" y="431"/>
                  </a:lnTo>
                  <a:lnTo>
                    <a:pt x="37" y="748"/>
                  </a:lnTo>
                  <a:lnTo>
                    <a:pt x="52" y="766"/>
                  </a:lnTo>
                  <a:lnTo>
                    <a:pt x="37" y="803"/>
                  </a:lnTo>
                  <a:lnTo>
                    <a:pt x="7" y="785"/>
                  </a:lnTo>
                  <a:lnTo>
                    <a:pt x="0" y="748"/>
                  </a:lnTo>
                  <a:lnTo>
                    <a:pt x="81" y="409"/>
                  </a:lnTo>
                  <a:lnTo>
                    <a:pt x="114" y="37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33"/>
            <p:cNvSpPr>
              <a:spLocks/>
            </p:cNvSpPr>
            <p:nvPr/>
          </p:nvSpPr>
          <p:spPr bwMode="auto">
            <a:xfrm>
              <a:off x="2009" y="1877"/>
              <a:ext cx="531" cy="305"/>
            </a:xfrm>
            <a:custGeom>
              <a:avLst/>
              <a:gdLst>
                <a:gd name="T0" fmla="*/ 19 w 531"/>
                <a:gd name="T1" fmla="*/ 77 h 305"/>
                <a:gd name="T2" fmla="*/ 218 w 531"/>
                <a:gd name="T3" fmla="*/ 44 h 305"/>
                <a:gd name="T4" fmla="*/ 405 w 531"/>
                <a:gd name="T5" fmla="*/ 11 h 305"/>
                <a:gd name="T6" fmla="*/ 512 w 531"/>
                <a:gd name="T7" fmla="*/ 0 h 305"/>
                <a:gd name="T8" fmla="*/ 531 w 531"/>
                <a:gd name="T9" fmla="*/ 18 h 305"/>
                <a:gd name="T10" fmla="*/ 516 w 531"/>
                <a:gd name="T11" fmla="*/ 165 h 305"/>
                <a:gd name="T12" fmla="*/ 501 w 531"/>
                <a:gd name="T13" fmla="*/ 184 h 305"/>
                <a:gd name="T14" fmla="*/ 347 w 531"/>
                <a:gd name="T15" fmla="*/ 202 h 305"/>
                <a:gd name="T16" fmla="*/ 118 w 531"/>
                <a:gd name="T17" fmla="*/ 268 h 305"/>
                <a:gd name="T18" fmla="*/ 19 w 531"/>
                <a:gd name="T19" fmla="*/ 305 h 305"/>
                <a:gd name="T20" fmla="*/ 4 w 531"/>
                <a:gd name="T21" fmla="*/ 290 h 305"/>
                <a:gd name="T22" fmla="*/ 0 w 531"/>
                <a:gd name="T23" fmla="*/ 99 h 305"/>
                <a:gd name="T24" fmla="*/ 19 w 531"/>
                <a:gd name="T25" fmla="*/ 7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1"/>
                <a:gd name="T40" fmla="*/ 0 h 305"/>
                <a:gd name="T41" fmla="*/ 531 w 531"/>
                <a:gd name="T42" fmla="*/ 305 h 3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1" h="305">
                  <a:moveTo>
                    <a:pt x="19" y="77"/>
                  </a:moveTo>
                  <a:lnTo>
                    <a:pt x="218" y="44"/>
                  </a:lnTo>
                  <a:lnTo>
                    <a:pt x="405" y="11"/>
                  </a:lnTo>
                  <a:lnTo>
                    <a:pt x="512" y="0"/>
                  </a:lnTo>
                  <a:lnTo>
                    <a:pt x="531" y="18"/>
                  </a:lnTo>
                  <a:lnTo>
                    <a:pt x="516" y="165"/>
                  </a:lnTo>
                  <a:lnTo>
                    <a:pt x="501" y="184"/>
                  </a:lnTo>
                  <a:lnTo>
                    <a:pt x="347" y="202"/>
                  </a:lnTo>
                  <a:lnTo>
                    <a:pt x="118" y="268"/>
                  </a:lnTo>
                  <a:lnTo>
                    <a:pt x="19" y="305"/>
                  </a:lnTo>
                  <a:lnTo>
                    <a:pt x="4" y="290"/>
                  </a:lnTo>
                  <a:lnTo>
                    <a:pt x="0" y="99"/>
                  </a:lnTo>
                  <a:lnTo>
                    <a:pt x="19" y="77"/>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34"/>
            <p:cNvSpPr>
              <a:spLocks/>
            </p:cNvSpPr>
            <p:nvPr/>
          </p:nvSpPr>
          <p:spPr bwMode="auto">
            <a:xfrm>
              <a:off x="2017" y="2229"/>
              <a:ext cx="751" cy="434"/>
            </a:xfrm>
            <a:custGeom>
              <a:avLst/>
              <a:gdLst>
                <a:gd name="T0" fmla="*/ 15 w 751"/>
                <a:gd name="T1" fmla="*/ 73 h 434"/>
                <a:gd name="T2" fmla="*/ 305 w 751"/>
                <a:gd name="T3" fmla="*/ 18 h 434"/>
                <a:gd name="T4" fmla="*/ 442 w 751"/>
                <a:gd name="T5" fmla="*/ 0 h 434"/>
                <a:gd name="T6" fmla="*/ 478 w 751"/>
                <a:gd name="T7" fmla="*/ 11 h 434"/>
                <a:gd name="T8" fmla="*/ 618 w 751"/>
                <a:gd name="T9" fmla="*/ 154 h 434"/>
                <a:gd name="T10" fmla="*/ 751 w 751"/>
                <a:gd name="T11" fmla="*/ 287 h 434"/>
                <a:gd name="T12" fmla="*/ 747 w 751"/>
                <a:gd name="T13" fmla="*/ 316 h 434"/>
                <a:gd name="T14" fmla="*/ 703 w 751"/>
                <a:gd name="T15" fmla="*/ 335 h 434"/>
                <a:gd name="T16" fmla="*/ 464 w 751"/>
                <a:gd name="T17" fmla="*/ 353 h 434"/>
                <a:gd name="T18" fmla="*/ 272 w 751"/>
                <a:gd name="T19" fmla="*/ 401 h 434"/>
                <a:gd name="T20" fmla="*/ 221 w 751"/>
                <a:gd name="T21" fmla="*/ 434 h 434"/>
                <a:gd name="T22" fmla="*/ 184 w 751"/>
                <a:gd name="T23" fmla="*/ 419 h 434"/>
                <a:gd name="T24" fmla="*/ 77 w 751"/>
                <a:gd name="T25" fmla="*/ 235 h 434"/>
                <a:gd name="T26" fmla="*/ 0 w 751"/>
                <a:gd name="T27" fmla="*/ 103 h 434"/>
                <a:gd name="T28" fmla="*/ 15 w 751"/>
                <a:gd name="T29" fmla="*/ 73 h 4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1"/>
                <a:gd name="T46" fmla="*/ 0 h 434"/>
                <a:gd name="T47" fmla="*/ 751 w 751"/>
                <a:gd name="T48" fmla="*/ 434 h 4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1" h="434">
                  <a:moveTo>
                    <a:pt x="15" y="73"/>
                  </a:moveTo>
                  <a:lnTo>
                    <a:pt x="305" y="18"/>
                  </a:lnTo>
                  <a:lnTo>
                    <a:pt x="442" y="0"/>
                  </a:lnTo>
                  <a:lnTo>
                    <a:pt x="478" y="11"/>
                  </a:lnTo>
                  <a:lnTo>
                    <a:pt x="618" y="154"/>
                  </a:lnTo>
                  <a:lnTo>
                    <a:pt x="751" y="287"/>
                  </a:lnTo>
                  <a:lnTo>
                    <a:pt x="747" y="316"/>
                  </a:lnTo>
                  <a:lnTo>
                    <a:pt x="703" y="335"/>
                  </a:lnTo>
                  <a:lnTo>
                    <a:pt x="464" y="353"/>
                  </a:lnTo>
                  <a:lnTo>
                    <a:pt x="272" y="401"/>
                  </a:lnTo>
                  <a:lnTo>
                    <a:pt x="221" y="434"/>
                  </a:lnTo>
                  <a:lnTo>
                    <a:pt x="184" y="419"/>
                  </a:lnTo>
                  <a:lnTo>
                    <a:pt x="77" y="235"/>
                  </a:lnTo>
                  <a:lnTo>
                    <a:pt x="0" y="103"/>
                  </a:lnTo>
                  <a:lnTo>
                    <a:pt x="15" y="73"/>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35"/>
            <p:cNvSpPr>
              <a:spLocks/>
            </p:cNvSpPr>
            <p:nvPr/>
          </p:nvSpPr>
          <p:spPr bwMode="auto">
            <a:xfrm>
              <a:off x="2194" y="1441"/>
              <a:ext cx="394" cy="434"/>
            </a:xfrm>
            <a:custGeom>
              <a:avLst/>
              <a:gdLst>
                <a:gd name="T0" fmla="*/ 33 w 394"/>
                <a:gd name="T1" fmla="*/ 134 h 434"/>
                <a:gd name="T2" fmla="*/ 51 w 394"/>
                <a:gd name="T3" fmla="*/ 98 h 434"/>
                <a:gd name="T4" fmla="*/ 74 w 394"/>
                <a:gd name="T5" fmla="*/ 65 h 434"/>
                <a:gd name="T6" fmla="*/ 101 w 394"/>
                <a:gd name="T7" fmla="*/ 34 h 434"/>
                <a:gd name="T8" fmla="*/ 136 w 394"/>
                <a:gd name="T9" fmla="*/ 12 h 434"/>
                <a:gd name="T10" fmla="*/ 175 w 394"/>
                <a:gd name="T11" fmla="*/ 0 h 434"/>
                <a:gd name="T12" fmla="*/ 195 w 394"/>
                <a:gd name="T13" fmla="*/ 0 h 434"/>
                <a:gd name="T14" fmla="*/ 235 w 394"/>
                <a:gd name="T15" fmla="*/ 11 h 434"/>
                <a:gd name="T16" fmla="*/ 272 w 394"/>
                <a:gd name="T17" fmla="*/ 37 h 434"/>
                <a:gd name="T18" fmla="*/ 287 w 394"/>
                <a:gd name="T19" fmla="*/ 56 h 434"/>
                <a:gd name="T20" fmla="*/ 308 w 394"/>
                <a:gd name="T21" fmla="*/ 105 h 434"/>
                <a:gd name="T22" fmla="*/ 313 w 394"/>
                <a:gd name="T23" fmla="*/ 132 h 434"/>
                <a:gd name="T24" fmla="*/ 311 w 394"/>
                <a:gd name="T25" fmla="*/ 163 h 434"/>
                <a:gd name="T26" fmla="*/ 303 w 394"/>
                <a:gd name="T27" fmla="*/ 212 h 434"/>
                <a:gd name="T28" fmla="*/ 297 w 394"/>
                <a:gd name="T29" fmla="*/ 240 h 434"/>
                <a:gd name="T30" fmla="*/ 293 w 394"/>
                <a:gd name="T31" fmla="*/ 258 h 434"/>
                <a:gd name="T32" fmla="*/ 289 w 394"/>
                <a:gd name="T33" fmla="*/ 266 h 434"/>
                <a:gd name="T34" fmla="*/ 287 w 394"/>
                <a:gd name="T35" fmla="*/ 271 h 434"/>
                <a:gd name="T36" fmla="*/ 287 w 394"/>
                <a:gd name="T37" fmla="*/ 276 h 434"/>
                <a:gd name="T38" fmla="*/ 294 w 394"/>
                <a:gd name="T39" fmla="*/ 291 h 434"/>
                <a:gd name="T40" fmla="*/ 309 w 394"/>
                <a:gd name="T41" fmla="*/ 302 h 434"/>
                <a:gd name="T42" fmla="*/ 322 w 394"/>
                <a:gd name="T43" fmla="*/ 302 h 434"/>
                <a:gd name="T44" fmla="*/ 358 w 394"/>
                <a:gd name="T45" fmla="*/ 294 h 434"/>
                <a:gd name="T46" fmla="*/ 371 w 394"/>
                <a:gd name="T47" fmla="*/ 294 h 434"/>
                <a:gd name="T48" fmla="*/ 389 w 394"/>
                <a:gd name="T49" fmla="*/ 303 h 434"/>
                <a:gd name="T50" fmla="*/ 394 w 394"/>
                <a:gd name="T51" fmla="*/ 317 h 434"/>
                <a:gd name="T52" fmla="*/ 390 w 394"/>
                <a:gd name="T53" fmla="*/ 325 h 434"/>
                <a:gd name="T54" fmla="*/ 373 w 394"/>
                <a:gd name="T55" fmla="*/ 344 h 434"/>
                <a:gd name="T56" fmla="*/ 360 w 394"/>
                <a:gd name="T57" fmla="*/ 350 h 434"/>
                <a:gd name="T58" fmla="*/ 344 w 394"/>
                <a:gd name="T59" fmla="*/ 351 h 434"/>
                <a:gd name="T60" fmla="*/ 303 w 394"/>
                <a:gd name="T61" fmla="*/ 347 h 434"/>
                <a:gd name="T62" fmla="*/ 287 w 394"/>
                <a:gd name="T63" fmla="*/ 346 h 434"/>
                <a:gd name="T64" fmla="*/ 268 w 394"/>
                <a:gd name="T65" fmla="*/ 348 h 434"/>
                <a:gd name="T66" fmla="*/ 254 w 394"/>
                <a:gd name="T67" fmla="*/ 353 h 434"/>
                <a:gd name="T68" fmla="*/ 239 w 394"/>
                <a:gd name="T69" fmla="*/ 364 h 434"/>
                <a:gd name="T70" fmla="*/ 220 w 394"/>
                <a:gd name="T71" fmla="*/ 379 h 434"/>
                <a:gd name="T72" fmla="*/ 195 w 394"/>
                <a:gd name="T73" fmla="*/ 400 h 434"/>
                <a:gd name="T74" fmla="*/ 165 w 394"/>
                <a:gd name="T75" fmla="*/ 420 h 434"/>
                <a:gd name="T76" fmla="*/ 135 w 394"/>
                <a:gd name="T77" fmla="*/ 431 h 434"/>
                <a:gd name="T78" fmla="*/ 103 w 394"/>
                <a:gd name="T79" fmla="*/ 434 h 434"/>
                <a:gd name="T80" fmla="*/ 73 w 394"/>
                <a:gd name="T81" fmla="*/ 425 h 434"/>
                <a:gd name="T82" fmla="*/ 47 w 394"/>
                <a:gd name="T83" fmla="*/ 405 h 434"/>
                <a:gd name="T84" fmla="*/ 25 w 394"/>
                <a:gd name="T85" fmla="*/ 378 h 434"/>
                <a:gd name="T86" fmla="*/ 11 w 394"/>
                <a:gd name="T87" fmla="*/ 346 h 434"/>
                <a:gd name="T88" fmla="*/ 3 w 394"/>
                <a:gd name="T89" fmla="*/ 309 h 434"/>
                <a:gd name="T90" fmla="*/ 0 w 394"/>
                <a:gd name="T91" fmla="*/ 272 h 434"/>
                <a:gd name="T92" fmla="*/ 2 w 394"/>
                <a:gd name="T93" fmla="*/ 238 h 434"/>
                <a:gd name="T94" fmla="*/ 7 w 394"/>
                <a:gd name="T95" fmla="*/ 206 h 434"/>
                <a:gd name="T96" fmla="*/ 14 w 394"/>
                <a:gd name="T97" fmla="*/ 179 h 434"/>
                <a:gd name="T98" fmla="*/ 25 w 394"/>
                <a:gd name="T99" fmla="*/ 151 h 4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4"/>
                <a:gd name="T151" fmla="*/ 0 h 434"/>
                <a:gd name="T152" fmla="*/ 394 w 394"/>
                <a:gd name="T153" fmla="*/ 434 h 4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4" h="434">
                  <a:moveTo>
                    <a:pt x="25" y="151"/>
                  </a:moveTo>
                  <a:lnTo>
                    <a:pt x="33" y="134"/>
                  </a:lnTo>
                  <a:lnTo>
                    <a:pt x="41" y="117"/>
                  </a:lnTo>
                  <a:lnTo>
                    <a:pt x="51" y="98"/>
                  </a:lnTo>
                  <a:lnTo>
                    <a:pt x="62" y="81"/>
                  </a:lnTo>
                  <a:lnTo>
                    <a:pt x="74" y="65"/>
                  </a:lnTo>
                  <a:lnTo>
                    <a:pt x="87" y="49"/>
                  </a:lnTo>
                  <a:lnTo>
                    <a:pt x="101" y="34"/>
                  </a:lnTo>
                  <a:lnTo>
                    <a:pt x="117" y="22"/>
                  </a:lnTo>
                  <a:lnTo>
                    <a:pt x="136" y="12"/>
                  </a:lnTo>
                  <a:lnTo>
                    <a:pt x="154" y="5"/>
                  </a:lnTo>
                  <a:lnTo>
                    <a:pt x="175" y="0"/>
                  </a:lnTo>
                  <a:lnTo>
                    <a:pt x="185" y="0"/>
                  </a:lnTo>
                  <a:lnTo>
                    <a:pt x="195" y="0"/>
                  </a:lnTo>
                  <a:lnTo>
                    <a:pt x="214" y="4"/>
                  </a:lnTo>
                  <a:lnTo>
                    <a:pt x="235" y="11"/>
                  </a:lnTo>
                  <a:lnTo>
                    <a:pt x="255" y="22"/>
                  </a:lnTo>
                  <a:lnTo>
                    <a:pt x="272" y="37"/>
                  </a:lnTo>
                  <a:lnTo>
                    <a:pt x="279" y="45"/>
                  </a:lnTo>
                  <a:lnTo>
                    <a:pt x="287" y="56"/>
                  </a:lnTo>
                  <a:lnTo>
                    <a:pt x="298" y="80"/>
                  </a:lnTo>
                  <a:lnTo>
                    <a:pt x="308" y="105"/>
                  </a:lnTo>
                  <a:lnTo>
                    <a:pt x="310" y="119"/>
                  </a:lnTo>
                  <a:lnTo>
                    <a:pt x="313" y="132"/>
                  </a:lnTo>
                  <a:lnTo>
                    <a:pt x="313" y="147"/>
                  </a:lnTo>
                  <a:lnTo>
                    <a:pt x="311" y="163"/>
                  </a:lnTo>
                  <a:lnTo>
                    <a:pt x="306" y="196"/>
                  </a:lnTo>
                  <a:lnTo>
                    <a:pt x="303" y="212"/>
                  </a:lnTo>
                  <a:lnTo>
                    <a:pt x="299" y="227"/>
                  </a:lnTo>
                  <a:lnTo>
                    <a:pt x="297" y="240"/>
                  </a:lnTo>
                  <a:lnTo>
                    <a:pt x="294" y="250"/>
                  </a:lnTo>
                  <a:lnTo>
                    <a:pt x="293" y="258"/>
                  </a:lnTo>
                  <a:lnTo>
                    <a:pt x="292" y="263"/>
                  </a:lnTo>
                  <a:lnTo>
                    <a:pt x="289" y="266"/>
                  </a:lnTo>
                  <a:lnTo>
                    <a:pt x="288" y="269"/>
                  </a:lnTo>
                  <a:lnTo>
                    <a:pt x="287" y="271"/>
                  </a:lnTo>
                  <a:lnTo>
                    <a:pt x="287" y="274"/>
                  </a:lnTo>
                  <a:lnTo>
                    <a:pt x="287" y="276"/>
                  </a:lnTo>
                  <a:lnTo>
                    <a:pt x="289" y="283"/>
                  </a:lnTo>
                  <a:lnTo>
                    <a:pt x="294" y="291"/>
                  </a:lnTo>
                  <a:lnTo>
                    <a:pt x="300" y="298"/>
                  </a:lnTo>
                  <a:lnTo>
                    <a:pt x="309" y="302"/>
                  </a:lnTo>
                  <a:lnTo>
                    <a:pt x="315" y="302"/>
                  </a:lnTo>
                  <a:lnTo>
                    <a:pt x="322" y="302"/>
                  </a:lnTo>
                  <a:lnTo>
                    <a:pt x="341" y="298"/>
                  </a:lnTo>
                  <a:lnTo>
                    <a:pt x="358" y="294"/>
                  </a:lnTo>
                  <a:lnTo>
                    <a:pt x="365" y="294"/>
                  </a:lnTo>
                  <a:lnTo>
                    <a:pt x="371" y="294"/>
                  </a:lnTo>
                  <a:lnTo>
                    <a:pt x="381" y="298"/>
                  </a:lnTo>
                  <a:lnTo>
                    <a:pt x="389" y="303"/>
                  </a:lnTo>
                  <a:lnTo>
                    <a:pt x="392" y="310"/>
                  </a:lnTo>
                  <a:lnTo>
                    <a:pt x="394" y="317"/>
                  </a:lnTo>
                  <a:lnTo>
                    <a:pt x="392" y="320"/>
                  </a:lnTo>
                  <a:lnTo>
                    <a:pt x="390" y="325"/>
                  </a:lnTo>
                  <a:lnTo>
                    <a:pt x="382" y="335"/>
                  </a:lnTo>
                  <a:lnTo>
                    <a:pt x="373" y="344"/>
                  </a:lnTo>
                  <a:lnTo>
                    <a:pt x="367" y="347"/>
                  </a:lnTo>
                  <a:lnTo>
                    <a:pt x="360" y="350"/>
                  </a:lnTo>
                  <a:lnTo>
                    <a:pt x="353" y="351"/>
                  </a:lnTo>
                  <a:lnTo>
                    <a:pt x="344" y="351"/>
                  </a:lnTo>
                  <a:lnTo>
                    <a:pt x="324" y="350"/>
                  </a:lnTo>
                  <a:lnTo>
                    <a:pt x="303" y="347"/>
                  </a:lnTo>
                  <a:lnTo>
                    <a:pt x="294" y="346"/>
                  </a:lnTo>
                  <a:lnTo>
                    <a:pt x="287" y="346"/>
                  </a:lnTo>
                  <a:lnTo>
                    <a:pt x="276" y="346"/>
                  </a:lnTo>
                  <a:lnTo>
                    <a:pt x="268" y="348"/>
                  </a:lnTo>
                  <a:lnTo>
                    <a:pt x="261" y="350"/>
                  </a:lnTo>
                  <a:lnTo>
                    <a:pt x="254" y="353"/>
                  </a:lnTo>
                  <a:lnTo>
                    <a:pt x="246" y="358"/>
                  </a:lnTo>
                  <a:lnTo>
                    <a:pt x="239" y="364"/>
                  </a:lnTo>
                  <a:lnTo>
                    <a:pt x="230" y="372"/>
                  </a:lnTo>
                  <a:lnTo>
                    <a:pt x="220" y="379"/>
                  </a:lnTo>
                  <a:lnTo>
                    <a:pt x="208" y="389"/>
                  </a:lnTo>
                  <a:lnTo>
                    <a:pt x="195" y="400"/>
                  </a:lnTo>
                  <a:lnTo>
                    <a:pt x="180" y="411"/>
                  </a:lnTo>
                  <a:lnTo>
                    <a:pt x="165" y="420"/>
                  </a:lnTo>
                  <a:lnTo>
                    <a:pt x="150" y="426"/>
                  </a:lnTo>
                  <a:lnTo>
                    <a:pt x="135" y="431"/>
                  </a:lnTo>
                  <a:lnTo>
                    <a:pt x="119" y="434"/>
                  </a:lnTo>
                  <a:lnTo>
                    <a:pt x="103" y="434"/>
                  </a:lnTo>
                  <a:lnTo>
                    <a:pt x="88" y="431"/>
                  </a:lnTo>
                  <a:lnTo>
                    <a:pt x="73" y="425"/>
                  </a:lnTo>
                  <a:lnTo>
                    <a:pt x="60" y="416"/>
                  </a:lnTo>
                  <a:lnTo>
                    <a:pt x="47" y="405"/>
                  </a:lnTo>
                  <a:lnTo>
                    <a:pt x="36" y="393"/>
                  </a:lnTo>
                  <a:lnTo>
                    <a:pt x="25" y="378"/>
                  </a:lnTo>
                  <a:lnTo>
                    <a:pt x="17" y="362"/>
                  </a:lnTo>
                  <a:lnTo>
                    <a:pt x="11" y="346"/>
                  </a:lnTo>
                  <a:lnTo>
                    <a:pt x="6" y="329"/>
                  </a:lnTo>
                  <a:lnTo>
                    <a:pt x="3" y="309"/>
                  </a:lnTo>
                  <a:lnTo>
                    <a:pt x="1" y="291"/>
                  </a:lnTo>
                  <a:lnTo>
                    <a:pt x="0" y="272"/>
                  </a:lnTo>
                  <a:lnTo>
                    <a:pt x="0" y="255"/>
                  </a:lnTo>
                  <a:lnTo>
                    <a:pt x="2" y="238"/>
                  </a:lnTo>
                  <a:lnTo>
                    <a:pt x="4" y="222"/>
                  </a:lnTo>
                  <a:lnTo>
                    <a:pt x="7" y="206"/>
                  </a:lnTo>
                  <a:lnTo>
                    <a:pt x="11" y="193"/>
                  </a:lnTo>
                  <a:lnTo>
                    <a:pt x="14" y="179"/>
                  </a:lnTo>
                  <a:lnTo>
                    <a:pt x="19" y="166"/>
                  </a:lnTo>
                  <a:lnTo>
                    <a:pt x="25" y="15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36"/>
            <p:cNvSpPr>
              <a:spLocks/>
            </p:cNvSpPr>
            <p:nvPr/>
          </p:nvSpPr>
          <p:spPr bwMode="auto">
            <a:xfrm>
              <a:off x="2110" y="1896"/>
              <a:ext cx="421" cy="595"/>
            </a:xfrm>
            <a:custGeom>
              <a:avLst/>
              <a:gdLst>
                <a:gd name="T0" fmla="*/ 153 w 421"/>
                <a:gd name="T1" fmla="*/ 14 h 595"/>
                <a:gd name="T2" fmla="*/ 174 w 421"/>
                <a:gd name="T3" fmla="*/ 4 h 595"/>
                <a:gd name="T4" fmla="*/ 201 w 421"/>
                <a:gd name="T5" fmla="*/ 0 h 595"/>
                <a:gd name="T6" fmla="*/ 234 w 421"/>
                <a:gd name="T7" fmla="*/ 1 h 595"/>
                <a:gd name="T8" fmla="*/ 262 w 421"/>
                <a:gd name="T9" fmla="*/ 11 h 595"/>
                <a:gd name="T10" fmla="*/ 282 w 421"/>
                <a:gd name="T11" fmla="*/ 30 h 595"/>
                <a:gd name="T12" fmla="*/ 296 w 421"/>
                <a:gd name="T13" fmla="*/ 55 h 595"/>
                <a:gd name="T14" fmla="*/ 301 w 421"/>
                <a:gd name="T15" fmla="*/ 89 h 595"/>
                <a:gd name="T16" fmla="*/ 300 w 421"/>
                <a:gd name="T17" fmla="*/ 119 h 595"/>
                <a:gd name="T18" fmla="*/ 289 w 421"/>
                <a:gd name="T19" fmla="*/ 159 h 595"/>
                <a:gd name="T20" fmla="*/ 275 w 421"/>
                <a:gd name="T21" fmla="*/ 197 h 595"/>
                <a:gd name="T22" fmla="*/ 264 w 421"/>
                <a:gd name="T23" fmla="*/ 227 h 595"/>
                <a:gd name="T24" fmla="*/ 252 w 421"/>
                <a:gd name="T25" fmla="*/ 260 h 595"/>
                <a:gd name="T26" fmla="*/ 249 w 421"/>
                <a:gd name="T27" fmla="*/ 297 h 595"/>
                <a:gd name="T28" fmla="*/ 257 w 421"/>
                <a:gd name="T29" fmla="*/ 339 h 595"/>
                <a:gd name="T30" fmla="*/ 264 w 421"/>
                <a:gd name="T31" fmla="*/ 355 h 595"/>
                <a:gd name="T32" fmla="*/ 276 w 421"/>
                <a:gd name="T33" fmla="*/ 367 h 595"/>
                <a:gd name="T34" fmla="*/ 308 w 421"/>
                <a:gd name="T35" fmla="*/ 384 h 595"/>
                <a:gd name="T36" fmla="*/ 338 w 421"/>
                <a:gd name="T37" fmla="*/ 398 h 595"/>
                <a:gd name="T38" fmla="*/ 366 w 421"/>
                <a:gd name="T39" fmla="*/ 408 h 595"/>
                <a:gd name="T40" fmla="*/ 390 w 421"/>
                <a:gd name="T41" fmla="*/ 424 h 595"/>
                <a:gd name="T42" fmla="*/ 412 w 421"/>
                <a:gd name="T43" fmla="*/ 447 h 595"/>
                <a:gd name="T44" fmla="*/ 419 w 421"/>
                <a:gd name="T45" fmla="*/ 462 h 595"/>
                <a:gd name="T46" fmla="*/ 421 w 421"/>
                <a:gd name="T47" fmla="*/ 480 h 595"/>
                <a:gd name="T48" fmla="*/ 415 w 421"/>
                <a:gd name="T49" fmla="*/ 524 h 595"/>
                <a:gd name="T50" fmla="*/ 408 w 421"/>
                <a:gd name="T51" fmla="*/ 543 h 595"/>
                <a:gd name="T52" fmla="*/ 397 w 421"/>
                <a:gd name="T53" fmla="*/ 556 h 595"/>
                <a:gd name="T54" fmla="*/ 366 w 421"/>
                <a:gd name="T55" fmla="*/ 576 h 595"/>
                <a:gd name="T56" fmla="*/ 333 w 421"/>
                <a:gd name="T57" fmla="*/ 589 h 595"/>
                <a:gd name="T58" fmla="*/ 297 w 421"/>
                <a:gd name="T59" fmla="*/ 594 h 595"/>
                <a:gd name="T60" fmla="*/ 275 w 421"/>
                <a:gd name="T61" fmla="*/ 594 h 595"/>
                <a:gd name="T62" fmla="*/ 246 w 421"/>
                <a:gd name="T63" fmla="*/ 592 h 595"/>
                <a:gd name="T64" fmla="*/ 212 w 421"/>
                <a:gd name="T65" fmla="*/ 587 h 595"/>
                <a:gd name="T66" fmla="*/ 161 w 421"/>
                <a:gd name="T67" fmla="*/ 575 h 595"/>
                <a:gd name="T68" fmla="*/ 119 w 421"/>
                <a:gd name="T69" fmla="*/ 555 h 595"/>
                <a:gd name="T70" fmla="*/ 70 w 421"/>
                <a:gd name="T71" fmla="*/ 517 h 595"/>
                <a:gd name="T72" fmla="*/ 34 w 421"/>
                <a:gd name="T73" fmla="*/ 471 h 595"/>
                <a:gd name="T74" fmla="*/ 14 w 421"/>
                <a:gd name="T75" fmla="*/ 420 h 595"/>
                <a:gd name="T76" fmla="*/ 1 w 421"/>
                <a:gd name="T77" fmla="*/ 361 h 595"/>
                <a:gd name="T78" fmla="*/ 0 w 421"/>
                <a:gd name="T79" fmla="*/ 295 h 595"/>
                <a:gd name="T80" fmla="*/ 7 w 421"/>
                <a:gd name="T81" fmla="*/ 231 h 595"/>
                <a:gd name="T82" fmla="*/ 26 w 421"/>
                <a:gd name="T83" fmla="*/ 168 h 595"/>
                <a:gd name="T84" fmla="*/ 36 w 421"/>
                <a:gd name="T85" fmla="*/ 141 h 595"/>
                <a:gd name="T86" fmla="*/ 59 w 421"/>
                <a:gd name="T87" fmla="*/ 97 h 595"/>
                <a:gd name="T88" fmla="*/ 87 w 421"/>
                <a:gd name="T89" fmla="*/ 64 h 595"/>
                <a:gd name="T90" fmla="*/ 117 w 421"/>
                <a:gd name="T91" fmla="*/ 38 h 595"/>
                <a:gd name="T92" fmla="*/ 142 w 421"/>
                <a:gd name="T93" fmla="*/ 20 h 5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1"/>
                <a:gd name="T142" fmla="*/ 0 h 595"/>
                <a:gd name="T143" fmla="*/ 421 w 421"/>
                <a:gd name="T144" fmla="*/ 595 h 5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1" h="595">
                  <a:moveTo>
                    <a:pt x="142" y="20"/>
                  </a:moveTo>
                  <a:lnTo>
                    <a:pt x="153" y="14"/>
                  </a:lnTo>
                  <a:lnTo>
                    <a:pt x="163" y="8"/>
                  </a:lnTo>
                  <a:lnTo>
                    <a:pt x="174" y="4"/>
                  </a:lnTo>
                  <a:lnTo>
                    <a:pt x="187" y="1"/>
                  </a:lnTo>
                  <a:lnTo>
                    <a:pt x="201" y="0"/>
                  </a:lnTo>
                  <a:lnTo>
                    <a:pt x="219" y="0"/>
                  </a:lnTo>
                  <a:lnTo>
                    <a:pt x="234" y="1"/>
                  </a:lnTo>
                  <a:lnTo>
                    <a:pt x="249" y="5"/>
                  </a:lnTo>
                  <a:lnTo>
                    <a:pt x="262" y="11"/>
                  </a:lnTo>
                  <a:lnTo>
                    <a:pt x="273" y="20"/>
                  </a:lnTo>
                  <a:lnTo>
                    <a:pt x="282" y="30"/>
                  </a:lnTo>
                  <a:lnTo>
                    <a:pt x="290" y="42"/>
                  </a:lnTo>
                  <a:lnTo>
                    <a:pt x="296" y="55"/>
                  </a:lnTo>
                  <a:lnTo>
                    <a:pt x="300" y="71"/>
                  </a:lnTo>
                  <a:lnTo>
                    <a:pt x="301" y="89"/>
                  </a:lnTo>
                  <a:lnTo>
                    <a:pt x="301" y="108"/>
                  </a:lnTo>
                  <a:lnTo>
                    <a:pt x="300" y="119"/>
                  </a:lnTo>
                  <a:lnTo>
                    <a:pt x="296" y="132"/>
                  </a:lnTo>
                  <a:lnTo>
                    <a:pt x="289" y="159"/>
                  </a:lnTo>
                  <a:lnTo>
                    <a:pt x="279" y="184"/>
                  </a:lnTo>
                  <a:lnTo>
                    <a:pt x="275" y="197"/>
                  </a:lnTo>
                  <a:lnTo>
                    <a:pt x="271" y="208"/>
                  </a:lnTo>
                  <a:lnTo>
                    <a:pt x="264" y="227"/>
                  </a:lnTo>
                  <a:lnTo>
                    <a:pt x="258" y="244"/>
                  </a:lnTo>
                  <a:lnTo>
                    <a:pt x="252" y="260"/>
                  </a:lnTo>
                  <a:lnTo>
                    <a:pt x="249" y="278"/>
                  </a:lnTo>
                  <a:lnTo>
                    <a:pt x="249" y="297"/>
                  </a:lnTo>
                  <a:lnTo>
                    <a:pt x="252" y="318"/>
                  </a:lnTo>
                  <a:lnTo>
                    <a:pt x="257" y="339"/>
                  </a:lnTo>
                  <a:lnTo>
                    <a:pt x="260" y="348"/>
                  </a:lnTo>
                  <a:lnTo>
                    <a:pt x="264" y="355"/>
                  </a:lnTo>
                  <a:lnTo>
                    <a:pt x="269" y="361"/>
                  </a:lnTo>
                  <a:lnTo>
                    <a:pt x="276" y="367"/>
                  </a:lnTo>
                  <a:lnTo>
                    <a:pt x="291" y="377"/>
                  </a:lnTo>
                  <a:lnTo>
                    <a:pt x="308" y="384"/>
                  </a:lnTo>
                  <a:lnTo>
                    <a:pt x="323" y="392"/>
                  </a:lnTo>
                  <a:lnTo>
                    <a:pt x="338" y="398"/>
                  </a:lnTo>
                  <a:lnTo>
                    <a:pt x="351" y="403"/>
                  </a:lnTo>
                  <a:lnTo>
                    <a:pt x="366" y="408"/>
                  </a:lnTo>
                  <a:lnTo>
                    <a:pt x="378" y="414"/>
                  </a:lnTo>
                  <a:lnTo>
                    <a:pt x="390" y="424"/>
                  </a:lnTo>
                  <a:lnTo>
                    <a:pt x="403" y="435"/>
                  </a:lnTo>
                  <a:lnTo>
                    <a:pt x="412" y="447"/>
                  </a:lnTo>
                  <a:lnTo>
                    <a:pt x="416" y="454"/>
                  </a:lnTo>
                  <a:lnTo>
                    <a:pt x="419" y="462"/>
                  </a:lnTo>
                  <a:lnTo>
                    <a:pt x="420" y="470"/>
                  </a:lnTo>
                  <a:lnTo>
                    <a:pt x="421" y="480"/>
                  </a:lnTo>
                  <a:lnTo>
                    <a:pt x="419" y="502"/>
                  </a:lnTo>
                  <a:lnTo>
                    <a:pt x="415" y="524"/>
                  </a:lnTo>
                  <a:lnTo>
                    <a:pt x="411" y="534"/>
                  </a:lnTo>
                  <a:lnTo>
                    <a:pt x="408" y="543"/>
                  </a:lnTo>
                  <a:lnTo>
                    <a:pt x="403" y="550"/>
                  </a:lnTo>
                  <a:lnTo>
                    <a:pt x="397" y="556"/>
                  </a:lnTo>
                  <a:lnTo>
                    <a:pt x="382" y="567"/>
                  </a:lnTo>
                  <a:lnTo>
                    <a:pt x="366" y="576"/>
                  </a:lnTo>
                  <a:lnTo>
                    <a:pt x="349" y="583"/>
                  </a:lnTo>
                  <a:lnTo>
                    <a:pt x="333" y="589"/>
                  </a:lnTo>
                  <a:lnTo>
                    <a:pt x="316" y="593"/>
                  </a:lnTo>
                  <a:lnTo>
                    <a:pt x="297" y="594"/>
                  </a:lnTo>
                  <a:lnTo>
                    <a:pt x="287" y="595"/>
                  </a:lnTo>
                  <a:lnTo>
                    <a:pt x="275" y="594"/>
                  </a:lnTo>
                  <a:lnTo>
                    <a:pt x="262" y="593"/>
                  </a:lnTo>
                  <a:lnTo>
                    <a:pt x="246" y="592"/>
                  </a:lnTo>
                  <a:lnTo>
                    <a:pt x="230" y="589"/>
                  </a:lnTo>
                  <a:lnTo>
                    <a:pt x="212" y="587"/>
                  </a:lnTo>
                  <a:lnTo>
                    <a:pt x="177" y="579"/>
                  </a:lnTo>
                  <a:lnTo>
                    <a:pt x="161" y="575"/>
                  </a:lnTo>
                  <a:lnTo>
                    <a:pt x="146" y="568"/>
                  </a:lnTo>
                  <a:lnTo>
                    <a:pt x="119" y="555"/>
                  </a:lnTo>
                  <a:lnTo>
                    <a:pt x="93" y="537"/>
                  </a:lnTo>
                  <a:lnTo>
                    <a:pt x="70" y="517"/>
                  </a:lnTo>
                  <a:lnTo>
                    <a:pt x="50" y="495"/>
                  </a:lnTo>
                  <a:lnTo>
                    <a:pt x="34" y="471"/>
                  </a:lnTo>
                  <a:lnTo>
                    <a:pt x="22" y="447"/>
                  </a:lnTo>
                  <a:lnTo>
                    <a:pt x="14" y="420"/>
                  </a:lnTo>
                  <a:lnTo>
                    <a:pt x="6" y="392"/>
                  </a:lnTo>
                  <a:lnTo>
                    <a:pt x="1" y="361"/>
                  </a:lnTo>
                  <a:lnTo>
                    <a:pt x="0" y="329"/>
                  </a:lnTo>
                  <a:lnTo>
                    <a:pt x="0" y="295"/>
                  </a:lnTo>
                  <a:lnTo>
                    <a:pt x="3" y="263"/>
                  </a:lnTo>
                  <a:lnTo>
                    <a:pt x="7" y="231"/>
                  </a:lnTo>
                  <a:lnTo>
                    <a:pt x="16" y="199"/>
                  </a:lnTo>
                  <a:lnTo>
                    <a:pt x="26" y="168"/>
                  </a:lnTo>
                  <a:lnTo>
                    <a:pt x="31" y="155"/>
                  </a:lnTo>
                  <a:lnTo>
                    <a:pt x="36" y="141"/>
                  </a:lnTo>
                  <a:lnTo>
                    <a:pt x="47" y="118"/>
                  </a:lnTo>
                  <a:lnTo>
                    <a:pt x="59" y="97"/>
                  </a:lnTo>
                  <a:lnTo>
                    <a:pt x="72" y="79"/>
                  </a:lnTo>
                  <a:lnTo>
                    <a:pt x="87" y="64"/>
                  </a:lnTo>
                  <a:lnTo>
                    <a:pt x="102" y="51"/>
                  </a:lnTo>
                  <a:lnTo>
                    <a:pt x="117" y="38"/>
                  </a:lnTo>
                  <a:lnTo>
                    <a:pt x="130" y="28"/>
                  </a:lnTo>
                  <a:lnTo>
                    <a:pt x="142" y="2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37"/>
            <p:cNvSpPr>
              <a:spLocks/>
            </p:cNvSpPr>
            <p:nvPr/>
          </p:nvSpPr>
          <p:spPr bwMode="auto">
            <a:xfrm>
              <a:off x="1986" y="1915"/>
              <a:ext cx="316" cy="711"/>
            </a:xfrm>
            <a:custGeom>
              <a:avLst/>
              <a:gdLst>
                <a:gd name="T0" fmla="*/ 304 w 316"/>
                <a:gd name="T1" fmla="*/ 6 h 711"/>
                <a:gd name="T2" fmla="*/ 316 w 316"/>
                <a:gd name="T3" fmla="*/ 33 h 711"/>
                <a:gd name="T4" fmla="*/ 308 w 316"/>
                <a:gd name="T5" fmla="*/ 49 h 711"/>
                <a:gd name="T6" fmla="*/ 274 w 316"/>
                <a:gd name="T7" fmla="*/ 86 h 711"/>
                <a:gd name="T8" fmla="*/ 235 w 316"/>
                <a:gd name="T9" fmla="*/ 105 h 711"/>
                <a:gd name="T10" fmla="*/ 179 w 316"/>
                <a:gd name="T11" fmla="*/ 125 h 711"/>
                <a:gd name="T12" fmla="*/ 141 w 316"/>
                <a:gd name="T13" fmla="*/ 141 h 711"/>
                <a:gd name="T14" fmla="*/ 104 w 316"/>
                <a:gd name="T15" fmla="*/ 179 h 711"/>
                <a:gd name="T16" fmla="*/ 70 w 316"/>
                <a:gd name="T17" fmla="*/ 239 h 711"/>
                <a:gd name="T18" fmla="*/ 53 w 316"/>
                <a:gd name="T19" fmla="*/ 288 h 711"/>
                <a:gd name="T20" fmla="*/ 54 w 316"/>
                <a:gd name="T21" fmla="*/ 342 h 711"/>
                <a:gd name="T22" fmla="*/ 69 w 316"/>
                <a:gd name="T23" fmla="*/ 427 h 711"/>
                <a:gd name="T24" fmla="*/ 84 w 316"/>
                <a:gd name="T25" fmla="*/ 481 h 711"/>
                <a:gd name="T26" fmla="*/ 100 w 316"/>
                <a:gd name="T27" fmla="*/ 510 h 711"/>
                <a:gd name="T28" fmla="*/ 139 w 316"/>
                <a:gd name="T29" fmla="*/ 535 h 711"/>
                <a:gd name="T30" fmla="*/ 163 w 316"/>
                <a:gd name="T31" fmla="*/ 537 h 711"/>
                <a:gd name="T32" fmla="*/ 184 w 316"/>
                <a:gd name="T33" fmla="*/ 525 h 711"/>
                <a:gd name="T34" fmla="*/ 211 w 316"/>
                <a:gd name="T35" fmla="*/ 529 h 711"/>
                <a:gd name="T36" fmla="*/ 226 w 316"/>
                <a:gd name="T37" fmla="*/ 538 h 711"/>
                <a:gd name="T38" fmla="*/ 220 w 316"/>
                <a:gd name="T39" fmla="*/ 562 h 711"/>
                <a:gd name="T40" fmla="*/ 203 w 316"/>
                <a:gd name="T41" fmla="*/ 569 h 711"/>
                <a:gd name="T42" fmla="*/ 182 w 316"/>
                <a:gd name="T43" fmla="*/ 570 h 711"/>
                <a:gd name="T44" fmla="*/ 161 w 316"/>
                <a:gd name="T45" fmla="*/ 581 h 711"/>
                <a:gd name="T46" fmla="*/ 160 w 316"/>
                <a:gd name="T47" fmla="*/ 600 h 711"/>
                <a:gd name="T48" fmla="*/ 172 w 316"/>
                <a:gd name="T49" fmla="*/ 643 h 711"/>
                <a:gd name="T50" fmla="*/ 182 w 316"/>
                <a:gd name="T51" fmla="*/ 659 h 711"/>
                <a:gd name="T52" fmla="*/ 205 w 316"/>
                <a:gd name="T53" fmla="*/ 675 h 711"/>
                <a:gd name="T54" fmla="*/ 206 w 316"/>
                <a:gd name="T55" fmla="*/ 695 h 711"/>
                <a:gd name="T56" fmla="*/ 193 w 316"/>
                <a:gd name="T57" fmla="*/ 709 h 711"/>
                <a:gd name="T58" fmla="*/ 166 w 316"/>
                <a:gd name="T59" fmla="*/ 710 h 711"/>
                <a:gd name="T60" fmla="*/ 146 w 316"/>
                <a:gd name="T61" fmla="*/ 694 h 711"/>
                <a:gd name="T62" fmla="*/ 131 w 316"/>
                <a:gd name="T63" fmla="*/ 673 h 711"/>
                <a:gd name="T64" fmla="*/ 108 w 316"/>
                <a:gd name="T65" fmla="*/ 660 h 711"/>
                <a:gd name="T66" fmla="*/ 96 w 316"/>
                <a:gd name="T67" fmla="*/ 641 h 711"/>
                <a:gd name="T68" fmla="*/ 88 w 316"/>
                <a:gd name="T69" fmla="*/ 614 h 711"/>
                <a:gd name="T70" fmla="*/ 86 w 316"/>
                <a:gd name="T71" fmla="*/ 584 h 711"/>
                <a:gd name="T72" fmla="*/ 86 w 316"/>
                <a:gd name="T73" fmla="*/ 557 h 711"/>
                <a:gd name="T74" fmla="*/ 74 w 316"/>
                <a:gd name="T75" fmla="*/ 540 h 711"/>
                <a:gd name="T76" fmla="*/ 60 w 316"/>
                <a:gd name="T77" fmla="*/ 518 h 711"/>
                <a:gd name="T78" fmla="*/ 34 w 316"/>
                <a:gd name="T79" fmla="*/ 465 h 711"/>
                <a:gd name="T80" fmla="*/ 21 w 316"/>
                <a:gd name="T81" fmla="*/ 402 h 711"/>
                <a:gd name="T82" fmla="*/ 4 w 316"/>
                <a:gd name="T83" fmla="*/ 316 h 711"/>
                <a:gd name="T84" fmla="*/ 0 w 316"/>
                <a:gd name="T85" fmla="*/ 256 h 711"/>
                <a:gd name="T86" fmla="*/ 14 w 316"/>
                <a:gd name="T87" fmla="*/ 198 h 711"/>
                <a:gd name="T88" fmla="*/ 53 w 316"/>
                <a:gd name="T89" fmla="*/ 137 h 711"/>
                <a:gd name="T90" fmla="*/ 103 w 316"/>
                <a:gd name="T91" fmla="*/ 89 h 711"/>
                <a:gd name="T92" fmla="*/ 169 w 316"/>
                <a:gd name="T93" fmla="*/ 44 h 711"/>
                <a:gd name="T94" fmla="*/ 215 w 316"/>
                <a:gd name="T95" fmla="*/ 19 h 711"/>
                <a:gd name="T96" fmla="*/ 248 w 316"/>
                <a:gd name="T97" fmla="*/ 12 h 711"/>
                <a:gd name="T98" fmla="*/ 284 w 316"/>
                <a:gd name="T99" fmla="*/ 8 h 711"/>
                <a:gd name="T100" fmla="*/ 297 w 316"/>
                <a:gd name="T101" fmla="*/ 0 h 7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6"/>
                <a:gd name="T154" fmla="*/ 0 h 711"/>
                <a:gd name="T155" fmla="*/ 316 w 316"/>
                <a:gd name="T156" fmla="*/ 711 h 7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6" h="711">
                  <a:moveTo>
                    <a:pt x="300" y="1"/>
                  </a:moveTo>
                  <a:lnTo>
                    <a:pt x="302" y="3"/>
                  </a:lnTo>
                  <a:lnTo>
                    <a:pt x="304" y="6"/>
                  </a:lnTo>
                  <a:lnTo>
                    <a:pt x="311" y="16"/>
                  </a:lnTo>
                  <a:lnTo>
                    <a:pt x="314" y="27"/>
                  </a:lnTo>
                  <a:lnTo>
                    <a:pt x="316" y="33"/>
                  </a:lnTo>
                  <a:lnTo>
                    <a:pt x="314" y="38"/>
                  </a:lnTo>
                  <a:lnTo>
                    <a:pt x="312" y="43"/>
                  </a:lnTo>
                  <a:lnTo>
                    <a:pt x="308" y="49"/>
                  </a:lnTo>
                  <a:lnTo>
                    <a:pt x="298" y="62"/>
                  </a:lnTo>
                  <a:lnTo>
                    <a:pt x="286" y="74"/>
                  </a:lnTo>
                  <a:lnTo>
                    <a:pt x="274" y="86"/>
                  </a:lnTo>
                  <a:lnTo>
                    <a:pt x="262" y="94"/>
                  </a:lnTo>
                  <a:lnTo>
                    <a:pt x="248" y="100"/>
                  </a:lnTo>
                  <a:lnTo>
                    <a:pt x="235" y="105"/>
                  </a:lnTo>
                  <a:lnTo>
                    <a:pt x="219" y="111"/>
                  </a:lnTo>
                  <a:lnTo>
                    <a:pt x="200" y="117"/>
                  </a:lnTo>
                  <a:lnTo>
                    <a:pt x="179" y="125"/>
                  </a:lnTo>
                  <a:lnTo>
                    <a:pt x="160" y="132"/>
                  </a:lnTo>
                  <a:lnTo>
                    <a:pt x="150" y="136"/>
                  </a:lnTo>
                  <a:lnTo>
                    <a:pt x="141" y="141"/>
                  </a:lnTo>
                  <a:lnTo>
                    <a:pt x="127" y="152"/>
                  </a:lnTo>
                  <a:lnTo>
                    <a:pt x="115" y="164"/>
                  </a:lnTo>
                  <a:lnTo>
                    <a:pt x="104" y="179"/>
                  </a:lnTo>
                  <a:lnTo>
                    <a:pt x="93" y="196"/>
                  </a:lnTo>
                  <a:lnTo>
                    <a:pt x="81" y="216"/>
                  </a:lnTo>
                  <a:lnTo>
                    <a:pt x="70" y="239"/>
                  </a:lnTo>
                  <a:lnTo>
                    <a:pt x="59" y="263"/>
                  </a:lnTo>
                  <a:lnTo>
                    <a:pt x="55" y="276"/>
                  </a:lnTo>
                  <a:lnTo>
                    <a:pt x="53" y="288"/>
                  </a:lnTo>
                  <a:lnTo>
                    <a:pt x="52" y="300"/>
                  </a:lnTo>
                  <a:lnTo>
                    <a:pt x="52" y="314"/>
                  </a:lnTo>
                  <a:lnTo>
                    <a:pt x="54" y="342"/>
                  </a:lnTo>
                  <a:lnTo>
                    <a:pt x="59" y="371"/>
                  </a:lnTo>
                  <a:lnTo>
                    <a:pt x="64" y="398"/>
                  </a:lnTo>
                  <a:lnTo>
                    <a:pt x="69" y="427"/>
                  </a:lnTo>
                  <a:lnTo>
                    <a:pt x="75" y="455"/>
                  </a:lnTo>
                  <a:lnTo>
                    <a:pt x="79" y="468"/>
                  </a:lnTo>
                  <a:lnTo>
                    <a:pt x="84" y="481"/>
                  </a:lnTo>
                  <a:lnTo>
                    <a:pt x="88" y="492"/>
                  </a:lnTo>
                  <a:lnTo>
                    <a:pt x="93" y="502"/>
                  </a:lnTo>
                  <a:lnTo>
                    <a:pt x="100" y="510"/>
                  </a:lnTo>
                  <a:lnTo>
                    <a:pt x="107" y="516"/>
                  </a:lnTo>
                  <a:lnTo>
                    <a:pt x="123" y="527"/>
                  </a:lnTo>
                  <a:lnTo>
                    <a:pt x="139" y="535"/>
                  </a:lnTo>
                  <a:lnTo>
                    <a:pt x="152" y="538"/>
                  </a:lnTo>
                  <a:lnTo>
                    <a:pt x="158" y="538"/>
                  </a:lnTo>
                  <a:lnTo>
                    <a:pt x="163" y="537"/>
                  </a:lnTo>
                  <a:lnTo>
                    <a:pt x="172" y="532"/>
                  </a:lnTo>
                  <a:lnTo>
                    <a:pt x="181" y="526"/>
                  </a:lnTo>
                  <a:lnTo>
                    <a:pt x="184" y="525"/>
                  </a:lnTo>
                  <a:lnTo>
                    <a:pt x="189" y="524"/>
                  </a:lnTo>
                  <a:lnTo>
                    <a:pt x="200" y="525"/>
                  </a:lnTo>
                  <a:lnTo>
                    <a:pt x="211" y="529"/>
                  </a:lnTo>
                  <a:lnTo>
                    <a:pt x="220" y="533"/>
                  </a:lnTo>
                  <a:lnTo>
                    <a:pt x="223" y="536"/>
                  </a:lnTo>
                  <a:lnTo>
                    <a:pt x="226" y="538"/>
                  </a:lnTo>
                  <a:lnTo>
                    <a:pt x="227" y="546"/>
                  </a:lnTo>
                  <a:lnTo>
                    <a:pt x="225" y="554"/>
                  </a:lnTo>
                  <a:lnTo>
                    <a:pt x="220" y="562"/>
                  </a:lnTo>
                  <a:lnTo>
                    <a:pt x="215" y="568"/>
                  </a:lnTo>
                  <a:lnTo>
                    <a:pt x="210" y="569"/>
                  </a:lnTo>
                  <a:lnTo>
                    <a:pt x="203" y="569"/>
                  </a:lnTo>
                  <a:lnTo>
                    <a:pt x="196" y="568"/>
                  </a:lnTo>
                  <a:lnTo>
                    <a:pt x="189" y="568"/>
                  </a:lnTo>
                  <a:lnTo>
                    <a:pt x="182" y="570"/>
                  </a:lnTo>
                  <a:lnTo>
                    <a:pt x="172" y="573"/>
                  </a:lnTo>
                  <a:lnTo>
                    <a:pt x="165" y="578"/>
                  </a:lnTo>
                  <a:lnTo>
                    <a:pt x="161" y="581"/>
                  </a:lnTo>
                  <a:lnTo>
                    <a:pt x="160" y="586"/>
                  </a:lnTo>
                  <a:lnTo>
                    <a:pt x="160" y="592"/>
                  </a:lnTo>
                  <a:lnTo>
                    <a:pt x="160" y="600"/>
                  </a:lnTo>
                  <a:lnTo>
                    <a:pt x="163" y="617"/>
                  </a:lnTo>
                  <a:lnTo>
                    <a:pt x="168" y="635"/>
                  </a:lnTo>
                  <a:lnTo>
                    <a:pt x="172" y="643"/>
                  </a:lnTo>
                  <a:lnTo>
                    <a:pt x="174" y="649"/>
                  </a:lnTo>
                  <a:lnTo>
                    <a:pt x="178" y="654"/>
                  </a:lnTo>
                  <a:lnTo>
                    <a:pt x="182" y="659"/>
                  </a:lnTo>
                  <a:lnTo>
                    <a:pt x="193" y="666"/>
                  </a:lnTo>
                  <a:lnTo>
                    <a:pt x="201" y="672"/>
                  </a:lnTo>
                  <a:lnTo>
                    <a:pt x="205" y="675"/>
                  </a:lnTo>
                  <a:lnTo>
                    <a:pt x="208" y="678"/>
                  </a:lnTo>
                  <a:lnTo>
                    <a:pt x="209" y="687"/>
                  </a:lnTo>
                  <a:lnTo>
                    <a:pt x="206" y="695"/>
                  </a:lnTo>
                  <a:lnTo>
                    <a:pt x="203" y="703"/>
                  </a:lnTo>
                  <a:lnTo>
                    <a:pt x="196" y="708"/>
                  </a:lnTo>
                  <a:lnTo>
                    <a:pt x="193" y="709"/>
                  </a:lnTo>
                  <a:lnTo>
                    <a:pt x="188" y="710"/>
                  </a:lnTo>
                  <a:lnTo>
                    <a:pt x="177" y="711"/>
                  </a:lnTo>
                  <a:lnTo>
                    <a:pt x="166" y="710"/>
                  </a:lnTo>
                  <a:lnTo>
                    <a:pt x="156" y="708"/>
                  </a:lnTo>
                  <a:lnTo>
                    <a:pt x="150" y="702"/>
                  </a:lnTo>
                  <a:lnTo>
                    <a:pt x="146" y="694"/>
                  </a:lnTo>
                  <a:lnTo>
                    <a:pt x="142" y="686"/>
                  </a:lnTo>
                  <a:lnTo>
                    <a:pt x="138" y="678"/>
                  </a:lnTo>
                  <a:lnTo>
                    <a:pt x="131" y="673"/>
                  </a:lnTo>
                  <a:lnTo>
                    <a:pt x="123" y="670"/>
                  </a:lnTo>
                  <a:lnTo>
                    <a:pt x="114" y="665"/>
                  </a:lnTo>
                  <a:lnTo>
                    <a:pt x="108" y="660"/>
                  </a:lnTo>
                  <a:lnTo>
                    <a:pt x="103" y="654"/>
                  </a:lnTo>
                  <a:lnTo>
                    <a:pt x="100" y="649"/>
                  </a:lnTo>
                  <a:lnTo>
                    <a:pt x="96" y="641"/>
                  </a:lnTo>
                  <a:lnTo>
                    <a:pt x="93" y="634"/>
                  </a:lnTo>
                  <a:lnTo>
                    <a:pt x="91" y="624"/>
                  </a:lnTo>
                  <a:lnTo>
                    <a:pt x="88" y="614"/>
                  </a:lnTo>
                  <a:lnTo>
                    <a:pt x="87" y="603"/>
                  </a:lnTo>
                  <a:lnTo>
                    <a:pt x="86" y="594"/>
                  </a:lnTo>
                  <a:lnTo>
                    <a:pt x="86" y="584"/>
                  </a:lnTo>
                  <a:lnTo>
                    <a:pt x="86" y="574"/>
                  </a:lnTo>
                  <a:lnTo>
                    <a:pt x="87" y="565"/>
                  </a:lnTo>
                  <a:lnTo>
                    <a:pt x="86" y="557"/>
                  </a:lnTo>
                  <a:lnTo>
                    <a:pt x="84" y="551"/>
                  </a:lnTo>
                  <a:lnTo>
                    <a:pt x="79" y="546"/>
                  </a:lnTo>
                  <a:lnTo>
                    <a:pt x="74" y="540"/>
                  </a:lnTo>
                  <a:lnTo>
                    <a:pt x="71" y="536"/>
                  </a:lnTo>
                  <a:lnTo>
                    <a:pt x="68" y="531"/>
                  </a:lnTo>
                  <a:lnTo>
                    <a:pt x="60" y="518"/>
                  </a:lnTo>
                  <a:lnTo>
                    <a:pt x="52" y="502"/>
                  </a:lnTo>
                  <a:lnTo>
                    <a:pt x="42" y="483"/>
                  </a:lnTo>
                  <a:lnTo>
                    <a:pt x="34" y="465"/>
                  </a:lnTo>
                  <a:lnTo>
                    <a:pt x="28" y="445"/>
                  </a:lnTo>
                  <a:lnTo>
                    <a:pt x="25" y="424"/>
                  </a:lnTo>
                  <a:lnTo>
                    <a:pt x="21" y="402"/>
                  </a:lnTo>
                  <a:lnTo>
                    <a:pt x="16" y="380"/>
                  </a:lnTo>
                  <a:lnTo>
                    <a:pt x="7" y="337"/>
                  </a:lnTo>
                  <a:lnTo>
                    <a:pt x="4" y="316"/>
                  </a:lnTo>
                  <a:lnTo>
                    <a:pt x="1" y="295"/>
                  </a:lnTo>
                  <a:lnTo>
                    <a:pt x="0" y="276"/>
                  </a:lnTo>
                  <a:lnTo>
                    <a:pt x="0" y="256"/>
                  </a:lnTo>
                  <a:lnTo>
                    <a:pt x="0" y="238"/>
                  </a:lnTo>
                  <a:lnTo>
                    <a:pt x="5" y="218"/>
                  </a:lnTo>
                  <a:lnTo>
                    <a:pt x="14" y="198"/>
                  </a:lnTo>
                  <a:lnTo>
                    <a:pt x="25" y="176"/>
                  </a:lnTo>
                  <a:lnTo>
                    <a:pt x="38" y="155"/>
                  </a:lnTo>
                  <a:lnTo>
                    <a:pt x="53" y="137"/>
                  </a:lnTo>
                  <a:lnTo>
                    <a:pt x="69" y="120"/>
                  </a:lnTo>
                  <a:lnTo>
                    <a:pt x="85" y="104"/>
                  </a:lnTo>
                  <a:lnTo>
                    <a:pt x="103" y="89"/>
                  </a:lnTo>
                  <a:lnTo>
                    <a:pt x="123" y="74"/>
                  </a:lnTo>
                  <a:lnTo>
                    <a:pt x="145" y="60"/>
                  </a:lnTo>
                  <a:lnTo>
                    <a:pt x="169" y="44"/>
                  </a:lnTo>
                  <a:lnTo>
                    <a:pt x="194" y="30"/>
                  </a:lnTo>
                  <a:lnTo>
                    <a:pt x="205" y="24"/>
                  </a:lnTo>
                  <a:lnTo>
                    <a:pt x="215" y="19"/>
                  </a:lnTo>
                  <a:lnTo>
                    <a:pt x="225" y="16"/>
                  </a:lnTo>
                  <a:lnTo>
                    <a:pt x="233" y="14"/>
                  </a:lnTo>
                  <a:lnTo>
                    <a:pt x="248" y="12"/>
                  </a:lnTo>
                  <a:lnTo>
                    <a:pt x="262" y="13"/>
                  </a:lnTo>
                  <a:lnTo>
                    <a:pt x="274" y="12"/>
                  </a:lnTo>
                  <a:lnTo>
                    <a:pt x="284" y="8"/>
                  </a:lnTo>
                  <a:lnTo>
                    <a:pt x="290" y="5"/>
                  </a:lnTo>
                  <a:lnTo>
                    <a:pt x="295" y="1"/>
                  </a:lnTo>
                  <a:lnTo>
                    <a:pt x="297" y="0"/>
                  </a:lnTo>
                  <a:lnTo>
                    <a:pt x="300" y="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38"/>
            <p:cNvSpPr>
              <a:spLocks/>
            </p:cNvSpPr>
            <p:nvPr/>
          </p:nvSpPr>
          <p:spPr bwMode="auto">
            <a:xfrm>
              <a:off x="2333" y="1929"/>
              <a:ext cx="366" cy="454"/>
            </a:xfrm>
            <a:custGeom>
              <a:avLst/>
              <a:gdLst>
                <a:gd name="T0" fmla="*/ 46 w 366"/>
                <a:gd name="T1" fmla="*/ 0 h 454"/>
                <a:gd name="T2" fmla="*/ 80 w 366"/>
                <a:gd name="T3" fmla="*/ 3 h 454"/>
                <a:gd name="T4" fmla="*/ 133 w 366"/>
                <a:gd name="T5" fmla="*/ 20 h 454"/>
                <a:gd name="T6" fmla="*/ 161 w 366"/>
                <a:gd name="T7" fmla="*/ 36 h 454"/>
                <a:gd name="T8" fmla="*/ 219 w 366"/>
                <a:gd name="T9" fmla="*/ 80 h 454"/>
                <a:gd name="T10" fmla="*/ 261 w 366"/>
                <a:gd name="T11" fmla="*/ 118 h 454"/>
                <a:gd name="T12" fmla="*/ 302 w 366"/>
                <a:gd name="T13" fmla="*/ 164 h 454"/>
                <a:gd name="T14" fmla="*/ 328 w 366"/>
                <a:gd name="T15" fmla="*/ 193 h 454"/>
                <a:gd name="T16" fmla="*/ 347 w 366"/>
                <a:gd name="T17" fmla="*/ 219 h 454"/>
                <a:gd name="T18" fmla="*/ 358 w 366"/>
                <a:gd name="T19" fmla="*/ 237 h 454"/>
                <a:gd name="T20" fmla="*/ 364 w 366"/>
                <a:gd name="T21" fmla="*/ 251 h 454"/>
                <a:gd name="T22" fmla="*/ 366 w 366"/>
                <a:gd name="T23" fmla="*/ 269 h 454"/>
                <a:gd name="T24" fmla="*/ 364 w 366"/>
                <a:gd name="T25" fmla="*/ 288 h 454"/>
                <a:gd name="T26" fmla="*/ 354 w 366"/>
                <a:gd name="T27" fmla="*/ 321 h 454"/>
                <a:gd name="T28" fmla="*/ 338 w 366"/>
                <a:gd name="T29" fmla="*/ 354 h 454"/>
                <a:gd name="T30" fmla="*/ 317 w 366"/>
                <a:gd name="T31" fmla="*/ 378 h 454"/>
                <a:gd name="T32" fmla="*/ 279 w 366"/>
                <a:gd name="T33" fmla="*/ 403 h 454"/>
                <a:gd name="T34" fmla="*/ 235 w 366"/>
                <a:gd name="T35" fmla="*/ 415 h 454"/>
                <a:gd name="T36" fmla="*/ 186 w 366"/>
                <a:gd name="T37" fmla="*/ 418 h 454"/>
                <a:gd name="T38" fmla="*/ 142 w 366"/>
                <a:gd name="T39" fmla="*/ 416 h 454"/>
                <a:gd name="T40" fmla="*/ 105 w 366"/>
                <a:gd name="T41" fmla="*/ 411 h 454"/>
                <a:gd name="T42" fmla="*/ 89 w 366"/>
                <a:gd name="T43" fmla="*/ 414 h 454"/>
                <a:gd name="T44" fmla="*/ 75 w 366"/>
                <a:gd name="T45" fmla="*/ 423 h 454"/>
                <a:gd name="T46" fmla="*/ 57 w 366"/>
                <a:gd name="T47" fmla="*/ 442 h 454"/>
                <a:gd name="T48" fmla="*/ 46 w 366"/>
                <a:gd name="T49" fmla="*/ 452 h 454"/>
                <a:gd name="T50" fmla="*/ 36 w 366"/>
                <a:gd name="T51" fmla="*/ 454 h 454"/>
                <a:gd name="T52" fmla="*/ 29 w 366"/>
                <a:gd name="T53" fmla="*/ 452 h 454"/>
                <a:gd name="T54" fmla="*/ 20 w 366"/>
                <a:gd name="T55" fmla="*/ 441 h 454"/>
                <a:gd name="T56" fmla="*/ 9 w 366"/>
                <a:gd name="T57" fmla="*/ 424 h 454"/>
                <a:gd name="T58" fmla="*/ 0 w 366"/>
                <a:gd name="T59" fmla="*/ 409 h 454"/>
                <a:gd name="T60" fmla="*/ 0 w 366"/>
                <a:gd name="T61" fmla="*/ 400 h 454"/>
                <a:gd name="T62" fmla="*/ 10 w 366"/>
                <a:gd name="T63" fmla="*/ 392 h 454"/>
                <a:gd name="T64" fmla="*/ 27 w 366"/>
                <a:gd name="T65" fmla="*/ 383 h 454"/>
                <a:gd name="T66" fmla="*/ 62 w 366"/>
                <a:gd name="T67" fmla="*/ 371 h 454"/>
                <a:gd name="T68" fmla="*/ 107 w 366"/>
                <a:gd name="T69" fmla="*/ 365 h 454"/>
                <a:gd name="T70" fmla="*/ 155 w 366"/>
                <a:gd name="T71" fmla="*/ 366 h 454"/>
                <a:gd name="T72" fmla="*/ 198 w 366"/>
                <a:gd name="T73" fmla="*/ 365 h 454"/>
                <a:gd name="T74" fmla="*/ 236 w 366"/>
                <a:gd name="T75" fmla="*/ 361 h 454"/>
                <a:gd name="T76" fmla="*/ 264 w 366"/>
                <a:gd name="T77" fmla="*/ 351 h 454"/>
                <a:gd name="T78" fmla="*/ 293 w 366"/>
                <a:gd name="T79" fmla="*/ 333 h 454"/>
                <a:gd name="T80" fmla="*/ 310 w 366"/>
                <a:gd name="T81" fmla="*/ 319 h 454"/>
                <a:gd name="T82" fmla="*/ 321 w 366"/>
                <a:gd name="T83" fmla="*/ 307 h 454"/>
                <a:gd name="T84" fmla="*/ 329 w 366"/>
                <a:gd name="T85" fmla="*/ 288 h 454"/>
                <a:gd name="T86" fmla="*/ 324 w 366"/>
                <a:gd name="T87" fmla="*/ 270 h 454"/>
                <a:gd name="T88" fmla="*/ 315 w 366"/>
                <a:gd name="T89" fmla="*/ 254 h 454"/>
                <a:gd name="T90" fmla="*/ 299 w 366"/>
                <a:gd name="T91" fmla="*/ 231 h 454"/>
                <a:gd name="T92" fmla="*/ 267 w 366"/>
                <a:gd name="T93" fmla="*/ 193 h 454"/>
                <a:gd name="T94" fmla="*/ 243 w 366"/>
                <a:gd name="T95" fmla="*/ 171 h 454"/>
                <a:gd name="T96" fmla="*/ 193 w 366"/>
                <a:gd name="T97" fmla="*/ 133 h 454"/>
                <a:gd name="T98" fmla="*/ 153 w 366"/>
                <a:gd name="T99" fmla="*/ 111 h 454"/>
                <a:gd name="T100" fmla="*/ 128 w 366"/>
                <a:gd name="T101" fmla="*/ 101 h 454"/>
                <a:gd name="T102" fmla="*/ 93 w 366"/>
                <a:gd name="T103" fmla="*/ 94 h 454"/>
                <a:gd name="T104" fmla="*/ 61 w 366"/>
                <a:gd name="T105" fmla="*/ 90 h 454"/>
                <a:gd name="T106" fmla="*/ 36 w 366"/>
                <a:gd name="T107" fmla="*/ 78 h 454"/>
                <a:gd name="T108" fmla="*/ 13 w 366"/>
                <a:gd name="T109" fmla="*/ 57 h 454"/>
                <a:gd name="T110" fmla="*/ 8 w 366"/>
                <a:gd name="T111" fmla="*/ 46 h 454"/>
                <a:gd name="T112" fmla="*/ 8 w 366"/>
                <a:gd name="T113" fmla="*/ 33 h 454"/>
                <a:gd name="T114" fmla="*/ 14 w 366"/>
                <a:gd name="T115" fmla="*/ 20 h 454"/>
                <a:gd name="T116" fmla="*/ 24 w 366"/>
                <a:gd name="T117" fmla="*/ 8 h 454"/>
                <a:gd name="T118" fmla="*/ 37 w 366"/>
                <a:gd name="T119" fmla="*/ 2 h 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6"/>
                <a:gd name="T181" fmla="*/ 0 h 454"/>
                <a:gd name="T182" fmla="*/ 366 w 366"/>
                <a:gd name="T183" fmla="*/ 454 h 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6" h="454">
                  <a:moveTo>
                    <a:pt x="37" y="2"/>
                  </a:moveTo>
                  <a:lnTo>
                    <a:pt x="46" y="0"/>
                  </a:lnTo>
                  <a:lnTo>
                    <a:pt x="56" y="0"/>
                  </a:lnTo>
                  <a:lnTo>
                    <a:pt x="80" y="3"/>
                  </a:lnTo>
                  <a:lnTo>
                    <a:pt x="106" y="9"/>
                  </a:lnTo>
                  <a:lnTo>
                    <a:pt x="133" y="20"/>
                  </a:lnTo>
                  <a:lnTo>
                    <a:pt x="147" y="27"/>
                  </a:lnTo>
                  <a:lnTo>
                    <a:pt x="161" y="36"/>
                  </a:lnTo>
                  <a:lnTo>
                    <a:pt x="191" y="57"/>
                  </a:lnTo>
                  <a:lnTo>
                    <a:pt x="219" y="80"/>
                  </a:lnTo>
                  <a:lnTo>
                    <a:pt x="247" y="105"/>
                  </a:lnTo>
                  <a:lnTo>
                    <a:pt x="261" y="118"/>
                  </a:lnTo>
                  <a:lnTo>
                    <a:pt x="275" y="133"/>
                  </a:lnTo>
                  <a:lnTo>
                    <a:pt x="302" y="164"/>
                  </a:lnTo>
                  <a:lnTo>
                    <a:pt x="316" y="178"/>
                  </a:lnTo>
                  <a:lnTo>
                    <a:pt x="328" y="193"/>
                  </a:lnTo>
                  <a:lnTo>
                    <a:pt x="338" y="207"/>
                  </a:lnTo>
                  <a:lnTo>
                    <a:pt x="347" y="219"/>
                  </a:lnTo>
                  <a:lnTo>
                    <a:pt x="353" y="229"/>
                  </a:lnTo>
                  <a:lnTo>
                    <a:pt x="358" y="237"/>
                  </a:lnTo>
                  <a:lnTo>
                    <a:pt x="361" y="245"/>
                  </a:lnTo>
                  <a:lnTo>
                    <a:pt x="364" y="251"/>
                  </a:lnTo>
                  <a:lnTo>
                    <a:pt x="366" y="263"/>
                  </a:lnTo>
                  <a:lnTo>
                    <a:pt x="366" y="269"/>
                  </a:lnTo>
                  <a:lnTo>
                    <a:pt x="365" y="278"/>
                  </a:lnTo>
                  <a:lnTo>
                    <a:pt x="364" y="288"/>
                  </a:lnTo>
                  <a:lnTo>
                    <a:pt x="361" y="297"/>
                  </a:lnTo>
                  <a:lnTo>
                    <a:pt x="354" y="321"/>
                  </a:lnTo>
                  <a:lnTo>
                    <a:pt x="344" y="343"/>
                  </a:lnTo>
                  <a:lnTo>
                    <a:pt x="338" y="354"/>
                  </a:lnTo>
                  <a:lnTo>
                    <a:pt x="332" y="362"/>
                  </a:lnTo>
                  <a:lnTo>
                    <a:pt x="317" y="378"/>
                  </a:lnTo>
                  <a:lnTo>
                    <a:pt x="299" y="392"/>
                  </a:lnTo>
                  <a:lnTo>
                    <a:pt x="279" y="403"/>
                  </a:lnTo>
                  <a:lnTo>
                    <a:pt x="258" y="410"/>
                  </a:lnTo>
                  <a:lnTo>
                    <a:pt x="235" y="415"/>
                  </a:lnTo>
                  <a:lnTo>
                    <a:pt x="210" y="418"/>
                  </a:lnTo>
                  <a:lnTo>
                    <a:pt x="186" y="418"/>
                  </a:lnTo>
                  <a:lnTo>
                    <a:pt x="162" y="418"/>
                  </a:lnTo>
                  <a:lnTo>
                    <a:pt x="142" y="416"/>
                  </a:lnTo>
                  <a:lnTo>
                    <a:pt x="122" y="414"/>
                  </a:lnTo>
                  <a:lnTo>
                    <a:pt x="105" y="411"/>
                  </a:lnTo>
                  <a:lnTo>
                    <a:pt x="96" y="413"/>
                  </a:lnTo>
                  <a:lnTo>
                    <a:pt x="89" y="414"/>
                  </a:lnTo>
                  <a:lnTo>
                    <a:pt x="81" y="418"/>
                  </a:lnTo>
                  <a:lnTo>
                    <a:pt x="75" y="423"/>
                  </a:lnTo>
                  <a:lnTo>
                    <a:pt x="62" y="435"/>
                  </a:lnTo>
                  <a:lnTo>
                    <a:pt x="57" y="442"/>
                  </a:lnTo>
                  <a:lnTo>
                    <a:pt x="51" y="447"/>
                  </a:lnTo>
                  <a:lnTo>
                    <a:pt x="46" y="452"/>
                  </a:lnTo>
                  <a:lnTo>
                    <a:pt x="41" y="454"/>
                  </a:lnTo>
                  <a:lnTo>
                    <a:pt x="36" y="454"/>
                  </a:lnTo>
                  <a:lnTo>
                    <a:pt x="32" y="454"/>
                  </a:lnTo>
                  <a:lnTo>
                    <a:pt x="29" y="452"/>
                  </a:lnTo>
                  <a:lnTo>
                    <a:pt x="26" y="448"/>
                  </a:lnTo>
                  <a:lnTo>
                    <a:pt x="20" y="441"/>
                  </a:lnTo>
                  <a:lnTo>
                    <a:pt x="15" y="432"/>
                  </a:lnTo>
                  <a:lnTo>
                    <a:pt x="9" y="424"/>
                  </a:lnTo>
                  <a:lnTo>
                    <a:pt x="3" y="414"/>
                  </a:lnTo>
                  <a:lnTo>
                    <a:pt x="0" y="409"/>
                  </a:lnTo>
                  <a:lnTo>
                    <a:pt x="0" y="404"/>
                  </a:lnTo>
                  <a:lnTo>
                    <a:pt x="0" y="400"/>
                  </a:lnTo>
                  <a:lnTo>
                    <a:pt x="4" y="396"/>
                  </a:lnTo>
                  <a:lnTo>
                    <a:pt x="10" y="392"/>
                  </a:lnTo>
                  <a:lnTo>
                    <a:pt x="18" y="387"/>
                  </a:lnTo>
                  <a:lnTo>
                    <a:pt x="27" y="383"/>
                  </a:lnTo>
                  <a:lnTo>
                    <a:pt x="39" y="378"/>
                  </a:lnTo>
                  <a:lnTo>
                    <a:pt x="62" y="371"/>
                  </a:lnTo>
                  <a:lnTo>
                    <a:pt x="85" y="366"/>
                  </a:lnTo>
                  <a:lnTo>
                    <a:pt x="107" y="365"/>
                  </a:lnTo>
                  <a:lnTo>
                    <a:pt x="132" y="365"/>
                  </a:lnTo>
                  <a:lnTo>
                    <a:pt x="155" y="366"/>
                  </a:lnTo>
                  <a:lnTo>
                    <a:pt x="177" y="366"/>
                  </a:lnTo>
                  <a:lnTo>
                    <a:pt x="198" y="365"/>
                  </a:lnTo>
                  <a:lnTo>
                    <a:pt x="218" y="364"/>
                  </a:lnTo>
                  <a:lnTo>
                    <a:pt x="236" y="361"/>
                  </a:lnTo>
                  <a:lnTo>
                    <a:pt x="255" y="355"/>
                  </a:lnTo>
                  <a:lnTo>
                    <a:pt x="264" y="351"/>
                  </a:lnTo>
                  <a:lnTo>
                    <a:pt x="274" y="345"/>
                  </a:lnTo>
                  <a:lnTo>
                    <a:pt x="293" y="333"/>
                  </a:lnTo>
                  <a:lnTo>
                    <a:pt x="301" y="327"/>
                  </a:lnTo>
                  <a:lnTo>
                    <a:pt x="310" y="319"/>
                  </a:lnTo>
                  <a:lnTo>
                    <a:pt x="316" y="313"/>
                  </a:lnTo>
                  <a:lnTo>
                    <a:pt x="321" y="307"/>
                  </a:lnTo>
                  <a:lnTo>
                    <a:pt x="327" y="297"/>
                  </a:lnTo>
                  <a:lnTo>
                    <a:pt x="329" y="288"/>
                  </a:lnTo>
                  <a:lnTo>
                    <a:pt x="328" y="278"/>
                  </a:lnTo>
                  <a:lnTo>
                    <a:pt x="324" y="270"/>
                  </a:lnTo>
                  <a:lnTo>
                    <a:pt x="321" y="263"/>
                  </a:lnTo>
                  <a:lnTo>
                    <a:pt x="315" y="254"/>
                  </a:lnTo>
                  <a:lnTo>
                    <a:pt x="307" y="243"/>
                  </a:lnTo>
                  <a:lnTo>
                    <a:pt x="299" y="231"/>
                  </a:lnTo>
                  <a:lnTo>
                    <a:pt x="289" y="219"/>
                  </a:lnTo>
                  <a:lnTo>
                    <a:pt x="267" y="193"/>
                  </a:lnTo>
                  <a:lnTo>
                    <a:pt x="255" y="182"/>
                  </a:lnTo>
                  <a:lnTo>
                    <a:pt x="243" y="171"/>
                  </a:lnTo>
                  <a:lnTo>
                    <a:pt x="219" y="151"/>
                  </a:lnTo>
                  <a:lnTo>
                    <a:pt x="193" y="133"/>
                  </a:lnTo>
                  <a:lnTo>
                    <a:pt x="166" y="117"/>
                  </a:lnTo>
                  <a:lnTo>
                    <a:pt x="153" y="111"/>
                  </a:lnTo>
                  <a:lnTo>
                    <a:pt x="140" y="105"/>
                  </a:lnTo>
                  <a:lnTo>
                    <a:pt x="128" y="101"/>
                  </a:lnTo>
                  <a:lnTo>
                    <a:pt x="116" y="97"/>
                  </a:lnTo>
                  <a:lnTo>
                    <a:pt x="93" y="94"/>
                  </a:lnTo>
                  <a:lnTo>
                    <a:pt x="70" y="91"/>
                  </a:lnTo>
                  <a:lnTo>
                    <a:pt x="61" y="90"/>
                  </a:lnTo>
                  <a:lnTo>
                    <a:pt x="52" y="86"/>
                  </a:lnTo>
                  <a:lnTo>
                    <a:pt x="36" y="78"/>
                  </a:lnTo>
                  <a:lnTo>
                    <a:pt x="23" y="68"/>
                  </a:lnTo>
                  <a:lnTo>
                    <a:pt x="13" y="57"/>
                  </a:lnTo>
                  <a:lnTo>
                    <a:pt x="10" y="51"/>
                  </a:lnTo>
                  <a:lnTo>
                    <a:pt x="8" y="46"/>
                  </a:lnTo>
                  <a:lnTo>
                    <a:pt x="8" y="40"/>
                  </a:lnTo>
                  <a:lnTo>
                    <a:pt x="8" y="33"/>
                  </a:lnTo>
                  <a:lnTo>
                    <a:pt x="10" y="27"/>
                  </a:lnTo>
                  <a:lnTo>
                    <a:pt x="14" y="20"/>
                  </a:lnTo>
                  <a:lnTo>
                    <a:pt x="18" y="14"/>
                  </a:lnTo>
                  <a:lnTo>
                    <a:pt x="24" y="8"/>
                  </a:lnTo>
                  <a:lnTo>
                    <a:pt x="30" y="4"/>
                  </a:lnTo>
                  <a:lnTo>
                    <a:pt x="37" y="2"/>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39"/>
            <p:cNvSpPr>
              <a:spLocks/>
            </p:cNvSpPr>
            <p:nvPr/>
          </p:nvSpPr>
          <p:spPr bwMode="auto">
            <a:xfrm>
              <a:off x="2403" y="2361"/>
              <a:ext cx="385" cy="680"/>
            </a:xfrm>
            <a:custGeom>
              <a:avLst/>
              <a:gdLst>
                <a:gd name="T0" fmla="*/ 51 w 385"/>
                <a:gd name="T1" fmla="*/ 3 h 680"/>
                <a:gd name="T2" fmla="*/ 107 w 385"/>
                <a:gd name="T3" fmla="*/ 19 h 680"/>
                <a:gd name="T4" fmla="*/ 169 w 385"/>
                <a:gd name="T5" fmla="*/ 46 h 680"/>
                <a:gd name="T6" fmla="*/ 236 w 385"/>
                <a:gd name="T7" fmla="*/ 86 h 680"/>
                <a:gd name="T8" fmla="*/ 272 w 385"/>
                <a:gd name="T9" fmla="*/ 117 h 680"/>
                <a:gd name="T10" fmla="*/ 291 w 385"/>
                <a:gd name="T11" fmla="*/ 148 h 680"/>
                <a:gd name="T12" fmla="*/ 302 w 385"/>
                <a:gd name="T13" fmla="*/ 198 h 680"/>
                <a:gd name="T14" fmla="*/ 295 w 385"/>
                <a:gd name="T15" fmla="*/ 222 h 680"/>
                <a:gd name="T16" fmla="*/ 273 w 385"/>
                <a:gd name="T17" fmla="*/ 262 h 680"/>
                <a:gd name="T18" fmla="*/ 235 w 385"/>
                <a:gd name="T19" fmla="*/ 317 h 680"/>
                <a:gd name="T20" fmla="*/ 196 w 385"/>
                <a:gd name="T21" fmla="*/ 380 h 680"/>
                <a:gd name="T22" fmla="*/ 175 w 385"/>
                <a:gd name="T23" fmla="*/ 457 h 680"/>
                <a:gd name="T24" fmla="*/ 167 w 385"/>
                <a:gd name="T25" fmla="*/ 511 h 680"/>
                <a:gd name="T26" fmla="*/ 166 w 385"/>
                <a:gd name="T27" fmla="*/ 540 h 680"/>
                <a:gd name="T28" fmla="*/ 172 w 385"/>
                <a:gd name="T29" fmla="*/ 553 h 680"/>
                <a:gd name="T30" fmla="*/ 188 w 385"/>
                <a:gd name="T31" fmla="*/ 560 h 680"/>
                <a:gd name="T32" fmla="*/ 219 w 385"/>
                <a:gd name="T33" fmla="*/ 566 h 680"/>
                <a:gd name="T34" fmla="*/ 272 w 385"/>
                <a:gd name="T35" fmla="*/ 575 h 680"/>
                <a:gd name="T36" fmla="*/ 311 w 385"/>
                <a:gd name="T37" fmla="*/ 591 h 680"/>
                <a:gd name="T38" fmla="*/ 364 w 385"/>
                <a:gd name="T39" fmla="*/ 624 h 680"/>
                <a:gd name="T40" fmla="*/ 383 w 385"/>
                <a:gd name="T41" fmla="*/ 643 h 680"/>
                <a:gd name="T42" fmla="*/ 382 w 385"/>
                <a:gd name="T43" fmla="*/ 659 h 680"/>
                <a:gd name="T44" fmla="*/ 365 w 385"/>
                <a:gd name="T45" fmla="*/ 674 h 680"/>
                <a:gd name="T46" fmla="*/ 333 w 385"/>
                <a:gd name="T47" fmla="*/ 680 h 680"/>
                <a:gd name="T48" fmla="*/ 299 w 385"/>
                <a:gd name="T49" fmla="*/ 678 h 680"/>
                <a:gd name="T50" fmla="*/ 281 w 385"/>
                <a:gd name="T51" fmla="*/ 662 h 680"/>
                <a:gd name="T52" fmla="*/ 263 w 385"/>
                <a:gd name="T53" fmla="*/ 634 h 680"/>
                <a:gd name="T54" fmla="*/ 243 w 385"/>
                <a:gd name="T55" fmla="*/ 615 h 680"/>
                <a:gd name="T56" fmla="*/ 214 w 385"/>
                <a:gd name="T57" fmla="*/ 610 h 680"/>
                <a:gd name="T58" fmla="*/ 185 w 385"/>
                <a:gd name="T59" fmla="*/ 608 h 680"/>
                <a:gd name="T60" fmla="*/ 167 w 385"/>
                <a:gd name="T61" fmla="*/ 614 h 680"/>
                <a:gd name="T62" fmla="*/ 151 w 385"/>
                <a:gd name="T63" fmla="*/ 619 h 680"/>
                <a:gd name="T64" fmla="*/ 127 w 385"/>
                <a:gd name="T65" fmla="*/ 608 h 680"/>
                <a:gd name="T66" fmla="*/ 107 w 385"/>
                <a:gd name="T67" fmla="*/ 589 h 680"/>
                <a:gd name="T68" fmla="*/ 107 w 385"/>
                <a:gd name="T69" fmla="*/ 567 h 680"/>
                <a:gd name="T70" fmla="*/ 118 w 385"/>
                <a:gd name="T71" fmla="*/ 530 h 680"/>
                <a:gd name="T72" fmla="*/ 131 w 385"/>
                <a:gd name="T73" fmla="*/ 502 h 680"/>
                <a:gd name="T74" fmla="*/ 137 w 385"/>
                <a:gd name="T75" fmla="*/ 470 h 680"/>
                <a:gd name="T76" fmla="*/ 143 w 385"/>
                <a:gd name="T77" fmla="*/ 400 h 680"/>
                <a:gd name="T78" fmla="*/ 150 w 385"/>
                <a:gd name="T79" fmla="*/ 343 h 680"/>
                <a:gd name="T80" fmla="*/ 162 w 385"/>
                <a:gd name="T81" fmla="*/ 299 h 680"/>
                <a:gd name="T82" fmla="*/ 187 w 385"/>
                <a:gd name="T83" fmla="*/ 258 h 680"/>
                <a:gd name="T84" fmla="*/ 216 w 385"/>
                <a:gd name="T85" fmla="*/ 218 h 680"/>
                <a:gd name="T86" fmla="*/ 232 w 385"/>
                <a:gd name="T87" fmla="*/ 188 h 680"/>
                <a:gd name="T88" fmla="*/ 230 w 385"/>
                <a:gd name="T89" fmla="*/ 164 h 680"/>
                <a:gd name="T90" fmla="*/ 207 w 385"/>
                <a:gd name="T91" fmla="*/ 146 h 680"/>
                <a:gd name="T92" fmla="*/ 162 w 385"/>
                <a:gd name="T93" fmla="*/ 130 h 680"/>
                <a:gd name="T94" fmla="*/ 106 w 385"/>
                <a:gd name="T95" fmla="*/ 114 h 680"/>
                <a:gd name="T96" fmla="*/ 38 w 385"/>
                <a:gd name="T97" fmla="*/ 100 h 680"/>
                <a:gd name="T98" fmla="*/ 8 w 385"/>
                <a:gd name="T99" fmla="*/ 81 h 680"/>
                <a:gd name="T100" fmla="*/ 0 w 385"/>
                <a:gd name="T101" fmla="*/ 54 h 680"/>
                <a:gd name="T102" fmla="*/ 4 w 385"/>
                <a:gd name="T103" fmla="*/ 22 h 680"/>
                <a:gd name="T104" fmla="*/ 13 w 385"/>
                <a:gd name="T105" fmla="*/ 3 h 680"/>
                <a:gd name="T106" fmla="*/ 30 w 385"/>
                <a:gd name="T107" fmla="*/ 0 h 6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5"/>
                <a:gd name="T163" fmla="*/ 0 h 680"/>
                <a:gd name="T164" fmla="*/ 385 w 385"/>
                <a:gd name="T165" fmla="*/ 680 h 6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5" h="680">
                  <a:moveTo>
                    <a:pt x="30" y="0"/>
                  </a:moveTo>
                  <a:lnTo>
                    <a:pt x="40" y="2"/>
                  </a:lnTo>
                  <a:lnTo>
                    <a:pt x="51" y="3"/>
                  </a:lnTo>
                  <a:lnTo>
                    <a:pt x="63" y="5"/>
                  </a:lnTo>
                  <a:lnTo>
                    <a:pt x="78" y="9"/>
                  </a:lnTo>
                  <a:lnTo>
                    <a:pt x="107" y="19"/>
                  </a:lnTo>
                  <a:lnTo>
                    <a:pt x="137" y="30"/>
                  </a:lnTo>
                  <a:lnTo>
                    <a:pt x="151" y="37"/>
                  </a:lnTo>
                  <a:lnTo>
                    <a:pt x="169" y="46"/>
                  </a:lnTo>
                  <a:lnTo>
                    <a:pt x="203" y="65"/>
                  </a:lnTo>
                  <a:lnTo>
                    <a:pt x="220" y="76"/>
                  </a:lnTo>
                  <a:lnTo>
                    <a:pt x="236" y="86"/>
                  </a:lnTo>
                  <a:lnTo>
                    <a:pt x="251" y="97"/>
                  </a:lnTo>
                  <a:lnTo>
                    <a:pt x="262" y="107"/>
                  </a:lnTo>
                  <a:lnTo>
                    <a:pt x="272" y="117"/>
                  </a:lnTo>
                  <a:lnTo>
                    <a:pt x="279" y="127"/>
                  </a:lnTo>
                  <a:lnTo>
                    <a:pt x="286" y="138"/>
                  </a:lnTo>
                  <a:lnTo>
                    <a:pt x="291" y="148"/>
                  </a:lnTo>
                  <a:lnTo>
                    <a:pt x="299" y="168"/>
                  </a:lnTo>
                  <a:lnTo>
                    <a:pt x="302" y="188"/>
                  </a:lnTo>
                  <a:lnTo>
                    <a:pt x="302" y="198"/>
                  </a:lnTo>
                  <a:lnTo>
                    <a:pt x="301" y="206"/>
                  </a:lnTo>
                  <a:lnTo>
                    <a:pt x="299" y="214"/>
                  </a:lnTo>
                  <a:lnTo>
                    <a:pt x="295" y="222"/>
                  </a:lnTo>
                  <a:lnTo>
                    <a:pt x="285" y="241"/>
                  </a:lnTo>
                  <a:lnTo>
                    <a:pt x="279" y="251"/>
                  </a:lnTo>
                  <a:lnTo>
                    <a:pt x="273" y="262"/>
                  </a:lnTo>
                  <a:lnTo>
                    <a:pt x="266" y="274"/>
                  </a:lnTo>
                  <a:lnTo>
                    <a:pt x="256" y="287"/>
                  </a:lnTo>
                  <a:lnTo>
                    <a:pt x="235" y="317"/>
                  </a:lnTo>
                  <a:lnTo>
                    <a:pt x="213" y="348"/>
                  </a:lnTo>
                  <a:lnTo>
                    <a:pt x="203" y="364"/>
                  </a:lnTo>
                  <a:lnTo>
                    <a:pt x="196" y="380"/>
                  </a:lnTo>
                  <a:lnTo>
                    <a:pt x="189" y="397"/>
                  </a:lnTo>
                  <a:lnTo>
                    <a:pt x="185" y="416"/>
                  </a:lnTo>
                  <a:lnTo>
                    <a:pt x="175" y="457"/>
                  </a:lnTo>
                  <a:lnTo>
                    <a:pt x="171" y="476"/>
                  </a:lnTo>
                  <a:lnTo>
                    <a:pt x="169" y="495"/>
                  </a:lnTo>
                  <a:lnTo>
                    <a:pt x="167" y="511"/>
                  </a:lnTo>
                  <a:lnTo>
                    <a:pt x="166" y="523"/>
                  </a:lnTo>
                  <a:lnTo>
                    <a:pt x="166" y="533"/>
                  </a:lnTo>
                  <a:lnTo>
                    <a:pt x="166" y="540"/>
                  </a:lnTo>
                  <a:lnTo>
                    <a:pt x="167" y="545"/>
                  </a:lnTo>
                  <a:lnTo>
                    <a:pt x="170" y="549"/>
                  </a:lnTo>
                  <a:lnTo>
                    <a:pt x="172" y="553"/>
                  </a:lnTo>
                  <a:lnTo>
                    <a:pt x="176" y="555"/>
                  </a:lnTo>
                  <a:lnTo>
                    <a:pt x="182" y="557"/>
                  </a:lnTo>
                  <a:lnTo>
                    <a:pt x="188" y="560"/>
                  </a:lnTo>
                  <a:lnTo>
                    <a:pt x="197" y="562"/>
                  </a:lnTo>
                  <a:lnTo>
                    <a:pt x="207" y="565"/>
                  </a:lnTo>
                  <a:lnTo>
                    <a:pt x="219" y="566"/>
                  </a:lnTo>
                  <a:lnTo>
                    <a:pt x="231" y="567"/>
                  </a:lnTo>
                  <a:lnTo>
                    <a:pt x="258" y="571"/>
                  </a:lnTo>
                  <a:lnTo>
                    <a:pt x="272" y="575"/>
                  </a:lnTo>
                  <a:lnTo>
                    <a:pt x="284" y="578"/>
                  </a:lnTo>
                  <a:lnTo>
                    <a:pt x="296" y="584"/>
                  </a:lnTo>
                  <a:lnTo>
                    <a:pt x="311" y="591"/>
                  </a:lnTo>
                  <a:lnTo>
                    <a:pt x="339" y="607"/>
                  </a:lnTo>
                  <a:lnTo>
                    <a:pt x="351" y="615"/>
                  </a:lnTo>
                  <a:lnTo>
                    <a:pt x="364" y="624"/>
                  </a:lnTo>
                  <a:lnTo>
                    <a:pt x="374" y="631"/>
                  </a:lnTo>
                  <a:lnTo>
                    <a:pt x="380" y="637"/>
                  </a:lnTo>
                  <a:lnTo>
                    <a:pt x="383" y="643"/>
                  </a:lnTo>
                  <a:lnTo>
                    <a:pt x="385" y="649"/>
                  </a:lnTo>
                  <a:lnTo>
                    <a:pt x="385" y="654"/>
                  </a:lnTo>
                  <a:lnTo>
                    <a:pt x="382" y="659"/>
                  </a:lnTo>
                  <a:lnTo>
                    <a:pt x="380" y="664"/>
                  </a:lnTo>
                  <a:lnTo>
                    <a:pt x="375" y="668"/>
                  </a:lnTo>
                  <a:lnTo>
                    <a:pt x="365" y="674"/>
                  </a:lnTo>
                  <a:lnTo>
                    <a:pt x="359" y="676"/>
                  </a:lnTo>
                  <a:lnTo>
                    <a:pt x="351" y="678"/>
                  </a:lnTo>
                  <a:lnTo>
                    <a:pt x="333" y="680"/>
                  </a:lnTo>
                  <a:lnTo>
                    <a:pt x="313" y="680"/>
                  </a:lnTo>
                  <a:lnTo>
                    <a:pt x="306" y="679"/>
                  </a:lnTo>
                  <a:lnTo>
                    <a:pt x="299" y="678"/>
                  </a:lnTo>
                  <a:lnTo>
                    <a:pt x="294" y="675"/>
                  </a:lnTo>
                  <a:lnTo>
                    <a:pt x="289" y="672"/>
                  </a:lnTo>
                  <a:lnTo>
                    <a:pt x="281" y="662"/>
                  </a:lnTo>
                  <a:lnTo>
                    <a:pt x="275" y="651"/>
                  </a:lnTo>
                  <a:lnTo>
                    <a:pt x="269" y="641"/>
                  </a:lnTo>
                  <a:lnTo>
                    <a:pt x="263" y="634"/>
                  </a:lnTo>
                  <a:lnTo>
                    <a:pt x="258" y="626"/>
                  </a:lnTo>
                  <a:lnTo>
                    <a:pt x="252" y="620"/>
                  </a:lnTo>
                  <a:lnTo>
                    <a:pt x="243" y="615"/>
                  </a:lnTo>
                  <a:lnTo>
                    <a:pt x="237" y="614"/>
                  </a:lnTo>
                  <a:lnTo>
                    <a:pt x="231" y="611"/>
                  </a:lnTo>
                  <a:lnTo>
                    <a:pt x="214" y="610"/>
                  </a:lnTo>
                  <a:lnTo>
                    <a:pt x="198" y="608"/>
                  </a:lnTo>
                  <a:lnTo>
                    <a:pt x="191" y="608"/>
                  </a:lnTo>
                  <a:lnTo>
                    <a:pt x="185" y="608"/>
                  </a:lnTo>
                  <a:lnTo>
                    <a:pt x="180" y="609"/>
                  </a:lnTo>
                  <a:lnTo>
                    <a:pt x="175" y="610"/>
                  </a:lnTo>
                  <a:lnTo>
                    <a:pt x="167" y="614"/>
                  </a:lnTo>
                  <a:lnTo>
                    <a:pt x="160" y="618"/>
                  </a:lnTo>
                  <a:lnTo>
                    <a:pt x="156" y="619"/>
                  </a:lnTo>
                  <a:lnTo>
                    <a:pt x="151" y="619"/>
                  </a:lnTo>
                  <a:lnTo>
                    <a:pt x="146" y="618"/>
                  </a:lnTo>
                  <a:lnTo>
                    <a:pt x="140" y="615"/>
                  </a:lnTo>
                  <a:lnTo>
                    <a:pt x="127" y="608"/>
                  </a:lnTo>
                  <a:lnTo>
                    <a:pt x="115" y="599"/>
                  </a:lnTo>
                  <a:lnTo>
                    <a:pt x="111" y="594"/>
                  </a:lnTo>
                  <a:lnTo>
                    <a:pt x="107" y="589"/>
                  </a:lnTo>
                  <a:lnTo>
                    <a:pt x="106" y="584"/>
                  </a:lnTo>
                  <a:lnTo>
                    <a:pt x="105" y="580"/>
                  </a:lnTo>
                  <a:lnTo>
                    <a:pt x="107" y="567"/>
                  </a:lnTo>
                  <a:lnTo>
                    <a:pt x="111" y="554"/>
                  </a:lnTo>
                  <a:lnTo>
                    <a:pt x="115" y="542"/>
                  </a:lnTo>
                  <a:lnTo>
                    <a:pt x="118" y="530"/>
                  </a:lnTo>
                  <a:lnTo>
                    <a:pt x="123" y="522"/>
                  </a:lnTo>
                  <a:lnTo>
                    <a:pt x="128" y="510"/>
                  </a:lnTo>
                  <a:lnTo>
                    <a:pt x="131" y="502"/>
                  </a:lnTo>
                  <a:lnTo>
                    <a:pt x="133" y="494"/>
                  </a:lnTo>
                  <a:lnTo>
                    <a:pt x="134" y="483"/>
                  </a:lnTo>
                  <a:lnTo>
                    <a:pt x="137" y="470"/>
                  </a:lnTo>
                  <a:lnTo>
                    <a:pt x="139" y="443"/>
                  </a:lnTo>
                  <a:lnTo>
                    <a:pt x="142" y="414"/>
                  </a:lnTo>
                  <a:lnTo>
                    <a:pt x="143" y="400"/>
                  </a:lnTo>
                  <a:lnTo>
                    <a:pt x="144" y="387"/>
                  </a:lnTo>
                  <a:lnTo>
                    <a:pt x="148" y="364"/>
                  </a:lnTo>
                  <a:lnTo>
                    <a:pt x="150" y="343"/>
                  </a:lnTo>
                  <a:lnTo>
                    <a:pt x="155" y="321"/>
                  </a:lnTo>
                  <a:lnTo>
                    <a:pt x="158" y="310"/>
                  </a:lnTo>
                  <a:lnTo>
                    <a:pt x="162" y="299"/>
                  </a:lnTo>
                  <a:lnTo>
                    <a:pt x="169" y="286"/>
                  </a:lnTo>
                  <a:lnTo>
                    <a:pt x="177" y="273"/>
                  </a:lnTo>
                  <a:lnTo>
                    <a:pt x="187" y="258"/>
                  </a:lnTo>
                  <a:lnTo>
                    <a:pt x="197" y="243"/>
                  </a:lnTo>
                  <a:lnTo>
                    <a:pt x="207" y="230"/>
                  </a:lnTo>
                  <a:lnTo>
                    <a:pt x="216" y="218"/>
                  </a:lnTo>
                  <a:lnTo>
                    <a:pt x="224" y="205"/>
                  </a:lnTo>
                  <a:lnTo>
                    <a:pt x="229" y="195"/>
                  </a:lnTo>
                  <a:lnTo>
                    <a:pt x="232" y="188"/>
                  </a:lnTo>
                  <a:lnTo>
                    <a:pt x="234" y="181"/>
                  </a:lnTo>
                  <a:lnTo>
                    <a:pt x="235" y="171"/>
                  </a:lnTo>
                  <a:lnTo>
                    <a:pt x="230" y="164"/>
                  </a:lnTo>
                  <a:lnTo>
                    <a:pt x="221" y="155"/>
                  </a:lnTo>
                  <a:lnTo>
                    <a:pt x="215" y="150"/>
                  </a:lnTo>
                  <a:lnTo>
                    <a:pt x="207" y="146"/>
                  </a:lnTo>
                  <a:lnTo>
                    <a:pt x="197" y="141"/>
                  </a:lnTo>
                  <a:lnTo>
                    <a:pt x="187" y="138"/>
                  </a:lnTo>
                  <a:lnTo>
                    <a:pt x="162" y="130"/>
                  </a:lnTo>
                  <a:lnTo>
                    <a:pt x="137" y="122"/>
                  </a:lnTo>
                  <a:lnTo>
                    <a:pt x="122" y="118"/>
                  </a:lnTo>
                  <a:lnTo>
                    <a:pt x="106" y="114"/>
                  </a:lnTo>
                  <a:lnTo>
                    <a:pt x="72" y="107"/>
                  </a:lnTo>
                  <a:lnTo>
                    <a:pt x="54" y="103"/>
                  </a:lnTo>
                  <a:lnTo>
                    <a:pt x="38" y="100"/>
                  </a:lnTo>
                  <a:lnTo>
                    <a:pt x="25" y="95"/>
                  </a:lnTo>
                  <a:lnTo>
                    <a:pt x="15" y="89"/>
                  </a:lnTo>
                  <a:lnTo>
                    <a:pt x="8" y="81"/>
                  </a:lnTo>
                  <a:lnTo>
                    <a:pt x="4" y="73"/>
                  </a:lnTo>
                  <a:lnTo>
                    <a:pt x="2" y="64"/>
                  </a:lnTo>
                  <a:lnTo>
                    <a:pt x="0" y="54"/>
                  </a:lnTo>
                  <a:lnTo>
                    <a:pt x="2" y="37"/>
                  </a:lnTo>
                  <a:lnTo>
                    <a:pt x="3" y="29"/>
                  </a:lnTo>
                  <a:lnTo>
                    <a:pt x="4" y="22"/>
                  </a:lnTo>
                  <a:lnTo>
                    <a:pt x="7" y="13"/>
                  </a:lnTo>
                  <a:lnTo>
                    <a:pt x="10" y="5"/>
                  </a:lnTo>
                  <a:lnTo>
                    <a:pt x="13" y="3"/>
                  </a:lnTo>
                  <a:lnTo>
                    <a:pt x="16" y="2"/>
                  </a:lnTo>
                  <a:lnTo>
                    <a:pt x="23" y="0"/>
                  </a:lnTo>
                  <a:lnTo>
                    <a:pt x="30"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40"/>
            <p:cNvSpPr>
              <a:spLocks/>
            </p:cNvSpPr>
            <p:nvPr/>
          </p:nvSpPr>
          <p:spPr bwMode="auto">
            <a:xfrm>
              <a:off x="2300" y="2377"/>
              <a:ext cx="280" cy="721"/>
            </a:xfrm>
            <a:custGeom>
              <a:avLst/>
              <a:gdLst>
                <a:gd name="T0" fmla="*/ 141 w 280"/>
                <a:gd name="T1" fmla="*/ 27 h 721"/>
                <a:gd name="T2" fmla="*/ 189 w 280"/>
                <a:gd name="T3" fmla="*/ 63 h 721"/>
                <a:gd name="T4" fmla="*/ 229 w 280"/>
                <a:gd name="T5" fmla="*/ 102 h 721"/>
                <a:gd name="T6" fmla="*/ 251 w 280"/>
                <a:gd name="T7" fmla="*/ 139 h 721"/>
                <a:gd name="T8" fmla="*/ 262 w 280"/>
                <a:gd name="T9" fmla="*/ 202 h 721"/>
                <a:gd name="T10" fmla="*/ 253 w 280"/>
                <a:gd name="T11" fmla="*/ 240 h 721"/>
                <a:gd name="T12" fmla="*/ 218 w 280"/>
                <a:gd name="T13" fmla="*/ 305 h 721"/>
                <a:gd name="T14" fmla="*/ 175 w 280"/>
                <a:gd name="T15" fmla="*/ 352 h 721"/>
                <a:gd name="T16" fmla="*/ 133 w 280"/>
                <a:gd name="T17" fmla="*/ 404 h 721"/>
                <a:gd name="T18" fmla="*/ 108 w 280"/>
                <a:gd name="T19" fmla="*/ 472 h 721"/>
                <a:gd name="T20" fmla="*/ 97 w 280"/>
                <a:gd name="T21" fmla="*/ 521 h 721"/>
                <a:gd name="T22" fmla="*/ 95 w 280"/>
                <a:gd name="T23" fmla="*/ 553 h 721"/>
                <a:gd name="T24" fmla="*/ 100 w 280"/>
                <a:gd name="T25" fmla="*/ 572 h 721"/>
                <a:gd name="T26" fmla="*/ 114 w 280"/>
                <a:gd name="T27" fmla="*/ 588 h 721"/>
                <a:gd name="T28" fmla="*/ 146 w 280"/>
                <a:gd name="T29" fmla="*/ 602 h 721"/>
                <a:gd name="T30" fmla="*/ 199 w 280"/>
                <a:gd name="T31" fmla="*/ 616 h 721"/>
                <a:gd name="T32" fmla="*/ 251 w 280"/>
                <a:gd name="T33" fmla="*/ 649 h 721"/>
                <a:gd name="T34" fmla="*/ 273 w 280"/>
                <a:gd name="T35" fmla="*/ 670 h 721"/>
                <a:gd name="T36" fmla="*/ 280 w 280"/>
                <a:gd name="T37" fmla="*/ 687 h 721"/>
                <a:gd name="T38" fmla="*/ 273 w 280"/>
                <a:gd name="T39" fmla="*/ 707 h 721"/>
                <a:gd name="T40" fmla="*/ 253 w 280"/>
                <a:gd name="T41" fmla="*/ 717 h 721"/>
                <a:gd name="T42" fmla="*/ 213 w 280"/>
                <a:gd name="T43" fmla="*/ 719 h 721"/>
                <a:gd name="T44" fmla="*/ 198 w 280"/>
                <a:gd name="T45" fmla="*/ 708 h 721"/>
                <a:gd name="T46" fmla="*/ 181 w 280"/>
                <a:gd name="T47" fmla="*/ 674 h 721"/>
                <a:gd name="T48" fmla="*/ 156 w 280"/>
                <a:gd name="T49" fmla="*/ 651 h 721"/>
                <a:gd name="T50" fmla="*/ 121 w 280"/>
                <a:gd name="T51" fmla="*/ 640 h 721"/>
                <a:gd name="T52" fmla="*/ 72 w 280"/>
                <a:gd name="T53" fmla="*/ 647 h 721"/>
                <a:gd name="T54" fmla="*/ 49 w 280"/>
                <a:gd name="T55" fmla="*/ 645 h 721"/>
                <a:gd name="T56" fmla="*/ 29 w 280"/>
                <a:gd name="T57" fmla="*/ 619 h 721"/>
                <a:gd name="T58" fmla="*/ 27 w 280"/>
                <a:gd name="T59" fmla="*/ 595 h 721"/>
                <a:gd name="T60" fmla="*/ 44 w 280"/>
                <a:gd name="T61" fmla="*/ 555 h 721"/>
                <a:gd name="T62" fmla="*/ 59 w 280"/>
                <a:gd name="T63" fmla="*/ 496 h 721"/>
                <a:gd name="T64" fmla="*/ 57 w 280"/>
                <a:gd name="T65" fmla="*/ 431 h 721"/>
                <a:gd name="T66" fmla="*/ 67 w 280"/>
                <a:gd name="T67" fmla="*/ 384 h 721"/>
                <a:gd name="T68" fmla="*/ 107 w 280"/>
                <a:gd name="T69" fmla="*/ 312 h 721"/>
                <a:gd name="T70" fmla="*/ 146 w 280"/>
                <a:gd name="T71" fmla="*/ 274 h 721"/>
                <a:gd name="T72" fmla="*/ 175 w 280"/>
                <a:gd name="T73" fmla="*/ 249 h 721"/>
                <a:gd name="T74" fmla="*/ 189 w 280"/>
                <a:gd name="T75" fmla="*/ 230 h 721"/>
                <a:gd name="T76" fmla="*/ 195 w 280"/>
                <a:gd name="T77" fmla="*/ 198 h 721"/>
                <a:gd name="T78" fmla="*/ 191 w 280"/>
                <a:gd name="T79" fmla="*/ 167 h 721"/>
                <a:gd name="T80" fmla="*/ 166 w 280"/>
                <a:gd name="T81" fmla="*/ 139 h 721"/>
                <a:gd name="T82" fmla="*/ 137 w 280"/>
                <a:gd name="T83" fmla="*/ 124 h 721"/>
                <a:gd name="T84" fmla="*/ 96 w 280"/>
                <a:gd name="T85" fmla="*/ 117 h 721"/>
                <a:gd name="T86" fmla="*/ 49 w 280"/>
                <a:gd name="T87" fmla="*/ 109 h 721"/>
                <a:gd name="T88" fmla="*/ 19 w 280"/>
                <a:gd name="T89" fmla="*/ 97 h 721"/>
                <a:gd name="T90" fmla="*/ 4 w 280"/>
                <a:gd name="T91" fmla="*/ 78 h 721"/>
                <a:gd name="T92" fmla="*/ 2 w 280"/>
                <a:gd name="T93" fmla="*/ 44 h 721"/>
                <a:gd name="T94" fmla="*/ 26 w 280"/>
                <a:gd name="T95" fmla="*/ 14 h 721"/>
                <a:gd name="T96" fmla="*/ 57 w 280"/>
                <a:gd name="T97" fmla="*/ 3 h 721"/>
                <a:gd name="T98" fmla="*/ 92 w 280"/>
                <a:gd name="T99" fmla="*/ 2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0"/>
                <a:gd name="T151" fmla="*/ 0 h 721"/>
                <a:gd name="T152" fmla="*/ 280 w 280"/>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0" h="721">
                  <a:moveTo>
                    <a:pt x="114" y="10"/>
                  </a:moveTo>
                  <a:lnTo>
                    <a:pt x="127" y="17"/>
                  </a:lnTo>
                  <a:lnTo>
                    <a:pt x="141" y="27"/>
                  </a:lnTo>
                  <a:lnTo>
                    <a:pt x="157" y="38"/>
                  </a:lnTo>
                  <a:lnTo>
                    <a:pt x="173" y="51"/>
                  </a:lnTo>
                  <a:lnTo>
                    <a:pt x="189" y="63"/>
                  </a:lnTo>
                  <a:lnTo>
                    <a:pt x="205" y="76"/>
                  </a:lnTo>
                  <a:lnTo>
                    <a:pt x="218" y="90"/>
                  </a:lnTo>
                  <a:lnTo>
                    <a:pt x="229" y="102"/>
                  </a:lnTo>
                  <a:lnTo>
                    <a:pt x="237" y="114"/>
                  </a:lnTo>
                  <a:lnTo>
                    <a:pt x="245" y="127"/>
                  </a:lnTo>
                  <a:lnTo>
                    <a:pt x="251" y="139"/>
                  </a:lnTo>
                  <a:lnTo>
                    <a:pt x="254" y="151"/>
                  </a:lnTo>
                  <a:lnTo>
                    <a:pt x="261" y="177"/>
                  </a:lnTo>
                  <a:lnTo>
                    <a:pt x="262" y="202"/>
                  </a:lnTo>
                  <a:lnTo>
                    <a:pt x="261" y="214"/>
                  </a:lnTo>
                  <a:lnTo>
                    <a:pt x="257" y="227"/>
                  </a:lnTo>
                  <a:lnTo>
                    <a:pt x="253" y="240"/>
                  </a:lnTo>
                  <a:lnTo>
                    <a:pt x="247" y="253"/>
                  </a:lnTo>
                  <a:lnTo>
                    <a:pt x="234" y="279"/>
                  </a:lnTo>
                  <a:lnTo>
                    <a:pt x="218" y="305"/>
                  </a:lnTo>
                  <a:lnTo>
                    <a:pt x="209" y="317"/>
                  </a:lnTo>
                  <a:lnTo>
                    <a:pt x="198" y="329"/>
                  </a:lnTo>
                  <a:lnTo>
                    <a:pt x="175" y="352"/>
                  </a:lnTo>
                  <a:lnTo>
                    <a:pt x="151" y="377"/>
                  </a:lnTo>
                  <a:lnTo>
                    <a:pt x="141" y="391"/>
                  </a:lnTo>
                  <a:lnTo>
                    <a:pt x="133" y="404"/>
                  </a:lnTo>
                  <a:lnTo>
                    <a:pt x="126" y="419"/>
                  </a:lnTo>
                  <a:lnTo>
                    <a:pt x="119" y="436"/>
                  </a:lnTo>
                  <a:lnTo>
                    <a:pt x="108" y="472"/>
                  </a:lnTo>
                  <a:lnTo>
                    <a:pt x="103" y="489"/>
                  </a:lnTo>
                  <a:lnTo>
                    <a:pt x="100" y="505"/>
                  </a:lnTo>
                  <a:lnTo>
                    <a:pt x="97" y="521"/>
                  </a:lnTo>
                  <a:lnTo>
                    <a:pt x="96" y="533"/>
                  </a:lnTo>
                  <a:lnTo>
                    <a:pt x="95" y="544"/>
                  </a:lnTo>
                  <a:lnTo>
                    <a:pt x="95" y="553"/>
                  </a:lnTo>
                  <a:lnTo>
                    <a:pt x="96" y="560"/>
                  </a:lnTo>
                  <a:lnTo>
                    <a:pt x="97" y="566"/>
                  </a:lnTo>
                  <a:lnTo>
                    <a:pt x="100" y="572"/>
                  </a:lnTo>
                  <a:lnTo>
                    <a:pt x="103" y="577"/>
                  </a:lnTo>
                  <a:lnTo>
                    <a:pt x="108" y="583"/>
                  </a:lnTo>
                  <a:lnTo>
                    <a:pt x="114" y="588"/>
                  </a:lnTo>
                  <a:lnTo>
                    <a:pt x="123" y="593"/>
                  </a:lnTo>
                  <a:lnTo>
                    <a:pt x="133" y="598"/>
                  </a:lnTo>
                  <a:lnTo>
                    <a:pt x="146" y="602"/>
                  </a:lnTo>
                  <a:lnTo>
                    <a:pt x="159" y="605"/>
                  </a:lnTo>
                  <a:lnTo>
                    <a:pt x="187" y="611"/>
                  </a:lnTo>
                  <a:lnTo>
                    <a:pt x="199" y="616"/>
                  </a:lnTo>
                  <a:lnTo>
                    <a:pt x="210" y="621"/>
                  </a:lnTo>
                  <a:lnTo>
                    <a:pt x="231" y="633"/>
                  </a:lnTo>
                  <a:lnTo>
                    <a:pt x="251" y="649"/>
                  </a:lnTo>
                  <a:lnTo>
                    <a:pt x="259" y="657"/>
                  </a:lnTo>
                  <a:lnTo>
                    <a:pt x="267" y="664"/>
                  </a:lnTo>
                  <a:lnTo>
                    <a:pt x="273" y="670"/>
                  </a:lnTo>
                  <a:lnTo>
                    <a:pt x="276" y="676"/>
                  </a:lnTo>
                  <a:lnTo>
                    <a:pt x="279" y="683"/>
                  </a:lnTo>
                  <a:lnTo>
                    <a:pt x="280" y="687"/>
                  </a:lnTo>
                  <a:lnTo>
                    <a:pt x="280" y="692"/>
                  </a:lnTo>
                  <a:lnTo>
                    <a:pt x="279" y="699"/>
                  </a:lnTo>
                  <a:lnTo>
                    <a:pt x="273" y="707"/>
                  </a:lnTo>
                  <a:lnTo>
                    <a:pt x="265" y="713"/>
                  </a:lnTo>
                  <a:lnTo>
                    <a:pt x="261" y="716"/>
                  </a:lnTo>
                  <a:lnTo>
                    <a:pt x="253" y="717"/>
                  </a:lnTo>
                  <a:lnTo>
                    <a:pt x="237" y="721"/>
                  </a:lnTo>
                  <a:lnTo>
                    <a:pt x="220" y="721"/>
                  </a:lnTo>
                  <a:lnTo>
                    <a:pt x="213" y="719"/>
                  </a:lnTo>
                  <a:lnTo>
                    <a:pt x="207" y="717"/>
                  </a:lnTo>
                  <a:lnTo>
                    <a:pt x="202" y="713"/>
                  </a:lnTo>
                  <a:lnTo>
                    <a:pt x="198" y="708"/>
                  </a:lnTo>
                  <a:lnTo>
                    <a:pt x="191" y="695"/>
                  </a:lnTo>
                  <a:lnTo>
                    <a:pt x="184" y="681"/>
                  </a:lnTo>
                  <a:lnTo>
                    <a:pt x="181" y="674"/>
                  </a:lnTo>
                  <a:lnTo>
                    <a:pt x="177" y="669"/>
                  </a:lnTo>
                  <a:lnTo>
                    <a:pt x="167" y="659"/>
                  </a:lnTo>
                  <a:lnTo>
                    <a:pt x="156" y="651"/>
                  </a:lnTo>
                  <a:lnTo>
                    <a:pt x="143" y="645"/>
                  </a:lnTo>
                  <a:lnTo>
                    <a:pt x="129" y="640"/>
                  </a:lnTo>
                  <a:lnTo>
                    <a:pt x="121" y="640"/>
                  </a:lnTo>
                  <a:lnTo>
                    <a:pt x="112" y="640"/>
                  </a:lnTo>
                  <a:lnTo>
                    <a:pt x="91" y="643"/>
                  </a:lnTo>
                  <a:lnTo>
                    <a:pt x="72" y="647"/>
                  </a:lnTo>
                  <a:lnTo>
                    <a:pt x="63" y="648"/>
                  </a:lnTo>
                  <a:lnTo>
                    <a:pt x="56" y="647"/>
                  </a:lnTo>
                  <a:lnTo>
                    <a:pt x="49" y="645"/>
                  </a:lnTo>
                  <a:lnTo>
                    <a:pt x="44" y="641"/>
                  </a:lnTo>
                  <a:lnTo>
                    <a:pt x="35" y="631"/>
                  </a:lnTo>
                  <a:lnTo>
                    <a:pt x="29" y="619"/>
                  </a:lnTo>
                  <a:lnTo>
                    <a:pt x="26" y="607"/>
                  </a:lnTo>
                  <a:lnTo>
                    <a:pt x="26" y="600"/>
                  </a:lnTo>
                  <a:lnTo>
                    <a:pt x="27" y="595"/>
                  </a:lnTo>
                  <a:lnTo>
                    <a:pt x="33" y="582"/>
                  </a:lnTo>
                  <a:lnTo>
                    <a:pt x="40" y="568"/>
                  </a:lnTo>
                  <a:lnTo>
                    <a:pt x="44" y="555"/>
                  </a:lnTo>
                  <a:lnTo>
                    <a:pt x="53" y="528"/>
                  </a:lnTo>
                  <a:lnTo>
                    <a:pt x="57" y="513"/>
                  </a:lnTo>
                  <a:lnTo>
                    <a:pt x="59" y="496"/>
                  </a:lnTo>
                  <a:lnTo>
                    <a:pt x="59" y="476"/>
                  </a:lnTo>
                  <a:lnTo>
                    <a:pt x="58" y="454"/>
                  </a:lnTo>
                  <a:lnTo>
                    <a:pt x="57" y="431"/>
                  </a:lnTo>
                  <a:lnTo>
                    <a:pt x="57" y="419"/>
                  </a:lnTo>
                  <a:lnTo>
                    <a:pt x="59" y="408"/>
                  </a:lnTo>
                  <a:lnTo>
                    <a:pt x="67" y="384"/>
                  </a:lnTo>
                  <a:lnTo>
                    <a:pt x="78" y="359"/>
                  </a:lnTo>
                  <a:lnTo>
                    <a:pt x="92" y="334"/>
                  </a:lnTo>
                  <a:lnTo>
                    <a:pt x="107" y="312"/>
                  </a:lnTo>
                  <a:lnTo>
                    <a:pt x="116" y="302"/>
                  </a:lnTo>
                  <a:lnTo>
                    <a:pt x="126" y="292"/>
                  </a:lnTo>
                  <a:lnTo>
                    <a:pt x="146" y="274"/>
                  </a:lnTo>
                  <a:lnTo>
                    <a:pt x="156" y="265"/>
                  </a:lnTo>
                  <a:lnTo>
                    <a:pt x="166" y="257"/>
                  </a:lnTo>
                  <a:lnTo>
                    <a:pt x="175" y="249"/>
                  </a:lnTo>
                  <a:lnTo>
                    <a:pt x="181" y="242"/>
                  </a:lnTo>
                  <a:lnTo>
                    <a:pt x="186" y="236"/>
                  </a:lnTo>
                  <a:lnTo>
                    <a:pt x="189" y="230"/>
                  </a:lnTo>
                  <a:lnTo>
                    <a:pt x="194" y="219"/>
                  </a:lnTo>
                  <a:lnTo>
                    <a:pt x="195" y="208"/>
                  </a:lnTo>
                  <a:lnTo>
                    <a:pt x="195" y="198"/>
                  </a:lnTo>
                  <a:lnTo>
                    <a:pt x="195" y="188"/>
                  </a:lnTo>
                  <a:lnTo>
                    <a:pt x="194" y="177"/>
                  </a:lnTo>
                  <a:lnTo>
                    <a:pt x="191" y="167"/>
                  </a:lnTo>
                  <a:lnTo>
                    <a:pt x="184" y="157"/>
                  </a:lnTo>
                  <a:lnTo>
                    <a:pt x="177" y="149"/>
                  </a:lnTo>
                  <a:lnTo>
                    <a:pt x="166" y="139"/>
                  </a:lnTo>
                  <a:lnTo>
                    <a:pt x="154" y="132"/>
                  </a:lnTo>
                  <a:lnTo>
                    <a:pt x="145" y="128"/>
                  </a:lnTo>
                  <a:lnTo>
                    <a:pt x="137" y="124"/>
                  </a:lnTo>
                  <a:lnTo>
                    <a:pt x="126" y="122"/>
                  </a:lnTo>
                  <a:lnTo>
                    <a:pt x="112" y="119"/>
                  </a:lnTo>
                  <a:lnTo>
                    <a:pt x="96" y="117"/>
                  </a:lnTo>
                  <a:lnTo>
                    <a:pt x="80" y="114"/>
                  </a:lnTo>
                  <a:lnTo>
                    <a:pt x="64" y="112"/>
                  </a:lnTo>
                  <a:lnTo>
                    <a:pt x="49" y="109"/>
                  </a:lnTo>
                  <a:lnTo>
                    <a:pt x="36" y="106"/>
                  </a:lnTo>
                  <a:lnTo>
                    <a:pt x="26" y="102"/>
                  </a:lnTo>
                  <a:lnTo>
                    <a:pt x="19" y="97"/>
                  </a:lnTo>
                  <a:lnTo>
                    <a:pt x="11" y="91"/>
                  </a:lnTo>
                  <a:lnTo>
                    <a:pt x="8" y="85"/>
                  </a:lnTo>
                  <a:lnTo>
                    <a:pt x="4" y="78"/>
                  </a:lnTo>
                  <a:lnTo>
                    <a:pt x="0" y="64"/>
                  </a:lnTo>
                  <a:lnTo>
                    <a:pt x="0" y="51"/>
                  </a:lnTo>
                  <a:lnTo>
                    <a:pt x="2" y="44"/>
                  </a:lnTo>
                  <a:lnTo>
                    <a:pt x="5" y="38"/>
                  </a:lnTo>
                  <a:lnTo>
                    <a:pt x="14" y="25"/>
                  </a:lnTo>
                  <a:lnTo>
                    <a:pt x="26" y="14"/>
                  </a:lnTo>
                  <a:lnTo>
                    <a:pt x="33" y="9"/>
                  </a:lnTo>
                  <a:lnTo>
                    <a:pt x="41" y="6"/>
                  </a:lnTo>
                  <a:lnTo>
                    <a:pt x="57" y="3"/>
                  </a:lnTo>
                  <a:lnTo>
                    <a:pt x="74" y="0"/>
                  </a:lnTo>
                  <a:lnTo>
                    <a:pt x="83" y="0"/>
                  </a:lnTo>
                  <a:lnTo>
                    <a:pt x="92" y="2"/>
                  </a:lnTo>
                  <a:lnTo>
                    <a:pt x="103" y="5"/>
                  </a:lnTo>
                  <a:lnTo>
                    <a:pt x="114" y="1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41"/>
            <p:cNvSpPr>
              <a:spLocks/>
            </p:cNvSpPr>
            <p:nvPr/>
          </p:nvSpPr>
          <p:spPr bwMode="auto">
            <a:xfrm>
              <a:off x="1133" y="2277"/>
              <a:ext cx="806" cy="1174"/>
            </a:xfrm>
            <a:custGeom>
              <a:avLst/>
              <a:gdLst>
                <a:gd name="T0" fmla="*/ 125 w 806"/>
                <a:gd name="T1" fmla="*/ 464 h 1174"/>
                <a:gd name="T2" fmla="*/ 81 w 806"/>
                <a:gd name="T3" fmla="*/ 169 h 1174"/>
                <a:gd name="T4" fmla="*/ 107 w 806"/>
                <a:gd name="T5" fmla="*/ 147 h 1174"/>
                <a:gd name="T6" fmla="*/ 151 w 806"/>
                <a:gd name="T7" fmla="*/ 449 h 1174"/>
                <a:gd name="T8" fmla="*/ 346 w 806"/>
                <a:gd name="T9" fmla="*/ 320 h 1174"/>
                <a:gd name="T10" fmla="*/ 357 w 806"/>
                <a:gd name="T11" fmla="*/ 11 h 1174"/>
                <a:gd name="T12" fmla="*/ 390 w 806"/>
                <a:gd name="T13" fmla="*/ 0 h 1174"/>
                <a:gd name="T14" fmla="*/ 372 w 806"/>
                <a:gd name="T15" fmla="*/ 309 h 1174"/>
                <a:gd name="T16" fmla="*/ 718 w 806"/>
                <a:gd name="T17" fmla="*/ 471 h 1174"/>
                <a:gd name="T18" fmla="*/ 788 w 806"/>
                <a:gd name="T19" fmla="*/ 868 h 1174"/>
                <a:gd name="T20" fmla="*/ 806 w 806"/>
                <a:gd name="T21" fmla="*/ 887 h 1174"/>
                <a:gd name="T22" fmla="*/ 799 w 806"/>
                <a:gd name="T23" fmla="*/ 924 h 1174"/>
                <a:gd name="T24" fmla="*/ 766 w 806"/>
                <a:gd name="T25" fmla="*/ 924 h 1174"/>
                <a:gd name="T26" fmla="*/ 751 w 806"/>
                <a:gd name="T27" fmla="*/ 898 h 1174"/>
                <a:gd name="T28" fmla="*/ 766 w 806"/>
                <a:gd name="T29" fmla="*/ 872 h 1174"/>
                <a:gd name="T30" fmla="*/ 689 w 806"/>
                <a:gd name="T31" fmla="*/ 489 h 1174"/>
                <a:gd name="T32" fmla="*/ 538 w 806"/>
                <a:gd name="T33" fmla="*/ 563 h 1174"/>
                <a:gd name="T34" fmla="*/ 438 w 806"/>
                <a:gd name="T35" fmla="*/ 677 h 1174"/>
                <a:gd name="T36" fmla="*/ 420 w 806"/>
                <a:gd name="T37" fmla="*/ 883 h 1174"/>
                <a:gd name="T38" fmla="*/ 420 w 806"/>
                <a:gd name="T39" fmla="*/ 1108 h 1174"/>
                <a:gd name="T40" fmla="*/ 442 w 806"/>
                <a:gd name="T41" fmla="*/ 1145 h 1174"/>
                <a:gd name="T42" fmla="*/ 427 w 806"/>
                <a:gd name="T43" fmla="*/ 1174 h 1174"/>
                <a:gd name="T44" fmla="*/ 394 w 806"/>
                <a:gd name="T45" fmla="*/ 1170 h 1174"/>
                <a:gd name="T46" fmla="*/ 376 w 806"/>
                <a:gd name="T47" fmla="*/ 1148 h 1174"/>
                <a:gd name="T48" fmla="*/ 394 w 806"/>
                <a:gd name="T49" fmla="*/ 1115 h 1174"/>
                <a:gd name="T50" fmla="*/ 383 w 806"/>
                <a:gd name="T51" fmla="*/ 857 h 1174"/>
                <a:gd name="T52" fmla="*/ 394 w 806"/>
                <a:gd name="T53" fmla="*/ 673 h 1174"/>
                <a:gd name="T54" fmla="*/ 125 w 806"/>
                <a:gd name="T55" fmla="*/ 533 h 1174"/>
                <a:gd name="T56" fmla="*/ 88 w 806"/>
                <a:gd name="T57" fmla="*/ 651 h 1174"/>
                <a:gd name="T58" fmla="*/ 55 w 806"/>
                <a:gd name="T59" fmla="*/ 850 h 1174"/>
                <a:gd name="T60" fmla="*/ 44 w 806"/>
                <a:gd name="T61" fmla="*/ 942 h 1174"/>
                <a:gd name="T62" fmla="*/ 59 w 806"/>
                <a:gd name="T63" fmla="*/ 964 h 1174"/>
                <a:gd name="T64" fmla="*/ 44 w 806"/>
                <a:gd name="T65" fmla="*/ 994 h 1174"/>
                <a:gd name="T66" fmla="*/ 18 w 806"/>
                <a:gd name="T67" fmla="*/ 994 h 1174"/>
                <a:gd name="T68" fmla="*/ 0 w 806"/>
                <a:gd name="T69" fmla="*/ 961 h 1174"/>
                <a:gd name="T70" fmla="*/ 18 w 806"/>
                <a:gd name="T71" fmla="*/ 931 h 1174"/>
                <a:gd name="T72" fmla="*/ 37 w 806"/>
                <a:gd name="T73" fmla="*/ 773 h 1174"/>
                <a:gd name="T74" fmla="*/ 63 w 806"/>
                <a:gd name="T75" fmla="*/ 622 h 1174"/>
                <a:gd name="T76" fmla="*/ 99 w 806"/>
                <a:gd name="T77" fmla="*/ 508 h 1174"/>
                <a:gd name="T78" fmla="*/ 125 w 806"/>
                <a:gd name="T79" fmla="*/ 464 h 1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6"/>
                <a:gd name="T121" fmla="*/ 0 h 1174"/>
                <a:gd name="T122" fmla="*/ 806 w 806"/>
                <a:gd name="T123" fmla="*/ 1174 h 1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6" h="1174">
                  <a:moveTo>
                    <a:pt x="125" y="464"/>
                  </a:moveTo>
                  <a:lnTo>
                    <a:pt x="81" y="169"/>
                  </a:lnTo>
                  <a:lnTo>
                    <a:pt x="107" y="147"/>
                  </a:lnTo>
                  <a:lnTo>
                    <a:pt x="151" y="449"/>
                  </a:lnTo>
                  <a:lnTo>
                    <a:pt x="346" y="320"/>
                  </a:lnTo>
                  <a:lnTo>
                    <a:pt x="357" y="11"/>
                  </a:lnTo>
                  <a:lnTo>
                    <a:pt x="390" y="0"/>
                  </a:lnTo>
                  <a:lnTo>
                    <a:pt x="372" y="309"/>
                  </a:lnTo>
                  <a:lnTo>
                    <a:pt x="718" y="471"/>
                  </a:lnTo>
                  <a:lnTo>
                    <a:pt x="788" y="868"/>
                  </a:lnTo>
                  <a:lnTo>
                    <a:pt x="806" y="887"/>
                  </a:lnTo>
                  <a:lnTo>
                    <a:pt x="799" y="924"/>
                  </a:lnTo>
                  <a:lnTo>
                    <a:pt x="766" y="924"/>
                  </a:lnTo>
                  <a:lnTo>
                    <a:pt x="751" y="898"/>
                  </a:lnTo>
                  <a:lnTo>
                    <a:pt x="766" y="872"/>
                  </a:lnTo>
                  <a:lnTo>
                    <a:pt x="689" y="489"/>
                  </a:lnTo>
                  <a:lnTo>
                    <a:pt x="538" y="563"/>
                  </a:lnTo>
                  <a:lnTo>
                    <a:pt x="438" y="677"/>
                  </a:lnTo>
                  <a:lnTo>
                    <a:pt x="420" y="883"/>
                  </a:lnTo>
                  <a:lnTo>
                    <a:pt x="420" y="1108"/>
                  </a:lnTo>
                  <a:lnTo>
                    <a:pt x="442" y="1145"/>
                  </a:lnTo>
                  <a:lnTo>
                    <a:pt x="427" y="1174"/>
                  </a:lnTo>
                  <a:lnTo>
                    <a:pt x="394" y="1170"/>
                  </a:lnTo>
                  <a:lnTo>
                    <a:pt x="376" y="1148"/>
                  </a:lnTo>
                  <a:lnTo>
                    <a:pt x="394" y="1115"/>
                  </a:lnTo>
                  <a:lnTo>
                    <a:pt x="383" y="857"/>
                  </a:lnTo>
                  <a:lnTo>
                    <a:pt x="394" y="673"/>
                  </a:lnTo>
                  <a:lnTo>
                    <a:pt x="125" y="533"/>
                  </a:lnTo>
                  <a:lnTo>
                    <a:pt x="88" y="651"/>
                  </a:lnTo>
                  <a:lnTo>
                    <a:pt x="55" y="850"/>
                  </a:lnTo>
                  <a:lnTo>
                    <a:pt x="44" y="942"/>
                  </a:lnTo>
                  <a:lnTo>
                    <a:pt x="59" y="964"/>
                  </a:lnTo>
                  <a:lnTo>
                    <a:pt x="44" y="994"/>
                  </a:lnTo>
                  <a:lnTo>
                    <a:pt x="18" y="994"/>
                  </a:lnTo>
                  <a:lnTo>
                    <a:pt x="0" y="961"/>
                  </a:lnTo>
                  <a:lnTo>
                    <a:pt x="18" y="931"/>
                  </a:lnTo>
                  <a:lnTo>
                    <a:pt x="37" y="773"/>
                  </a:lnTo>
                  <a:lnTo>
                    <a:pt x="63" y="622"/>
                  </a:lnTo>
                  <a:lnTo>
                    <a:pt x="99" y="508"/>
                  </a:lnTo>
                  <a:lnTo>
                    <a:pt x="125" y="46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42"/>
            <p:cNvSpPr>
              <a:spLocks/>
            </p:cNvSpPr>
            <p:nvPr/>
          </p:nvSpPr>
          <p:spPr bwMode="auto">
            <a:xfrm>
              <a:off x="1144" y="2111"/>
              <a:ext cx="505" cy="398"/>
            </a:xfrm>
            <a:custGeom>
              <a:avLst/>
              <a:gdLst>
                <a:gd name="T0" fmla="*/ 30 w 505"/>
                <a:gd name="T1" fmla="*/ 147 h 398"/>
                <a:gd name="T2" fmla="*/ 129 w 505"/>
                <a:gd name="T3" fmla="*/ 88 h 398"/>
                <a:gd name="T4" fmla="*/ 317 w 505"/>
                <a:gd name="T5" fmla="*/ 26 h 398"/>
                <a:gd name="T6" fmla="*/ 468 w 505"/>
                <a:gd name="T7" fmla="*/ 0 h 398"/>
                <a:gd name="T8" fmla="*/ 490 w 505"/>
                <a:gd name="T9" fmla="*/ 4 h 398"/>
                <a:gd name="T10" fmla="*/ 505 w 505"/>
                <a:gd name="T11" fmla="*/ 63 h 398"/>
                <a:gd name="T12" fmla="*/ 501 w 505"/>
                <a:gd name="T13" fmla="*/ 147 h 398"/>
                <a:gd name="T14" fmla="*/ 475 w 505"/>
                <a:gd name="T15" fmla="*/ 166 h 398"/>
                <a:gd name="T16" fmla="*/ 376 w 505"/>
                <a:gd name="T17" fmla="*/ 199 h 398"/>
                <a:gd name="T18" fmla="*/ 184 w 505"/>
                <a:gd name="T19" fmla="*/ 295 h 398"/>
                <a:gd name="T20" fmla="*/ 88 w 505"/>
                <a:gd name="T21" fmla="*/ 368 h 398"/>
                <a:gd name="T22" fmla="*/ 44 w 505"/>
                <a:gd name="T23" fmla="*/ 398 h 398"/>
                <a:gd name="T24" fmla="*/ 22 w 505"/>
                <a:gd name="T25" fmla="*/ 387 h 398"/>
                <a:gd name="T26" fmla="*/ 0 w 505"/>
                <a:gd name="T27" fmla="*/ 331 h 398"/>
                <a:gd name="T28" fmla="*/ 0 w 505"/>
                <a:gd name="T29" fmla="*/ 214 h 398"/>
                <a:gd name="T30" fmla="*/ 30 w 505"/>
                <a:gd name="T31" fmla="*/ 147 h 3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5"/>
                <a:gd name="T49" fmla="*/ 0 h 398"/>
                <a:gd name="T50" fmla="*/ 505 w 505"/>
                <a:gd name="T51" fmla="*/ 398 h 3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5" h="398">
                  <a:moveTo>
                    <a:pt x="30" y="147"/>
                  </a:moveTo>
                  <a:lnTo>
                    <a:pt x="129" y="88"/>
                  </a:lnTo>
                  <a:lnTo>
                    <a:pt x="317" y="26"/>
                  </a:lnTo>
                  <a:lnTo>
                    <a:pt x="468" y="0"/>
                  </a:lnTo>
                  <a:lnTo>
                    <a:pt x="490" y="4"/>
                  </a:lnTo>
                  <a:lnTo>
                    <a:pt x="505" y="63"/>
                  </a:lnTo>
                  <a:lnTo>
                    <a:pt x="501" y="147"/>
                  </a:lnTo>
                  <a:lnTo>
                    <a:pt x="475" y="166"/>
                  </a:lnTo>
                  <a:lnTo>
                    <a:pt x="376" y="199"/>
                  </a:lnTo>
                  <a:lnTo>
                    <a:pt x="184" y="295"/>
                  </a:lnTo>
                  <a:lnTo>
                    <a:pt x="88" y="368"/>
                  </a:lnTo>
                  <a:lnTo>
                    <a:pt x="44" y="398"/>
                  </a:lnTo>
                  <a:lnTo>
                    <a:pt x="22" y="387"/>
                  </a:lnTo>
                  <a:lnTo>
                    <a:pt x="0" y="331"/>
                  </a:lnTo>
                  <a:lnTo>
                    <a:pt x="0" y="214"/>
                  </a:lnTo>
                  <a:lnTo>
                    <a:pt x="30" y="147"/>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Freeform 43"/>
            <p:cNvSpPr>
              <a:spLocks/>
            </p:cNvSpPr>
            <p:nvPr/>
          </p:nvSpPr>
          <p:spPr bwMode="auto">
            <a:xfrm>
              <a:off x="1185" y="2567"/>
              <a:ext cx="703" cy="420"/>
            </a:xfrm>
            <a:custGeom>
              <a:avLst/>
              <a:gdLst>
                <a:gd name="T0" fmla="*/ 7 w 703"/>
                <a:gd name="T1" fmla="*/ 207 h 420"/>
                <a:gd name="T2" fmla="*/ 136 w 703"/>
                <a:gd name="T3" fmla="*/ 93 h 420"/>
                <a:gd name="T4" fmla="*/ 294 w 703"/>
                <a:gd name="T5" fmla="*/ 12 h 420"/>
                <a:gd name="T6" fmla="*/ 338 w 703"/>
                <a:gd name="T7" fmla="*/ 0 h 420"/>
                <a:gd name="T8" fmla="*/ 460 w 703"/>
                <a:gd name="T9" fmla="*/ 37 h 420"/>
                <a:gd name="T10" fmla="*/ 655 w 703"/>
                <a:gd name="T11" fmla="*/ 133 h 420"/>
                <a:gd name="T12" fmla="*/ 703 w 703"/>
                <a:gd name="T13" fmla="*/ 166 h 420"/>
                <a:gd name="T14" fmla="*/ 696 w 703"/>
                <a:gd name="T15" fmla="*/ 199 h 420"/>
                <a:gd name="T16" fmla="*/ 585 w 703"/>
                <a:gd name="T17" fmla="*/ 262 h 420"/>
                <a:gd name="T18" fmla="*/ 441 w 703"/>
                <a:gd name="T19" fmla="*/ 394 h 420"/>
                <a:gd name="T20" fmla="*/ 386 w 703"/>
                <a:gd name="T21" fmla="*/ 420 h 420"/>
                <a:gd name="T22" fmla="*/ 320 w 703"/>
                <a:gd name="T23" fmla="*/ 409 h 420"/>
                <a:gd name="T24" fmla="*/ 173 w 703"/>
                <a:gd name="T25" fmla="*/ 336 h 420"/>
                <a:gd name="T26" fmla="*/ 14 w 703"/>
                <a:gd name="T27" fmla="*/ 251 h 420"/>
                <a:gd name="T28" fmla="*/ 0 w 703"/>
                <a:gd name="T29" fmla="*/ 229 h 420"/>
                <a:gd name="T30" fmla="*/ 7 w 703"/>
                <a:gd name="T31" fmla="*/ 207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3"/>
                <a:gd name="T49" fmla="*/ 0 h 420"/>
                <a:gd name="T50" fmla="*/ 703 w 703"/>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3" h="420">
                  <a:moveTo>
                    <a:pt x="7" y="207"/>
                  </a:moveTo>
                  <a:lnTo>
                    <a:pt x="136" y="93"/>
                  </a:lnTo>
                  <a:lnTo>
                    <a:pt x="294" y="12"/>
                  </a:lnTo>
                  <a:lnTo>
                    <a:pt x="338" y="0"/>
                  </a:lnTo>
                  <a:lnTo>
                    <a:pt x="460" y="37"/>
                  </a:lnTo>
                  <a:lnTo>
                    <a:pt x="655" y="133"/>
                  </a:lnTo>
                  <a:lnTo>
                    <a:pt x="703" y="166"/>
                  </a:lnTo>
                  <a:lnTo>
                    <a:pt x="696" y="199"/>
                  </a:lnTo>
                  <a:lnTo>
                    <a:pt x="585" y="262"/>
                  </a:lnTo>
                  <a:lnTo>
                    <a:pt x="441" y="394"/>
                  </a:lnTo>
                  <a:lnTo>
                    <a:pt x="386" y="420"/>
                  </a:lnTo>
                  <a:lnTo>
                    <a:pt x="320" y="409"/>
                  </a:lnTo>
                  <a:lnTo>
                    <a:pt x="173" y="336"/>
                  </a:lnTo>
                  <a:lnTo>
                    <a:pt x="14" y="251"/>
                  </a:lnTo>
                  <a:lnTo>
                    <a:pt x="0" y="229"/>
                  </a:lnTo>
                  <a:lnTo>
                    <a:pt x="7" y="207"/>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44"/>
            <p:cNvSpPr>
              <a:spLocks/>
            </p:cNvSpPr>
            <p:nvPr/>
          </p:nvSpPr>
          <p:spPr bwMode="auto">
            <a:xfrm flipH="1">
              <a:off x="1236" y="1836"/>
              <a:ext cx="452" cy="387"/>
            </a:xfrm>
            <a:custGeom>
              <a:avLst/>
              <a:gdLst>
                <a:gd name="T0" fmla="*/ 218 w 427"/>
                <a:gd name="T1" fmla="*/ 132 h 387"/>
                <a:gd name="T2" fmla="*/ 235 w 427"/>
                <a:gd name="T3" fmla="*/ 112 h 387"/>
                <a:gd name="T4" fmla="*/ 259 w 427"/>
                <a:gd name="T5" fmla="*/ 76 h 387"/>
                <a:gd name="T6" fmla="*/ 279 w 427"/>
                <a:gd name="T7" fmla="*/ 57 h 387"/>
                <a:gd name="T8" fmla="*/ 327 w 427"/>
                <a:gd name="T9" fmla="*/ 29 h 387"/>
                <a:gd name="T10" fmla="*/ 383 w 427"/>
                <a:gd name="T11" fmla="*/ 9 h 387"/>
                <a:gd name="T12" fmla="*/ 413 w 427"/>
                <a:gd name="T13" fmla="*/ 4 h 387"/>
                <a:gd name="T14" fmla="*/ 482 w 427"/>
                <a:gd name="T15" fmla="*/ 2 h 387"/>
                <a:gd name="T16" fmla="*/ 512 w 427"/>
                <a:gd name="T17" fmla="*/ 5 h 387"/>
                <a:gd name="T18" fmla="*/ 559 w 427"/>
                <a:gd name="T19" fmla="*/ 26 h 387"/>
                <a:gd name="T20" fmla="*/ 591 w 427"/>
                <a:gd name="T21" fmla="*/ 60 h 387"/>
                <a:gd name="T22" fmla="*/ 596 w 427"/>
                <a:gd name="T23" fmla="*/ 85 h 387"/>
                <a:gd name="T24" fmla="*/ 600 w 427"/>
                <a:gd name="T25" fmla="*/ 116 h 387"/>
                <a:gd name="T26" fmla="*/ 596 w 427"/>
                <a:gd name="T27" fmla="*/ 164 h 387"/>
                <a:gd name="T28" fmla="*/ 587 w 427"/>
                <a:gd name="T29" fmla="*/ 208 h 387"/>
                <a:gd name="T30" fmla="*/ 562 w 427"/>
                <a:gd name="T31" fmla="*/ 267 h 387"/>
                <a:gd name="T32" fmla="*/ 521 w 427"/>
                <a:gd name="T33" fmla="*/ 316 h 387"/>
                <a:gd name="T34" fmla="*/ 464 w 427"/>
                <a:gd name="T35" fmla="*/ 356 h 387"/>
                <a:gd name="T36" fmla="*/ 429 w 427"/>
                <a:gd name="T37" fmla="*/ 370 h 387"/>
                <a:gd name="T38" fmla="*/ 386 w 427"/>
                <a:gd name="T39" fmla="*/ 380 h 387"/>
                <a:gd name="T40" fmla="*/ 339 w 427"/>
                <a:gd name="T41" fmla="*/ 384 h 387"/>
                <a:gd name="T42" fmla="*/ 288 w 427"/>
                <a:gd name="T43" fmla="*/ 387 h 387"/>
                <a:gd name="T44" fmla="*/ 248 w 427"/>
                <a:gd name="T45" fmla="*/ 384 h 387"/>
                <a:gd name="T46" fmla="*/ 217 w 427"/>
                <a:gd name="T47" fmla="*/ 378 h 387"/>
                <a:gd name="T48" fmla="*/ 175 w 427"/>
                <a:gd name="T49" fmla="*/ 354 h 387"/>
                <a:gd name="T50" fmla="*/ 155 w 427"/>
                <a:gd name="T51" fmla="*/ 327 h 387"/>
                <a:gd name="T52" fmla="*/ 151 w 427"/>
                <a:gd name="T53" fmla="*/ 292 h 387"/>
                <a:gd name="T54" fmla="*/ 155 w 427"/>
                <a:gd name="T55" fmla="*/ 258 h 387"/>
                <a:gd name="T56" fmla="*/ 156 w 427"/>
                <a:gd name="T57" fmla="*/ 240 h 387"/>
                <a:gd name="T58" fmla="*/ 167 w 427"/>
                <a:gd name="T59" fmla="*/ 219 h 387"/>
                <a:gd name="T60" fmla="*/ 176 w 427"/>
                <a:gd name="T61" fmla="*/ 202 h 387"/>
                <a:gd name="T62" fmla="*/ 171 w 427"/>
                <a:gd name="T63" fmla="*/ 188 h 387"/>
                <a:gd name="T64" fmla="*/ 155 w 427"/>
                <a:gd name="T65" fmla="*/ 176 h 387"/>
                <a:gd name="T66" fmla="*/ 129 w 427"/>
                <a:gd name="T67" fmla="*/ 168 h 387"/>
                <a:gd name="T68" fmla="*/ 100 w 427"/>
                <a:gd name="T69" fmla="*/ 164 h 387"/>
                <a:gd name="T70" fmla="*/ 69 w 427"/>
                <a:gd name="T71" fmla="*/ 160 h 387"/>
                <a:gd name="T72" fmla="*/ 41 w 427"/>
                <a:gd name="T73" fmla="*/ 155 h 387"/>
                <a:gd name="T74" fmla="*/ 18 w 427"/>
                <a:gd name="T75" fmla="*/ 145 h 387"/>
                <a:gd name="T76" fmla="*/ 1 w 427"/>
                <a:gd name="T77" fmla="*/ 128 h 387"/>
                <a:gd name="T78" fmla="*/ 2 w 427"/>
                <a:gd name="T79" fmla="*/ 112 h 387"/>
                <a:gd name="T80" fmla="*/ 20 w 427"/>
                <a:gd name="T81" fmla="*/ 97 h 387"/>
                <a:gd name="T82" fmla="*/ 42 w 427"/>
                <a:gd name="T83" fmla="*/ 94 h 387"/>
                <a:gd name="T84" fmla="*/ 72 w 427"/>
                <a:gd name="T85" fmla="*/ 100 h 387"/>
                <a:gd name="T86" fmla="*/ 107 w 427"/>
                <a:gd name="T87" fmla="*/ 111 h 387"/>
                <a:gd name="T88" fmla="*/ 147 w 427"/>
                <a:gd name="T89" fmla="*/ 128 h 387"/>
                <a:gd name="T90" fmla="*/ 177 w 427"/>
                <a:gd name="T91" fmla="*/ 139 h 387"/>
                <a:gd name="T92" fmla="*/ 195 w 427"/>
                <a:gd name="T93" fmla="*/ 144 h 387"/>
                <a:gd name="T94" fmla="*/ 206 w 427"/>
                <a:gd name="T95" fmla="*/ 141 h 3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7"/>
                <a:gd name="T145" fmla="*/ 0 h 387"/>
                <a:gd name="T146" fmla="*/ 427 w 427"/>
                <a:gd name="T147" fmla="*/ 387 h 3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7" h="387">
                  <a:moveTo>
                    <a:pt x="151" y="138"/>
                  </a:moveTo>
                  <a:lnTo>
                    <a:pt x="155" y="132"/>
                  </a:lnTo>
                  <a:lnTo>
                    <a:pt x="160" y="123"/>
                  </a:lnTo>
                  <a:lnTo>
                    <a:pt x="167" y="112"/>
                  </a:lnTo>
                  <a:lnTo>
                    <a:pt x="171" y="101"/>
                  </a:lnTo>
                  <a:lnTo>
                    <a:pt x="184" y="76"/>
                  </a:lnTo>
                  <a:lnTo>
                    <a:pt x="191" y="65"/>
                  </a:lnTo>
                  <a:lnTo>
                    <a:pt x="198" y="57"/>
                  </a:lnTo>
                  <a:lnTo>
                    <a:pt x="214" y="42"/>
                  </a:lnTo>
                  <a:lnTo>
                    <a:pt x="233" y="29"/>
                  </a:lnTo>
                  <a:lnTo>
                    <a:pt x="252" y="18"/>
                  </a:lnTo>
                  <a:lnTo>
                    <a:pt x="272" y="9"/>
                  </a:lnTo>
                  <a:lnTo>
                    <a:pt x="283" y="6"/>
                  </a:lnTo>
                  <a:lnTo>
                    <a:pt x="294" y="4"/>
                  </a:lnTo>
                  <a:lnTo>
                    <a:pt x="319" y="0"/>
                  </a:lnTo>
                  <a:lnTo>
                    <a:pt x="343" y="2"/>
                  </a:lnTo>
                  <a:lnTo>
                    <a:pt x="354" y="3"/>
                  </a:lnTo>
                  <a:lnTo>
                    <a:pt x="364" y="5"/>
                  </a:lnTo>
                  <a:lnTo>
                    <a:pt x="381" y="14"/>
                  </a:lnTo>
                  <a:lnTo>
                    <a:pt x="397" y="26"/>
                  </a:lnTo>
                  <a:lnTo>
                    <a:pt x="410" y="41"/>
                  </a:lnTo>
                  <a:lnTo>
                    <a:pt x="419" y="60"/>
                  </a:lnTo>
                  <a:lnTo>
                    <a:pt x="423" y="71"/>
                  </a:lnTo>
                  <a:lnTo>
                    <a:pt x="424" y="85"/>
                  </a:lnTo>
                  <a:lnTo>
                    <a:pt x="427" y="100"/>
                  </a:lnTo>
                  <a:lnTo>
                    <a:pt x="427" y="116"/>
                  </a:lnTo>
                  <a:lnTo>
                    <a:pt x="426" y="148"/>
                  </a:lnTo>
                  <a:lnTo>
                    <a:pt x="424" y="164"/>
                  </a:lnTo>
                  <a:lnTo>
                    <a:pt x="423" y="178"/>
                  </a:lnTo>
                  <a:lnTo>
                    <a:pt x="418" y="208"/>
                  </a:lnTo>
                  <a:lnTo>
                    <a:pt x="411" y="237"/>
                  </a:lnTo>
                  <a:lnTo>
                    <a:pt x="400" y="267"/>
                  </a:lnTo>
                  <a:lnTo>
                    <a:pt x="386" y="292"/>
                  </a:lnTo>
                  <a:lnTo>
                    <a:pt x="370" y="316"/>
                  </a:lnTo>
                  <a:lnTo>
                    <a:pt x="352" y="338"/>
                  </a:lnTo>
                  <a:lnTo>
                    <a:pt x="330" y="356"/>
                  </a:lnTo>
                  <a:lnTo>
                    <a:pt x="318" y="364"/>
                  </a:lnTo>
                  <a:lnTo>
                    <a:pt x="305" y="370"/>
                  </a:lnTo>
                  <a:lnTo>
                    <a:pt x="292" y="375"/>
                  </a:lnTo>
                  <a:lnTo>
                    <a:pt x="275" y="380"/>
                  </a:lnTo>
                  <a:lnTo>
                    <a:pt x="257" y="382"/>
                  </a:lnTo>
                  <a:lnTo>
                    <a:pt x="240" y="384"/>
                  </a:lnTo>
                  <a:lnTo>
                    <a:pt x="222" y="386"/>
                  </a:lnTo>
                  <a:lnTo>
                    <a:pt x="205" y="387"/>
                  </a:lnTo>
                  <a:lnTo>
                    <a:pt x="190" y="386"/>
                  </a:lnTo>
                  <a:lnTo>
                    <a:pt x="176" y="384"/>
                  </a:lnTo>
                  <a:lnTo>
                    <a:pt x="165" y="382"/>
                  </a:lnTo>
                  <a:lnTo>
                    <a:pt x="154" y="378"/>
                  </a:lnTo>
                  <a:lnTo>
                    <a:pt x="137" y="367"/>
                  </a:lnTo>
                  <a:lnTo>
                    <a:pt x="124" y="354"/>
                  </a:lnTo>
                  <a:lnTo>
                    <a:pt x="114" y="337"/>
                  </a:lnTo>
                  <a:lnTo>
                    <a:pt x="110" y="327"/>
                  </a:lnTo>
                  <a:lnTo>
                    <a:pt x="109" y="316"/>
                  </a:lnTo>
                  <a:lnTo>
                    <a:pt x="108" y="292"/>
                  </a:lnTo>
                  <a:lnTo>
                    <a:pt x="109" y="269"/>
                  </a:lnTo>
                  <a:lnTo>
                    <a:pt x="110" y="258"/>
                  </a:lnTo>
                  <a:lnTo>
                    <a:pt x="110" y="248"/>
                  </a:lnTo>
                  <a:lnTo>
                    <a:pt x="111" y="240"/>
                  </a:lnTo>
                  <a:lnTo>
                    <a:pt x="113" y="232"/>
                  </a:lnTo>
                  <a:lnTo>
                    <a:pt x="119" y="219"/>
                  </a:lnTo>
                  <a:lnTo>
                    <a:pt x="124" y="206"/>
                  </a:lnTo>
                  <a:lnTo>
                    <a:pt x="125" y="202"/>
                  </a:lnTo>
                  <a:lnTo>
                    <a:pt x="125" y="197"/>
                  </a:lnTo>
                  <a:lnTo>
                    <a:pt x="122" y="188"/>
                  </a:lnTo>
                  <a:lnTo>
                    <a:pt x="117" y="182"/>
                  </a:lnTo>
                  <a:lnTo>
                    <a:pt x="110" y="176"/>
                  </a:lnTo>
                  <a:lnTo>
                    <a:pt x="99" y="171"/>
                  </a:lnTo>
                  <a:lnTo>
                    <a:pt x="92" y="168"/>
                  </a:lnTo>
                  <a:lnTo>
                    <a:pt x="82" y="166"/>
                  </a:lnTo>
                  <a:lnTo>
                    <a:pt x="71" y="164"/>
                  </a:lnTo>
                  <a:lnTo>
                    <a:pt x="60" y="162"/>
                  </a:lnTo>
                  <a:lnTo>
                    <a:pt x="49" y="160"/>
                  </a:lnTo>
                  <a:lnTo>
                    <a:pt x="38" y="157"/>
                  </a:lnTo>
                  <a:lnTo>
                    <a:pt x="29" y="155"/>
                  </a:lnTo>
                  <a:lnTo>
                    <a:pt x="22" y="152"/>
                  </a:lnTo>
                  <a:lnTo>
                    <a:pt x="12" y="145"/>
                  </a:lnTo>
                  <a:lnTo>
                    <a:pt x="5" y="137"/>
                  </a:lnTo>
                  <a:lnTo>
                    <a:pt x="1" y="128"/>
                  </a:lnTo>
                  <a:lnTo>
                    <a:pt x="0" y="119"/>
                  </a:lnTo>
                  <a:lnTo>
                    <a:pt x="2" y="112"/>
                  </a:lnTo>
                  <a:lnTo>
                    <a:pt x="7" y="103"/>
                  </a:lnTo>
                  <a:lnTo>
                    <a:pt x="14" y="97"/>
                  </a:lnTo>
                  <a:lnTo>
                    <a:pt x="22" y="94"/>
                  </a:lnTo>
                  <a:lnTo>
                    <a:pt x="30" y="94"/>
                  </a:lnTo>
                  <a:lnTo>
                    <a:pt x="40" y="96"/>
                  </a:lnTo>
                  <a:lnTo>
                    <a:pt x="51" y="100"/>
                  </a:lnTo>
                  <a:lnTo>
                    <a:pt x="62" y="105"/>
                  </a:lnTo>
                  <a:lnTo>
                    <a:pt x="76" y="111"/>
                  </a:lnTo>
                  <a:lnTo>
                    <a:pt x="90" y="119"/>
                  </a:lnTo>
                  <a:lnTo>
                    <a:pt x="105" y="128"/>
                  </a:lnTo>
                  <a:lnTo>
                    <a:pt x="117" y="134"/>
                  </a:lnTo>
                  <a:lnTo>
                    <a:pt x="126" y="139"/>
                  </a:lnTo>
                  <a:lnTo>
                    <a:pt x="135" y="143"/>
                  </a:lnTo>
                  <a:lnTo>
                    <a:pt x="138" y="144"/>
                  </a:lnTo>
                  <a:lnTo>
                    <a:pt x="142" y="143"/>
                  </a:lnTo>
                  <a:lnTo>
                    <a:pt x="146" y="141"/>
                  </a:lnTo>
                  <a:lnTo>
                    <a:pt x="151"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45"/>
            <p:cNvSpPr>
              <a:spLocks/>
            </p:cNvSpPr>
            <p:nvPr/>
          </p:nvSpPr>
          <p:spPr bwMode="auto">
            <a:xfrm>
              <a:off x="1288" y="2258"/>
              <a:ext cx="467" cy="546"/>
            </a:xfrm>
            <a:custGeom>
              <a:avLst/>
              <a:gdLst>
                <a:gd name="T0" fmla="*/ 95 w 467"/>
                <a:gd name="T1" fmla="*/ 16 h 546"/>
                <a:gd name="T2" fmla="*/ 116 w 467"/>
                <a:gd name="T3" fmla="*/ 5 h 546"/>
                <a:gd name="T4" fmla="*/ 143 w 467"/>
                <a:gd name="T5" fmla="*/ 0 h 546"/>
                <a:gd name="T6" fmla="*/ 176 w 467"/>
                <a:gd name="T7" fmla="*/ 4 h 546"/>
                <a:gd name="T8" fmla="*/ 206 w 467"/>
                <a:gd name="T9" fmla="*/ 15 h 546"/>
                <a:gd name="T10" fmla="*/ 227 w 467"/>
                <a:gd name="T11" fmla="*/ 33 h 546"/>
                <a:gd name="T12" fmla="*/ 239 w 467"/>
                <a:gd name="T13" fmla="*/ 59 h 546"/>
                <a:gd name="T14" fmla="*/ 242 w 467"/>
                <a:gd name="T15" fmla="*/ 76 h 546"/>
                <a:gd name="T16" fmla="*/ 238 w 467"/>
                <a:gd name="T17" fmla="*/ 118 h 546"/>
                <a:gd name="T18" fmla="*/ 235 w 467"/>
                <a:gd name="T19" fmla="*/ 136 h 546"/>
                <a:gd name="T20" fmla="*/ 226 w 467"/>
                <a:gd name="T21" fmla="*/ 166 h 546"/>
                <a:gd name="T22" fmla="*/ 217 w 467"/>
                <a:gd name="T23" fmla="*/ 195 h 546"/>
                <a:gd name="T24" fmla="*/ 215 w 467"/>
                <a:gd name="T25" fmla="*/ 215 h 546"/>
                <a:gd name="T26" fmla="*/ 210 w 467"/>
                <a:gd name="T27" fmla="*/ 249 h 546"/>
                <a:gd name="T28" fmla="*/ 213 w 467"/>
                <a:gd name="T29" fmla="*/ 269 h 546"/>
                <a:gd name="T30" fmla="*/ 224 w 467"/>
                <a:gd name="T31" fmla="*/ 282 h 546"/>
                <a:gd name="T32" fmla="*/ 244 w 467"/>
                <a:gd name="T33" fmla="*/ 294 h 546"/>
                <a:gd name="T34" fmla="*/ 283 w 467"/>
                <a:gd name="T35" fmla="*/ 305 h 546"/>
                <a:gd name="T36" fmla="*/ 309 w 467"/>
                <a:gd name="T37" fmla="*/ 309 h 546"/>
                <a:gd name="T38" fmla="*/ 332 w 467"/>
                <a:gd name="T39" fmla="*/ 311 h 546"/>
                <a:gd name="T40" fmla="*/ 369 w 467"/>
                <a:gd name="T41" fmla="*/ 308 h 546"/>
                <a:gd name="T42" fmla="*/ 391 w 467"/>
                <a:gd name="T43" fmla="*/ 311 h 546"/>
                <a:gd name="T44" fmla="*/ 411 w 467"/>
                <a:gd name="T45" fmla="*/ 318 h 546"/>
                <a:gd name="T46" fmla="*/ 439 w 467"/>
                <a:gd name="T47" fmla="*/ 339 h 546"/>
                <a:gd name="T48" fmla="*/ 454 w 467"/>
                <a:gd name="T49" fmla="*/ 356 h 546"/>
                <a:gd name="T50" fmla="*/ 464 w 467"/>
                <a:gd name="T51" fmla="*/ 376 h 546"/>
                <a:gd name="T52" fmla="*/ 467 w 467"/>
                <a:gd name="T53" fmla="*/ 399 h 546"/>
                <a:gd name="T54" fmla="*/ 460 w 467"/>
                <a:gd name="T55" fmla="*/ 456 h 546"/>
                <a:gd name="T56" fmla="*/ 449 w 467"/>
                <a:gd name="T57" fmla="*/ 479 h 546"/>
                <a:gd name="T58" fmla="*/ 426 w 467"/>
                <a:gd name="T59" fmla="*/ 508 h 546"/>
                <a:gd name="T60" fmla="*/ 404 w 467"/>
                <a:gd name="T61" fmla="*/ 525 h 546"/>
                <a:gd name="T62" fmla="*/ 377 w 467"/>
                <a:gd name="T63" fmla="*/ 538 h 546"/>
                <a:gd name="T64" fmla="*/ 342 w 467"/>
                <a:gd name="T65" fmla="*/ 544 h 546"/>
                <a:gd name="T66" fmla="*/ 297 w 467"/>
                <a:gd name="T67" fmla="*/ 546 h 546"/>
                <a:gd name="T68" fmla="*/ 248 w 467"/>
                <a:gd name="T69" fmla="*/ 544 h 546"/>
                <a:gd name="T70" fmla="*/ 199 w 467"/>
                <a:gd name="T71" fmla="*/ 537 h 546"/>
                <a:gd name="T72" fmla="*/ 156 w 467"/>
                <a:gd name="T73" fmla="*/ 523 h 546"/>
                <a:gd name="T74" fmla="*/ 114 w 467"/>
                <a:gd name="T75" fmla="*/ 501 h 546"/>
                <a:gd name="T76" fmla="*/ 75 w 467"/>
                <a:gd name="T77" fmla="*/ 474 h 546"/>
                <a:gd name="T78" fmla="*/ 41 w 467"/>
                <a:gd name="T79" fmla="*/ 446 h 546"/>
                <a:gd name="T80" fmla="*/ 19 w 467"/>
                <a:gd name="T81" fmla="*/ 416 h 546"/>
                <a:gd name="T82" fmla="*/ 7 w 467"/>
                <a:gd name="T83" fmla="*/ 388 h 546"/>
                <a:gd name="T84" fmla="*/ 2 w 467"/>
                <a:gd name="T85" fmla="*/ 356 h 546"/>
                <a:gd name="T86" fmla="*/ 0 w 467"/>
                <a:gd name="T87" fmla="*/ 322 h 546"/>
                <a:gd name="T88" fmla="*/ 0 w 467"/>
                <a:gd name="T89" fmla="*/ 281 h 546"/>
                <a:gd name="T90" fmla="*/ 2 w 467"/>
                <a:gd name="T91" fmla="*/ 231 h 546"/>
                <a:gd name="T92" fmla="*/ 7 w 467"/>
                <a:gd name="T93" fmla="*/ 177 h 546"/>
                <a:gd name="T94" fmla="*/ 13 w 467"/>
                <a:gd name="T95" fmla="*/ 130 h 546"/>
                <a:gd name="T96" fmla="*/ 24 w 467"/>
                <a:gd name="T97" fmla="*/ 95 h 546"/>
                <a:gd name="T98" fmla="*/ 40 w 467"/>
                <a:gd name="T99" fmla="*/ 68 h 546"/>
                <a:gd name="T100" fmla="*/ 60 w 467"/>
                <a:gd name="T101" fmla="*/ 47 h 546"/>
                <a:gd name="T102" fmla="*/ 79 w 467"/>
                <a:gd name="T103" fmla="*/ 30 h 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546"/>
                <a:gd name="T158" fmla="*/ 467 w 467"/>
                <a:gd name="T159" fmla="*/ 546 h 5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546">
                  <a:moveTo>
                    <a:pt x="88" y="22"/>
                  </a:moveTo>
                  <a:lnTo>
                    <a:pt x="95" y="16"/>
                  </a:lnTo>
                  <a:lnTo>
                    <a:pt x="103" y="11"/>
                  </a:lnTo>
                  <a:lnTo>
                    <a:pt x="116" y="5"/>
                  </a:lnTo>
                  <a:lnTo>
                    <a:pt x="130" y="1"/>
                  </a:lnTo>
                  <a:lnTo>
                    <a:pt x="143" y="0"/>
                  </a:lnTo>
                  <a:lnTo>
                    <a:pt x="159" y="0"/>
                  </a:lnTo>
                  <a:lnTo>
                    <a:pt x="176" y="4"/>
                  </a:lnTo>
                  <a:lnTo>
                    <a:pt x="192" y="9"/>
                  </a:lnTo>
                  <a:lnTo>
                    <a:pt x="206" y="15"/>
                  </a:lnTo>
                  <a:lnTo>
                    <a:pt x="217" y="24"/>
                  </a:lnTo>
                  <a:lnTo>
                    <a:pt x="227" y="33"/>
                  </a:lnTo>
                  <a:lnTo>
                    <a:pt x="234" y="46"/>
                  </a:lnTo>
                  <a:lnTo>
                    <a:pt x="239" y="59"/>
                  </a:lnTo>
                  <a:lnTo>
                    <a:pt x="240" y="68"/>
                  </a:lnTo>
                  <a:lnTo>
                    <a:pt x="242" y="76"/>
                  </a:lnTo>
                  <a:lnTo>
                    <a:pt x="240" y="97"/>
                  </a:lnTo>
                  <a:lnTo>
                    <a:pt x="238" y="118"/>
                  </a:lnTo>
                  <a:lnTo>
                    <a:pt x="237" y="128"/>
                  </a:lnTo>
                  <a:lnTo>
                    <a:pt x="235" y="136"/>
                  </a:lnTo>
                  <a:lnTo>
                    <a:pt x="232" y="151"/>
                  </a:lnTo>
                  <a:lnTo>
                    <a:pt x="226" y="166"/>
                  </a:lnTo>
                  <a:lnTo>
                    <a:pt x="221" y="179"/>
                  </a:lnTo>
                  <a:lnTo>
                    <a:pt x="217" y="195"/>
                  </a:lnTo>
                  <a:lnTo>
                    <a:pt x="216" y="205"/>
                  </a:lnTo>
                  <a:lnTo>
                    <a:pt x="215" y="215"/>
                  </a:lnTo>
                  <a:lnTo>
                    <a:pt x="211" y="238"/>
                  </a:lnTo>
                  <a:lnTo>
                    <a:pt x="210" y="249"/>
                  </a:lnTo>
                  <a:lnTo>
                    <a:pt x="211" y="259"/>
                  </a:lnTo>
                  <a:lnTo>
                    <a:pt x="213" y="269"/>
                  </a:lnTo>
                  <a:lnTo>
                    <a:pt x="217" y="276"/>
                  </a:lnTo>
                  <a:lnTo>
                    <a:pt x="224" y="282"/>
                  </a:lnTo>
                  <a:lnTo>
                    <a:pt x="233" y="289"/>
                  </a:lnTo>
                  <a:lnTo>
                    <a:pt x="244" y="294"/>
                  </a:lnTo>
                  <a:lnTo>
                    <a:pt x="257" y="297"/>
                  </a:lnTo>
                  <a:lnTo>
                    <a:pt x="283" y="305"/>
                  </a:lnTo>
                  <a:lnTo>
                    <a:pt x="297" y="307"/>
                  </a:lnTo>
                  <a:lnTo>
                    <a:pt x="309" y="309"/>
                  </a:lnTo>
                  <a:lnTo>
                    <a:pt x="321" y="311"/>
                  </a:lnTo>
                  <a:lnTo>
                    <a:pt x="332" y="311"/>
                  </a:lnTo>
                  <a:lnTo>
                    <a:pt x="357" y="309"/>
                  </a:lnTo>
                  <a:lnTo>
                    <a:pt x="369" y="308"/>
                  </a:lnTo>
                  <a:lnTo>
                    <a:pt x="380" y="308"/>
                  </a:lnTo>
                  <a:lnTo>
                    <a:pt x="391" y="311"/>
                  </a:lnTo>
                  <a:lnTo>
                    <a:pt x="401" y="313"/>
                  </a:lnTo>
                  <a:lnTo>
                    <a:pt x="411" y="318"/>
                  </a:lnTo>
                  <a:lnTo>
                    <a:pt x="421" y="324"/>
                  </a:lnTo>
                  <a:lnTo>
                    <a:pt x="439" y="339"/>
                  </a:lnTo>
                  <a:lnTo>
                    <a:pt x="448" y="348"/>
                  </a:lnTo>
                  <a:lnTo>
                    <a:pt x="454" y="356"/>
                  </a:lnTo>
                  <a:lnTo>
                    <a:pt x="460" y="366"/>
                  </a:lnTo>
                  <a:lnTo>
                    <a:pt x="464" y="376"/>
                  </a:lnTo>
                  <a:lnTo>
                    <a:pt x="466" y="387"/>
                  </a:lnTo>
                  <a:lnTo>
                    <a:pt x="467" y="399"/>
                  </a:lnTo>
                  <a:lnTo>
                    <a:pt x="466" y="427"/>
                  </a:lnTo>
                  <a:lnTo>
                    <a:pt x="460" y="456"/>
                  </a:lnTo>
                  <a:lnTo>
                    <a:pt x="455" y="468"/>
                  </a:lnTo>
                  <a:lnTo>
                    <a:pt x="449" y="479"/>
                  </a:lnTo>
                  <a:lnTo>
                    <a:pt x="434" y="498"/>
                  </a:lnTo>
                  <a:lnTo>
                    <a:pt x="426" y="508"/>
                  </a:lnTo>
                  <a:lnTo>
                    <a:pt x="416" y="517"/>
                  </a:lnTo>
                  <a:lnTo>
                    <a:pt x="404" y="525"/>
                  </a:lnTo>
                  <a:lnTo>
                    <a:pt x="391" y="532"/>
                  </a:lnTo>
                  <a:lnTo>
                    <a:pt x="377" y="538"/>
                  </a:lnTo>
                  <a:lnTo>
                    <a:pt x="361" y="541"/>
                  </a:lnTo>
                  <a:lnTo>
                    <a:pt x="342" y="544"/>
                  </a:lnTo>
                  <a:lnTo>
                    <a:pt x="320" y="546"/>
                  </a:lnTo>
                  <a:lnTo>
                    <a:pt x="297" y="546"/>
                  </a:lnTo>
                  <a:lnTo>
                    <a:pt x="272" y="546"/>
                  </a:lnTo>
                  <a:lnTo>
                    <a:pt x="248" y="544"/>
                  </a:lnTo>
                  <a:lnTo>
                    <a:pt x="222" y="541"/>
                  </a:lnTo>
                  <a:lnTo>
                    <a:pt x="199" y="537"/>
                  </a:lnTo>
                  <a:lnTo>
                    <a:pt x="176" y="530"/>
                  </a:lnTo>
                  <a:lnTo>
                    <a:pt x="156" y="523"/>
                  </a:lnTo>
                  <a:lnTo>
                    <a:pt x="135" y="512"/>
                  </a:lnTo>
                  <a:lnTo>
                    <a:pt x="114" y="501"/>
                  </a:lnTo>
                  <a:lnTo>
                    <a:pt x="93" y="489"/>
                  </a:lnTo>
                  <a:lnTo>
                    <a:pt x="75" y="474"/>
                  </a:lnTo>
                  <a:lnTo>
                    <a:pt x="57" y="460"/>
                  </a:lnTo>
                  <a:lnTo>
                    <a:pt x="41" y="446"/>
                  </a:lnTo>
                  <a:lnTo>
                    <a:pt x="29" y="431"/>
                  </a:lnTo>
                  <a:lnTo>
                    <a:pt x="19" y="416"/>
                  </a:lnTo>
                  <a:lnTo>
                    <a:pt x="12" y="403"/>
                  </a:lnTo>
                  <a:lnTo>
                    <a:pt x="7" y="388"/>
                  </a:lnTo>
                  <a:lnTo>
                    <a:pt x="3" y="372"/>
                  </a:lnTo>
                  <a:lnTo>
                    <a:pt x="2" y="356"/>
                  </a:lnTo>
                  <a:lnTo>
                    <a:pt x="1" y="339"/>
                  </a:lnTo>
                  <a:lnTo>
                    <a:pt x="0" y="322"/>
                  </a:lnTo>
                  <a:lnTo>
                    <a:pt x="0" y="302"/>
                  </a:lnTo>
                  <a:lnTo>
                    <a:pt x="0" y="281"/>
                  </a:lnTo>
                  <a:lnTo>
                    <a:pt x="1" y="257"/>
                  </a:lnTo>
                  <a:lnTo>
                    <a:pt x="2" y="231"/>
                  </a:lnTo>
                  <a:lnTo>
                    <a:pt x="3" y="204"/>
                  </a:lnTo>
                  <a:lnTo>
                    <a:pt x="7" y="177"/>
                  </a:lnTo>
                  <a:lnTo>
                    <a:pt x="10" y="152"/>
                  </a:lnTo>
                  <a:lnTo>
                    <a:pt x="13" y="130"/>
                  </a:lnTo>
                  <a:lnTo>
                    <a:pt x="18" y="111"/>
                  </a:lnTo>
                  <a:lnTo>
                    <a:pt x="24" y="95"/>
                  </a:lnTo>
                  <a:lnTo>
                    <a:pt x="32" y="80"/>
                  </a:lnTo>
                  <a:lnTo>
                    <a:pt x="40" y="68"/>
                  </a:lnTo>
                  <a:lnTo>
                    <a:pt x="50" y="57"/>
                  </a:lnTo>
                  <a:lnTo>
                    <a:pt x="60" y="47"/>
                  </a:lnTo>
                  <a:lnTo>
                    <a:pt x="70" y="37"/>
                  </a:lnTo>
                  <a:lnTo>
                    <a:pt x="79" y="30"/>
                  </a:lnTo>
                  <a:lnTo>
                    <a:pt x="88"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46"/>
            <p:cNvSpPr>
              <a:spLocks/>
            </p:cNvSpPr>
            <p:nvPr/>
          </p:nvSpPr>
          <p:spPr bwMode="auto">
            <a:xfrm>
              <a:off x="964" y="2221"/>
              <a:ext cx="442" cy="709"/>
            </a:xfrm>
            <a:custGeom>
              <a:avLst/>
              <a:gdLst>
                <a:gd name="T0" fmla="*/ 330 w 442"/>
                <a:gd name="T1" fmla="*/ 45 h 709"/>
                <a:gd name="T2" fmla="*/ 396 w 442"/>
                <a:gd name="T3" fmla="*/ 69 h 709"/>
                <a:gd name="T4" fmla="*/ 427 w 442"/>
                <a:gd name="T5" fmla="*/ 95 h 709"/>
                <a:gd name="T6" fmla="*/ 440 w 442"/>
                <a:gd name="T7" fmla="*/ 132 h 709"/>
                <a:gd name="T8" fmla="*/ 440 w 442"/>
                <a:gd name="T9" fmla="*/ 166 h 709"/>
                <a:gd name="T10" fmla="*/ 427 w 442"/>
                <a:gd name="T11" fmla="*/ 185 h 709"/>
                <a:gd name="T12" fmla="*/ 399 w 442"/>
                <a:gd name="T13" fmla="*/ 194 h 709"/>
                <a:gd name="T14" fmla="*/ 368 w 442"/>
                <a:gd name="T15" fmla="*/ 192 h 709"/>
                <a:gd name="T16" fmla="*/ 340 w 442"/>
                <a:gd name="T17" fmla="*/ 173 h 709"/>
                <a:gd name="T18" fmla="*/ 303 w 442"/>
                <a:gd name="T19" fmla="*/ 134 h 709"/>
                <a:gd name="T20" fmla="*/ 264 w 442"/>
                <a:gd name="T21" fmla="*/ 89 h 709"/>
                <a:gd name="T22" fmla="*/ 235 w 442"/>
                <a:gd name="T23" fmla="*/ 59 h 709"/>
                <a:gd name="T24" fmla="*/ 207 w 442"/>
                <a:gd name="T25" fmla="*/ 42 h 709"/>
                <a:gd name="T26" fmla="*/ 191 w 442"/>
                <a:gd name="T27" fmla="*/ 48 h 709"/>
                <a:gd name="T28" fmla="*/ 172 w 442"/>
                <a:gd name="T29" fmla="*/ 72 h 709"/>
                <a:gd name="T30" fmla="*/ 149 w 442"/>
                <a:gd name="T31" fmla="*/ 108 h 709"/>
                <a:gd name="T32" fmla="*/ 130 w 442"/>
                <a:gd name="T33" fmla="*/ 160 h 709"/>
                <a:gd name="T34" fmla="*/ 113 w 442"/>
                <a:gd name="T35" fmla="*/ 231 h 709"/>
                <a:gd name="T36" fmla="*/ 102 w 442"/>
                <a:gd name="T37" fmla="*/ 305 h 709"/>
                <a:gd name="T38" fmla="*/ 98 w 442"/>
                <a:gd name="T39" fmla="*/ 358 h 709"/>
                <a:gd name="T40" fmla="*/ 106 w 442"/>
                <a:gd name="T41" fmla="*/ 410 h 709"/>
                <a:gd name="T42" fmla="*/ 127 w 442"/>
                <a:gd name="T43" fmla="*/ 461 h 709"/>
                <a:gd name="T44" fmla="*/ 162 w 442"/>
                <a:gd name="T45" fmla="*/ 511 h 709"/>
                <a:gd name="T46" fmla="*/ 175 w 442"/>
                <a:gd name="T47" fmla="*/ 539 h 709"/>
                <a:gd name="T48" fmla="*/ 170 w 442"/>
                <a:gd name="T49" fmla="*/ 569 h 709"/>
                <a:gd name="T50" fmla="*/ 162 w 442"/>
                <a:gd name="T51" fmla="*/ 578 h 709"/>
                <a:gd name="T52" fmla="*/ 149 w 442"/>
                <a:gd name="T53" fmla="*/ 571 h 709"/>
                <a:gd name="T54" fmla="*/ 125 w 442"/>
                <a:gd name="T55" fmla="*/ 538 h 709"/>
                <a:gd name="T56" fmla="*/ 118 w 442"/>
                <a:gd name="T57" fmla="*/ 504 h 709"/>
                <a:gd name="T58" fmla="*/ 113 w 442"/>
                <a:gd name="T59" fmla="*/ 480 h 709"/>
                <a:gd name="T60" fmla="*/ 94 w 442"/>
                <a:gd name="T61" fmla="*/ 469 h 709"/>
                <a:gd name="T62" fmla="*/ 81 w 442"/>
                <a:gd name="T63" fmla="*/ 477 h 709"/>
                <a:gd name="T64" fmla="*/ 72 w 442"/>
                <a:gd name="T65" fmla="*/ 502 h 709"/>
                <a:gd name="T66" fmla="*/ 66 w 442"/>
                <a:gd name="T67" fmla="*/ 544 h 709"/>
                <a:gd name="T68" fmla="*/ 66 w 442"/>
                <a:gd name="T69" fmla="*/ 582 h 709"/>
                <a:gd name="T70" fmla="*/ 81 w 442"/>
                <a:gd name="T71" fmla="*/ 610 h 709"/>
                <a:gd name="T72" fmla="*/ 95 w 442"/>
                <a:gd name="T73" fmla="*/ 630 h 709"/>
                <a:gd name="T74" fmla="*/ 92 w 442"/>
                <a:gd name="T75" fmla="*/ 652 h 709"/>
                <a:gd name="T76" fmla="*/ 81 w 442"/>
                <a:gd name="T77" fmla="*/ 667 h 709"/>
                <a:gd name="T78" fmla="*/ 68 w 442"/>
                <a:gd name="T79" fmla="*/ 666 h 709"/>
                <a:gd name="T80" fmla="*/ 59 w 442"/>
                <a:gd name="T81" fmla="*/ 663 h 709"/>
                <a:gd name="T82" fmla="*/ 59 w 442"/>
                <a:gd name="T83" fmla="*/ 679 h 709"/>
                <a:gd name="T84" fmla="*/ 59 w 442"/>
                <a:gd name="T85" fmla="*/ 696 h 709"/>
                <a:gd name="T86" fmla="*/ 44 w 442"/>
                <a:gd name="T87" fmla="*/ 707 h 709"/>
                <a:gd name="T88" fmla="*/ 29 w 442"/>
                <a:gd name="T89" fmla="*/ 707 h 709"/>
                <a:gd name="T90" fmla="*/ 18 w 442"/>
                <a:gd name="T91" fmla="*/ 690 h 709"/>
                <a:gd name="T92" fmla="*/ 3 w 442"/>
                <a:gd name="T93" fmla="*/ 647 h 709"/>
                <a:gd name="T94" fmla="*/ 0 w 442"/>
                <a:gd name="T95" fmla="*/ 610 h 709"/>
                <a:gd name="T96" fmla="*/ 8 w 442"/>
                <a:gd name="T97" fmla="*/ 539 h 709"/>
                <a:gd name="T98" fmla="*/ 29 w 442"/>
                <a:gd name="T99" fmla="*/ 466 h 709"/>
                <a:gd name="T100" fmla="*/ 54 w 442"/>
                <a:gd name="T101" fmla="*/ 375 h 709"/>
                <a:gd name="T102" fmla="*/ 59 w 442"/>
                <a:gd name="T103" fmla="*/ 297 h 709"/>
                <a:gd name="T104" fmla="*/ 56 w 442"/>
                <a:gd name="T105" fmla="*/ 220 h 709"/>
                <a:gd name="T106" fmla="*/ 66 w 442"/>
                <a:gd name="T107" fmla="*/ 165 h 709"/>
                <a:gd name="T108" fmla="*/ 91 w 442"/>
                <a:gd name="T109" fmla="*/ 83 h 709"/>
                <a:gd name="T110" fmla="*/ 115 w 442"/>
                <a:gd name="T111" fmla="*/ 41 h 709"/>
                <a:gd name="T112" fmla="*/ 146 w 442"/>
                <a:gd name="T113" fmla="*/ 15 h 709"/>
                <a:gd name="T114" fmla="*/ 191 w 442"/>
                <a:gd name="T115" fmla="*/ 0 h 709"/>
                <a:gd name="T116" fmla="*/ 228 w 442"/>
                <a:gd name="T117" fmla="*/ 5 h 709"/>
                <a:gd name="T118" fmla="*/ 298 w 442"/>
                <a:gd name="T119" fmla="*/ 34 h 7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2"/>
                <a:gd name="T181" fmla="*/ 0 h 709"/>
                <a:gd name="T182" fmla="*/ 442 w 442"/>
                <a:gd name="T183" fmla="*/ 709 h 7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2" h="709">
                  <a:moveTo>
                    <a:pt x="298" y="34"/>
                  </a:moveTo>
                  <a:lnTo>
                    <a:pt x="313" y="38"/>
                  </a:lnTo>
                  <a:lnTo>
                    <a:pt x="330" y="45"/>
                  </a:lnTo>
                  <a:lnTo>
                    <a:pt x="364" y="56"/>
                  </a:lnTo>
                  <a:lnTo>
                    <a:pt x="381" y="62"/>
                  </a:lnTo>
                  <a:lnTo>
                    <a:pt x="396" y="69"/>
                  </a:lnTo>
                  <a:lnTo>
                    <a:pt x="410" y="77"/>
                  </a:lnTo>
                  <a:lnTo>
                    <a:pt x="419" y="85"/>
                  </a:lnTo>
                  <a:lnTo>
                    <a:pt x="427" y="95"/>
                  </a:lnTo>
                  <a:lnTo>
                    <a:pt x="433" y="106"/>
                  </a:lnTo>
                  <a:lnTo>
                    <a:pt x="438" y="118"/>
                  </a:lnTo>
                  <a:lnTo>
                    <a:pt x="440" y="132"/>
                  </a:lnTo>
                  <a:lnTo>
                    <a:pt x="442" y="144"/>
                  </a:lnTo>
                  <a:lnTo>
                    <a:pt x="442" y="156"/>
                  </a:lnTo>
                  <a:lnTo>
                    <a:pt x="440" y="166"/>
                  </a:lnTo>
                  <a:lnTo>
                    <a:pt x="438" y="173"/>
                  </a:lnTo>
                  <a:lnTo>
                    <a:pt x="433" y="180"/>
                  </a:lnTo>
                  <a:lnTo>
                    <a:pt x="427" y="185"/>
                  </a:lnTo>
                  <a:lnTo>
                    <a:pt x="418" y="189"/>
                  </a:lnTo>
                  <a:lnTo>
                    <a:pt x="408" y="192"/>
                  </a:lnTo>
                  <a:lnTo>
                    <a:pt x="399" y="194"/>
                  </a:lnTo>
                  <a:lnTo>
                    <a:pt x="388" y="194"/>
                  </a:lnTo>
                  <a:lnTo>
                    <a:pt x="378" y="194"/>
                  </a:lnTo>
                  <a:lnTo>
                    <a:pt x="368" y="192"/>
                  </a:lnTo>
                  <a:lnTo>
                    <a:pt x="359" y="188"/>
                  </a:lnTo>
                  <a:lnTo>
                    <a:pt x="349" y="182"/>
                  </a:lnTo>
                  <a:lnTo>
                    <a:pt x="340" y="173"/>
                  </a:lnTo>
                  <a:lnTo>
                    <a:pt x="331" y="165"/>
                  </a:lnTo>
                  <a:lnTo>
                    <a:pt x="311" y="144"/>
                  </a:lnTo>
                  <a:lnTo>
                    <a:pt x="303" y="134"/>
                  </a:lnTo>
                  <a:lnTo>
                    <a:pt x="294" y="126"/>
                  </a:lnTo>
                  <a:lnTo>
                    <a:pt x="278" y="107"/>
                  </a:lnTo>
                  <a:lnTo>
                    <a:pt x="264" y="89"/>
                  </a:lnTo>
                  <a:lnTo>
                    <a:pt x="249" y="72"/>
                  </a:lnTo>
                  <a:lnTo>
                    <a:pt x="241" y="64"/>
                  </a:lnTo>
                  <a:lnTo>
                    <a:pt x="235" y="59"/>
                  </a:lnTo>
                  <a:lnTo>
                    <a:pt x="223" y="51"/>
                  </a:lnTo>
                  <a:lnTo>
                    <a:pt x="213" y="45"/>
                  </a:lnTo>
                  <a:lnTo>
                    <a:pt x="207" y="42"/>
                  </a:lnTo>
                  <a:lnTo>
                    <a:pt x="202" y="42"/>
                  </a:lnTo>
                  <a:lnTo>
                    <a:pt x="197" y="45"/>
                  </a:lnTo>
                  <a:lnTo>
                    <a:pt x="191" y="48"/>
                  </a:lnTo>
                  <a:lnTo>
                    <a:pt x="185" y="54"/>
                  </a:lnTo>
                  <a:lnTo>
                    <a:pt x="178" y="62"/>
                  </a:lnTo>
                  <a:lnTo>
                    <a:pt x="172" y="72"/>
                  </a:lnTo>
                  <a:lnTo>
                    <a:pt x="164" y="81"/>
                  </a:lnTo>
                  <a:lnTo>
                    <a:pt x="157" y="95"/>
                  </a:lnTo>
                  <a:lnTo>
                    <a:pt x="149" y="108"/>
                  </a:lnTo>
                  <a:lnTo>
                    <a:pt x="142" y="123"/>
                  </a:lnTo>
                  <a:lnTo>
                    <a:pt x="136" y="140"/>
                  </a:lnTo>
                  <a:lnTo>
                    <a:pt x="130" y="160"/>
                  </a:lnTo>
                  <a:lnTo>
                    <a:pt x="124" y="182"/>
                  </a:lnTo>
                  <a:lnTo>
                    <a:pt x="119" y="207"/>
                  </a:lnTo>
                  <a:lnTo>
                    <a:pt x="113" y="231"/>
                  </a:lnTo>
                  <a:lnTo>
                    <a:pt x="108" y="257"/>
                  </a:lnTo>
                  <a:lnTo>
                    <a:pt x="104" y="281"/>
                  </a:lnTo>
                  <a:lnTo>
                    <a:pt x="102" y="305"/>
                  </a:lnTo>
                  <a:lnTo>
                    <a:pt x="99" y="324"/>
                  </a:lnTo>
                  <a:lnTo>
                    <a:pt x="98" y="342"/>
                  </a:lnTo>
                  <a:lnTo>
                    <a:pt x="98" y="358"/>
                  </a:lnTo>
                  <a:lnTo>
                    <a:pt x="99" y="372"/>
                  </a:lnTo>
                  <a:lnTo>
                    <a:pt x="100" y="386"/>
                  </a:lnTo>
                  <a:lnTo>
                    <a:pt x="106" y="410"/>
                  </a:lnTo>
                  <a:lnTo>
                    <a:pt x="114" y="435"/>
                  </a:lnTo>
                  <a:lnTo>
                    <a:pt x="120" y="448"/>
                  </a:lnTo>
                  <a:lnTo>
                    <a:pt x="127" y="461"/>
                  </a:lnTo>
                  <a:lnTo>
                    <a:pt x="146" y="486"/>
                  </a:lnTo>
                  <a:lnTo>
                    <a:pt x="154" y="499"/>
                  </a:lnTo>
                  <a:lnTo>
                    <a:pt x="162" y="511"/>
                  </a:lnTo>
                  <a:lnTo>
                    <a:pt x="169" y="521"/>
                  </a:lnTo>
                  <a:lnTo>
                    <a:pt x="173" y="531"/>
                  </a:lnTo>
                  <a:lnTo>
                    <a:pt x="175" y="539"/>
                  </a:lnTo>
                  <a:lnTo>
                    <a:pt x="175" y="548"/>
                  </a:lnTo>
                  <a:lnTo>
                    <a:pt x="173" y="562"/>
                  </a:lnTo>
                  <a:lnTo>
                    <a:pt x="170" y="569"/>
                  </a:lnTo>
                  <a:lnTo>
                    <a:pt x="168" y="574"/>
                  </a:lnTo>
                  <a:lnTo>
                    <a:pt x="164" y="577"/>
                  </a:lnTo>
                  <a:lnTo>
                    <a:pt x="162" y="578"/>
                  </a:lnTo>
                  <a:lnTo>
                    <a:pt x="158" y="577"/>
                  </a:lnTo>
                  <a:lnTo>
                    <a:pt x="154" y="575"/>
                  </a:lnTo>
                  <a:lnTo>
                    <a:pt x="149" y="571"/>
                  </a:lnTo>
                  <a:lnTo>
                    <a:pt x="143" y="565"/>
                  </a:lnTo>
                  <a:lnTo>
                    <a:pt x="133" y="551"/>
                  </a:lnTo>
                  <a:lnTo>
                    <a:pt x="125" y="538"/>
                  </a:lnTo>
                  <a:lnTo>
                    <a:pt x="122" y="531"/>
                  </a:lnTo>
                  <a:lnTo>
                    <a:pt x="120" y="522"/>
                  </a:lnTo>
                  <a:lnTo>
                    <a:pt x="118" y="504"/>
                  </a:lnTo>
                  <a:lnTo>
                    <a:pt x="116" y="495"/>
                  </a:lnTo>
                  <a:lnTo>
                    <a:pt x="114" y="486"/>
                  </a:lnTo>
                  <a:lnTo>
                    <a:pt x="113" y="480"/>
                  </a:lnTo>
                  <a:lnTo>
                    <a:pt x="110" y="475"/>
                  </a:lnTo>
                  <a:lnTo>
                    <a:pt x="103" y="470"/>
                  </a:lnTo>
                  <a:lnTo>
                    <a:pt x="94" y="469"/>
                  </a:lnTo>
                  <a:lnTo>
                    <a:pt x="89" y="470"/>
                  </a:lnTo>
                  <a:lnTo>
                    <a:pt x="84" y="473"/>
                  </a:lnTo>
                  <a:lnTo>
                    <a:pt x="81" y="477"/>
                  </a:lnTo>
                  <a:lnTo>
                    <a:pt x="77" y="483"/>
                  </a:lnTo>
                  <a:lnTo>
                    <a:pt x="75" y="491"/>
                  </a:lnTo>
                  <a:lnTo>
                    <a:pt x="72" y="502"/>
                  </a:lnTo>
                  <a:lnTo>
                    <a:pt x="70" y="516"/>
                  </a:lnTo>
                  <a:lnTo>
                    <a:pt x="68" y="529"/>
                  </a:lnTo>
                  <a:lnTo>
                    <a:pt x="66" y="544"/>
                  </a:lnTo>
                  <a:lnTo>
                    <a:pt x="66" y="559"/>
                  </a:lnTo>
                  <a:lnTo>
                    <a:pt x="66" y="571"/>
                  </a:lnTo>
                  <a:lnTo>
                    <a:pt x="66" y="582"/>
                  </a:lnTo>
                  <a:lnTo>
                    <a:pt x="68" y="591"/>
                  </a:lnTo>
                  <a:lnTo>
                    <a:pt x="71" y="598"/>
                  </a:lnTo>
                  <a:lnTo>
                    <a:pt x="81" y="610"/>
                  </a:lnTo>
                  <a:lnTo>
                    <a:pt x="91" y="620"/>
                  </a:lnTo>
                  <a:lnTo>
                    <a:pt x="94" y="625"/>
                  </a:lnTo>
                  <a:lnTo>
                    <a:pt x="95" y="630"/>
                  </a:lnTo>
                  <a:lnTo>
                    <a:pt x="95" y="635"/>
                  </a:lnTo>
                  <a:lnTo>
                    <a:pt x="95" y="641"/>
                  </a:lnTo>
                  <a:lnTo>
                    <a:pt x="92" y="652"/>
                  </a:lnTo>
                  <a:lnTo>
                    <a:pt x="86" y="661"/>
                  </a:lnTo>
                  <a:lnTo>
                    <a:pt x="83" y="664"/>
                  </a:lnTo>
                  <a:lnTo>
                    <a:pt x="81" y="667"/>
                  </a:lnTo>
                  <a:lnTo>
                    <a:pt x="78" y="668"/>
                  </a:lnTo>
                  <a:lnTo>
                    <a:pt x="76" y="668"/>
                  </a:lnTo>
                  <a:lnTo>
                    <a:pt x="68" y="666"/>
                  </a:lnTo>
                  <a:lnTo>
                    <a:pt x="62" y="662"/>
                  </a:lnTo>
                  <a:lnTo>
                    <a:pt x="60" y="662"/>
                  </a:lnTo>
                  <a:lnTo>
                    <a:pt x="59" y="663"/>
                  </a:lnTo>
                  <a:lnTo>
                    <a:pt x="57" y="666"/>
                  </a:lnTo>
                  <a:lnTo>
                    <a:pt x="57" y="669"/>
                  </a:lnTo>
                  <a:lnTo>
                    <a:pt x="59" y="679"/>
                  </a:lnTo>
                  <a:lnTo>
                    <a:pt x="60" y="689"/>
                  </a:lnTo>
                  <a:lnTo>
                    <a:pt x="60" y="694"/>
                  </a:lnTo>
                  <a:lnTo>
                    <a:pt x="59" y="696"/>
                  </a:lnTo>
                  <a:lnTo>
                    <a:pt x="56" y="699"/>
                  </a:lnTo>
                  <a:lnTo>
                    <a:pt x="52" y="701"/>
                  </a:lnTo>
                  <a:lnTo>
                    <a:pt x="44" y="707"/>
                  </a:lnTo>
                  <a:lnTo>
                    <a:pt x="39" y="709"/>
                  </a:lnTo>
                  <a:lnTo>
                    <a:pt x="34" y="709"/>
                  </a:lnTo>
                  <a:lnTo>
                    <a:pt x="29" y="707"/>
                  </a:lnTo>
                  <a:lnTo>
                    <a:pt x="25" y="704"/>
                  </a:lnTo>
                  <a:lnTo>
                    <a:pt x="22" y="697"/>
                  </a:lnTo>
                  <a:lnTo>
                    <a:pt x="18" y="690"/>
                  </a:lnTo>
                  <a:lnTo>
                    <a:pt x="13" y="682"/>
                  </a:lnTo>
                  <a:lnTo>
                    <a:pt x="10" y="670"/>
                  </a:lnTo>
                  <a:lnTo>
                    <a:pt x="3" y="647"/>
                  </a:lnTo>
                  <a:lnTo>
                    <a:pt x="1" y="635"/>
                  </a:lnTo>
                  <a:lnTo>
                    <a:pt x="0" y="623"/>
                  </a:lnTo>
                  <a:lnTo>
                    <a:pt x="0" y="610"/>
                  </a:lnTo>
                  <a:lnTo>
                    <a:pt x="1" y="597"/>
                  </a:lnTo>
                  <a:lnTo>
                    <a:pt x="3" y="567"/>
                  </a:lnTo>
                  <a:lnTo>
                    <a:pt x="8" y="539"/>
                  </a:lnTo>
                  <a:lnTo>
                    <a:pt x="14" y="512"/>
                  </a:lnTo>
                  <a:lnTo>
                    <a:pt x="21" y="488"/>
                  </a:lnTo>
                  <a:lnTo>
                    <a:pt x="29" y="466"/>
                  </a:lnTo>
                  <a:lnTo>
                    <a:pt x="38" y="443"/>
                  </a:lnTo>
                  <a:lnTo>
                    <a:pt x="44" y="420"/>
                  </a:lnTo>
                  <a:lnTo>
                    <a:pt x="54" y="375"/>
                  </a:lnTo>
                  <a:lnTo>
                    <a:pt x="56" y="350"/>
                  </a:lnTo>
                  <a:lnTo>
                    <a:pt x="59" y="324"/>
                  </a:lnTo>
                  <a:lnTo>
                    <a:pt x="59" y="297"/>
                  </a:lnTo>
                  <a:lnTo>
                    <a:pt x="57" y="268"/>
                  </a:lnTo>
                  <a:lnTo>
                    <a:pt x="56" y="236"/>
                  </a:lnTo>
                  <a:lnTo>
                    <a:pt x="56" y="220"/>
                  </a:lnTo>
                  <a:lnTo>
                    <a:pt x="59" y="203"/>
                  </a:lnTo>
                  <a:lnTo>
                    <a:pt x="62" y="185"/>
                  </a:lnTo>
                  <a:lnTo>
                    <a:pt x="66" y="165"/>
                  </a:lnTo>
                  <a:lnTo>
                    <a:pt x="77" y="123"/>
                  </a:lnTo>
                  <a:lnTo>
                    <a:pt x="83" y="102"/>
                  </a:lnTo>
                  <a:lnTo>
                    <a:pt x="91" y="83"/>
                  </a:lnTo>
                  <a:lnTo>
                    <a:pt x="98" y="67"/>
                  </a:lnTo>
                  <a:lnTo>
                    <a:pt x="106" y="52"/>
                  </a:lnTo>
                  <a:lnTo>
                    <a:pt x="115" y="41"/>
                  </a:lnTo>
                  <a:lnTo>
                    <a:pt x="125" y="31"/>
                  </a:lnTo>
                  <a:lnTo>
                    <a:pt x="135" y="23"/>
                  </a:lnTo>
                  <a:lnTo>
                    <a:pt x="146" y="15"/>
                  </a:lnTo>
                  <a:lnTo>
                    <a:pt x="157" y="10"/>
                  </a:lnTo>
                  <a:lnTo>
                    <a:pt x="168" y="5"/>
                  </a:lnTo>
                  <a:lnTo>
                    <a:pt x="191" y="0"/>
                  </a:lnTo>
                  <a:lnTo>
                    <a:pt x="203" y="0"/>
                  </a:lnTo>
                  <a:lnTo>
                    <a:pt x="216" y="2"/>
                  </a:lnTo>
                  <a:lnTo>
                    <a:pt x="228" y="5"/>
                  </a:lnTo>
                  <a:lnTo>
                    <a:pt x="241" y="10"/>
                  </a:lnTo>
                  <a:lnTo>
                    <a:pt x="270" y="23"/>
                  </a:lnTo>
                  <a:lnTo>
                    <a:pt x="298"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2" name="Freeform 47"/>
            <p:cNvSpPr>
              <a:spLocks/>
            </p:cNvSpPr>
            <p:nvPr/>
          </p:nvSpPr>
          <p:spPr bwMode="auto">
            <a:xfrm>
              <a:off x="1415" y="2284"/>
              <a:ext cx="262" cy="531"/>
            </a:xfrm>
            <a:custGeom>
              <a:avLst/>
              <a:gdLst>
                <a:gd name="T0" fmla="*/ 88 w 262"/>
                <a:gd name="T1" fmla="*/ 2 h 531"/>
                <a:gd name="T2" fmla="*/ 106 w 262"/>
                <a:gd name="T3" fmla="*/ 14 h 531"/>
                <a:gd name="T4" fmla="*/ 135 w 262"/>
                <a:gd name="T5" fmla="*/ 39 h 531"/>
                <a:gd name="T6" fmla="*/ 167 w 262"/>
                <a:gd name="T7" fmla="*/ 70 h 531"/>
                <a:gd name="T8" fmla="*/ 204 w 262"/>
                <a:gd name="T9" fmla="*/ 107 h 531"/>
                <a:gd name="T10" fmla="*/ 227 w 262"/>
                <a:gd name="T11" fmla="*/ 133 h 531"/>
                <a:gd name="T12" fmla="*/ 245 w 262"/>
                <a:gd name="T13" fmla="*/ 155 h 531"/>
                <a:gd name="T14" fmla="*/ 256 w 262"/>
                <a:gd name="T15" fmla="*/ 172 h 531"/>
                <a:gd name="T16" fmla="*/ 262 w 262"/>
                <a:gd name="T17" fmla="*/ 200 h 531"/>
                <a:gd name="T18" fmla="*/ 257 w 262"/>
                <a:gd name="T19" fmla="*/ 221 h 531"/>
                <a:gd name="T20" fmla="*/ 241 w 262"/>
                <a:gd name="T21" fmla="*/ 241 h 531"/>
                <a:gd name="T22" fmla="*/ 208 w 262"/>
                <a:gd name="T23" fmla="*/ 269 h 531"/>
                <a:gd name="T24" fmla="*/ 186 w 262"/>
                <a:gd name="T25" fmla="*/ 282 h 531"/>
                <a:gd name="T26" fmla="*/ 145 w 262"/>
                <a:gd name="T27" fmla="*/ 303 h 531"/>
                <a:gd name="T28" fmla="*/ 121 w 262"/>
                <a:gd name="T29" fmla="*/ 320 h 531"/>
                <a:gd name="T30" fmla="*/ 105 w 262"/>
                <a:gd name="T31" fmla="*/ 345 h 531"/>
                <a:gd name="T32" fmla="*/ 92 w 262"/>
                <a:gd name="T33" fmla="*/ 377 h 531"/>
                <a:gd name="T34" fmla="*/ 84 w 262"/>
                <a:gd name="T35" fmla="*/ 414 h 531"/>
                <a:gd name="T36" fmla="*/ 79 w 262"/>
                <a:gd name="T37" fmla="*/ 444 h 531"/>
                <a:gd name="T38" fmla="*/ 80 w 262"/>
                <a:gd name="T39" fmla="*/ 465 h 531"/>
                <a:gd name="T40" fmla="*/ 90 w 262"/>
                <a:gd name="T41" fmla="*/ 477 h 531"/>
                <a:gd name="T42" fmla="*/ 101 w 262"/>
                <a:gd name="T43" fmla="*/ 484 h 531"/>
                <a:gd name="T44" fmla="*/ 111 w 262"/>
                <a:gd name="T45" fmla="*/ 490 h 531"/>
                <a:gd name="T46" fmla="*/ 111 w 262"/>
                <a:gd name="T47" fmla="*/ 498 h 531"/>
                <a:gd name="T48" fmla="*/ 103 w 262"/>
                <a:gd name="T49" fmla="*/ 509 h 531"/>
                <a:gd name="T50" fmla="*/ 88 w 262"/>
                <a:gd name="T51" fmla="*/ 524 h 531"/>
                <a:gd name="T52" fmla="*/ 79 w 262"/>
                <a:gd name="T53" fmla="*/ 530 h 531"/>
                <a:gd name="T54" fmla="*/ 73 w 262"/>
                <a:gd name="T55" fmla="*/ 531 h 531"/>
                <a:gd name="T56" fmla="*/ 63 w 262"/>
                <a:gd name="T57" fmla="*/ 525 h 531"/>
                <a:gd name="T58" fmla="*/ 49 w 262"/>
                <a:gd name="T59" fmla="*/ 523 h 531"/>
                <a:gd name="T60" fmla="*/ 35 w 262"/>
                <a:gd name="T61" fmla="*/ 522 h 531"/>
                <a:gd name="T62" fmla="*/ 20 w 262"/>
                <a:gd name="T63" fmla="*/ 514 h 531"/>
                <a:gd name="T64" fmla="*/ 6 w 262"/>
                <a:gd name="T65" fmla="*/ 502 h 531"/>
                <a:gd name="T66" fmla="*/ 0 w 262"/>
                <a:gd name="T67" fmla="*/ 484 h 531"/>
                <a:gd name="T68" fmla="*/ 2 w 262"/>
                <a:gd name="T69" fmla="*/ 459 h 531"/>
                <a:gd name="T70" fmla="*/ 8 w 262"/>
                <a:gd name="T71" fmla="*/ 432 h 531"/>
                <a:gd name="T72" fmla="*/ 15 w 262"/>
                <a:gd name="T73" fmla="*/ 393 h 531"/>
                <a:gd name="T74" fmla="*/ 29 w 262"/>
                <a:gd name="T75" fmla="*/ 353 h 531"/>
                <a:gd name="T76" fmla="*/ 42 w 262"/>
                <a:gd name="T77" fmla="*/ 334 h 531"/>
                <a:gd name="T78" fmla="*/ 72 w 262"/>
                <a:gd name="T79" fmla="*/ 312 h 531"/>
                <a:gd name="T80" fmla="*/ 112 w 262"/>
                <a:gd name="T81" fmla="*/ 287 h 531"/>
                <a:gd name="T82" fmla="*/ 153 w 262"/>
                <a:gd name="T83" fmla="*/ 258 h 531"/>
                <a:gd name="T84" fmla="*/ 180 w 262"/>
                <a:gd name="T85" fmla="*/ 234 h 531"/>
                <a:gd name="T86" fmla="*/ 196 w 262"/>
                <a:gd name="T87" fmla="*/ 216 h 531"/>
                <a:gd name="T88" fmla="*/ 204 w 262"/>
                <a:gd name="T89" fmla="*/ 193 h 531"/>
                <a:gd name="T90" fmla="*/ 202 w 262"/>
                <a:gd name="T91" fmla="*/ 177 h 531"/>
                <a:gd name="T92" fmla="*/ 186 w 262"/>
                <a:gd name="T93" fmla="*/ 164 h 531"/>
                <a:gd name="T94" fmla="*/ 162 w 262"/>
                <a:gd name="T95" fmla="*/ 151 h 531"/>
                <a:gd name="T96" fmla="*/ 133 w 262"/>
                <a:gd name="T97" fmla="*/ 134 h 531"/>
                <a:gd name="T98" fmla="*/ 106 w 262"/>
                <a:gd name="T99" fmla="*/ 122 h 531"/>
                <a:gd name="T100" fmla="*/ 70 w 262"/>
                <a:gd name="T101" fmla="*/ 110 h 531"/>
                <a:gd name="T102" fmla="*/ 47 w 262"/>
                <a:gd name="T103" fmla="*/ 102 h 531"/>
                <a:gd name="T104" fmla="*/ 31 w 262"/>
                <a:gd name="T105" fmla="*/ 92 h 531"/>
                <a:gd name="T106" fmla="*/ 22 w 262"/>
                <a:gd name="T107" fmla="*/ 79 h 531"/>
                <a:gd name="T108" fmla="*/ 20 w 262"/>
                <a:gd name="T109" fmla="*/ 63 h 531"/>
                <a:gd name="T110" fmla="*/ 24 w 262"/>
                <a:gd name="T111" fmla="*/ 33 h 531"/>
                <a:gd name="T112" fmla="*/ 31 w 262"/>
                <a:gd name="T113" fmla="*/ 21 h 531"/>
                <a:gd name="T114" fmla="*/ 45 w 262"/>
                <a:gd name="T115" fmla="*/ 10 h 531"/>
                <a:gd name="T116" fmla="*/ 62 w 262"/>
                <a:gd name="T117" fmla="*/ 1 h 531"/>
                <a:gd name="T118" fmla="*/ 79 w 262"/>
                <a:gd name="T119" fmla="*/ 0 h 5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531"/>
                <a:gd name="T182" fmla="*/ 262 w 262"/>
                <a:gd name="T183" fmla="*/ 531 h 5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531">
                  <a:moveTo>
                    <a:pt x="79" y="0"/>
                  </a:moveTo>
                  <a:lnTo>
                    <a:pt x="88" y="2"/>
                  </a:lnTo>
                  <a:lnTo>
                    <a:pt x="96" y="7"/>
                  </a:lnTo>
                  <a:lnTo>
                    <a:pt x="106" y="14"/>
                  </a:lnTo>
                  <a:lnTo>
                    <a:pt x="116" y="21"/>
                  </a:lnTo>
                  <a:lnTo>
                    <a:pt x="135" y="39"/>
                  </a:lnTo>
                  <a:lnTo>
                    <a:pt x="156" y="59"/>
                  </a:lnTo>
                  <a:lnTo>
                    <a:pt x="167" y="70"/>
                  </a:lnTo>
                  <a:lnTo>
                    <a:pt x="180" y="81"/>
                  </a:lnTo>
                  <a:lnTo>
                    <a:pt x="204" y="107"/>
                  </a:lnTo>
                  <a:lnTo>
                    <a:pt x="216" y="120"/>
                  </a:lnTo>
                  <a:lnTo>
                    <a:pt x="227" y="133"/>
                  </a:lnTo>
                  <a:lnTo>
                    <a:pt x="237" y="145"/>
                  </a:lnTo>
                  <a:lnTo>
                    <a:pt x="245" y="155"/>
                  </a:lnTo>
                  <a:lnTo>
                    <a:pt x="251" y="164"/>
                  </a:lnTo>
                  <a:lnTo>
                    <a:pt x="256" y="172"/>
                  </a:lnTo>
                  <a:lnTo>
                    <a:pt x="261" y="187"/>
                  </a:lnTo>
                  <a:lnTo>
                    <a:pt x="262" y="200"/>
                  </a:lnTo>
                  <a:lnTo>
                    <a:pt x="259" y="214"/>
                  </a:lnTo>
                  <a:lnTo>
                    <a:pt x="257" y="221"/>
                  </a:lnTo>
                  <a:lnTo>
                    <a:pt x="252" y="227"/>
                  </a:lnTo>
                  <a:lnTo>
                    <a:pt x="241" y="241"/>
                  </a:lnTo>
                  <a:lnTo>
                    <a:pt x="225" y="254"/>
                  </a:lnTo>
                  <a:lnTo>
                    <a:pt x="208" y="269"/>
                  </a:lnTo>
                  <a:lnTo>
                    <a:pt x="198" y="276"/>
                  </a:lnTo>
                  <a:lnTo>
                    <a:pt x="186" y="282"/>
                  </a:lnTo>
                  <a:lnTo>
                    <a:pt x="159" y="296"/>
                  </a:lnTo>
                  <a:lnTo>
                    <a:pt x="145" y="303"/>
                  </a:lnTo>
                  <a:lnTo>
                    <a:pt x="133" y="312"/>
                  </a:lnTo>
                  <a:lnTo>
                    <a:pt x="121" y="320"/>
                  </a:lnTo>
                  <a:lnTo>
                    <a:pt x="112" y="331"/>
                  </a:lnTo>
                  <a:lnTo>
                    <a:pt x="105" y="345"/>
                  </a:lnTo>
                  <a:lnTo>
                    <a:pt x="99" y="360"/>
                  </a:lnTo>
                  <a:lnTo>
                    <a:pt x="92" y="377"/>
                  </a:lnTo>
                  <a:lnTo>
                    <a:pt x="88" y="395"/>
                  </a:lnTo>
                  <a:lnTo>
                    <a:pt x="84" y="414"/>
                  </a:lnTo>
                  <a:lnTo>
                    <a:pt x="81" y="430"/>
                  </a:lnTo>
                  <a:lnTo>
                    <a:pt x="79" y="444"/>
                  </a:lnTo>
                  <a:lnTo>
                    <a:pt x="79" y="457"/>
                  </a:lnTo>
                  <a:lnTo>
                    <a:pt x="80" y="465"/>
                  </a:lnTo>
                  <a:lnTo>
                    <a:pt x="84" y="472"/>
                  </a:lnTo>
                  <a:lnTo>
                    <a:pt x="90" y="477"/>
                  </a:lnTo>
                  <a:lnTo>
                    <a:pt x="96" y="481"/>
                  </a:lnTo>
                  <a:lnTo>
                    <a:pt x="101" y="484"/>
                  </a:lnTo>
                  <a:lnTo>
                    <a:pt x="107" y="486"/>
                  </a:lnTo>
                  <a:lnTo>
                    <a:pt x="111" y="490"/>
                  </a:lnTo>
                  <a:lnTo>
                    <a:pt x="112" y="493"/>
                  </a:lnTo>
                  <a:lnTo>
                    <a:pt x="111" y="498"/>
                  </a:lnTo>
                  <a:lnTo>
                    <a:pt x="108" y="503"/>
                  </a:lnTo>
                  <a:lnTo>
                    <a:pt x="103" y="509"/>
                  </a:lnTo>
                  <a:lnTo>
                    <a:pt x="99" y="514"/>
                  </a:lnTo>
                  <a:lnTo>
                    <a:pt x="88" y="524"/>
                  </a:lnTo>
                  <a:lnTo>
                    <a:pt x="83" y="528"/>
                  </a:lnTo>
                  <a:lnTo>
                    <a:pt x="79" y="530"/>
                  </a:lnTo>
                  <a:lnTo>
                    <a:pt x="76" y="531"/>
                  </a:lnTo>
                  <a:lnTo>
                    <a:pt x="73" y="531"/>
                  </a:lnTo>
                  <a:lnTo>
                    <a:pt x="68" y="529"/>
                  </a:lnTo>
                  <a:lnTo>
                    <a:pt x="63" y="525"/>
                  </a:lnTo>
                  <a:lnTo>
                    <a:pt x="57" y="523"/>
                  </a:lnTo>
                  <a:lnTo>
                    <a:pt x="49" y="523"/>
                  </a:lnTo>
                  <a:lnTo>
                    <a:pt x="42" y="523"/>
                  </a:lnTo>
                  <a:lnTo>
                    <a:pt x="35" y="522"/>
                  </a:lnTo>
                  <a:lnTo>
                    <a:pt x="27" y="519"/>
                  </a:lnTo>
                  <a:lnTo>
                    <a:pt x="20" y="514"/>
                  </a:lnTo>
                  <a:lnTo>
                    <a:pt x="13" y="509"/>
                  </a:lnTo>
                  <a:lnTo>
                    <a:pt x="6" y="502"/>
                  </a:lnTo>
                  <a:lnTo>
                    <a:pt x="2" y="493"/>
                  </a:lnTo>
                  <a:lnTo>
                    <a:pt x="0" y="484"/>
                  </a:lnTo>
                  <a:lnTo>
                    <a:pt x="0" y="472"/>
                  </a:lnTo>
                  <a:lnTo>
                    <a:pt x="2" y="459"/>
                  </a:lnTo>
                  <a:lnTo>
                    <a:pt x="5" y="442"/>
                  </a:lnTo>
                  <a:lnTo>
                    <a:pt x="8" y="432"/>
                  </a:lnTo>
                  <a:lnTo>
                    <a:pt x="9" y="420"/>
                  </a:lnTo>
                  <a:lnTo>
                    <a:pt x="15" y="393"/>
                  </a:lnTo>
                  <a:lnTo>
                    <a:pt x="24" y="366"/>
                  </a:lnTo>
                  <a:lnTo>
                    <a:pt x="29" y="353"/>
                  </a:lnTo>
                  <a:lnTo>
                    <a:pt x="35" y="342"/>
                  </a:lnTo>
                  <a:lnTo>
                    <a:pt x="42" y="334"/>
                  </a:lnTo>
                  <a:lnTo>
                    <a:pt x="51" y="325"/>
                  </a:lnTo>
                  <a:lnTo>
                    <a:pt x="72" y="312"/>
                  </a:lnTo>
                  <a:lnTo>
                    <a:pt x="92" y="299"/>
                  </a:lnTo>
                  <a:lnTo>
                    <a:pt x="112" y="287"/>
                  </a:lnTo>
                  <a:lnTo>
                    <a:pt x="132" y="272"/>
                  </a:lnTo>
                  <a:lnTo>
                    <a:pt x="153" y="258"/>
                  </a:lnTo>
                  <a:lnTo>
                    <a:pt x="171" y="242"/>
                  </a:lnTo>
                  <a:lnTo>
                    <a:pt x="180" y="234"/>
                  </a:lnTo>
                  <a:lnTo>
                    <a:pt x="186" y="228"/>
                  </a:lnTo>
                  <a:lnTo>
                    <a:pt x="196" y="216"/>
                  </a:lnTo>
                  <a:lnTo>
                    <a:pt x="200" y="204"/>
                  </a:lnTo>
                  <a:lnTo>
                    <a:pt x="204" y="193"/>
                  </a:lnTo>
                  <a:lnTo>
                    <a:pt x="204" y="184"/>
                  </a:lnTo>
                  <a:lnTo>
                    <a:pt x="202" y="177"/>
                  </a:lnTo>
                  <a:lnTo>
                    <a:pt x="194" y="171"/>
                  </a:lnTo>
                  <a:lnTo>
                    <a:pt x="186" y="164"/>
                  </a:lnTo>
                  <a:lnTo>
                    <a:pt x="175" y="158"/>
                  </a:lnTo>
                  <a:lnTo>
                    <a:pt x="162" y="151"/>
                  </a:lnTo>
                  <a:lnTo>
                    <a:pt x="149" y="142"/>
                  </a:lnTo>
                  <a:lnTo>
                    <a:pt x="133" y="134"/>
                  </a:lnTo>
                  <a:lnTo>
                    <a:pt x="116" y="125"/>
                  </a:lnTo>
                  <a:lnTo>
                    <a:pt x="106" y="122"/>
                  </a:lnTo>
                  <a:lnTo>
                    <a:pt x="95" y="118"/>
                  </a:lnTo>
                  <a:lnTo>
                    <a:pt x="70" y="110"/>
                  </a:lnTo>
                  <a:lnTo>
                    <a:pt x="58" y="106"/>
                  </a:lnTo>
                  <a:lnTo>
                    <a:pt x="47" y="102"/>
                  </a:lnTo>
                  <a:lnTo>
                    <a:pt x="38" y="97"/>
                  </a:lnTo>
                  <a:lnTo>
                    <a:pt x="31" y="92"/>
                  </a:lnTo>
                  <a:lnTo>
                    <a:pt x="26" y="86"/>
                  </a:lnTo>
                  <a:lnTo>
                    <a:pt x="22" y="79"/>
                  </a:lnTo>
                  <a:lnTo>
                    <a:pt x="21" y="71"/>
                  </a:lnTo>
                  <a:lnTo>
                    <a:pt x="20" y="63"/>
                  </a:lnTo>
                  <a:lnTo>
                    <a:pt x="21" y="47"/>
                  </a:lnTo>
                  <a:lnTo>
                    <a:pt x="24" y="33"/>
                  </a:lnTo>
                  <a:lnTo>
                    <a:pt x="26" y="27"/>
                  </a:lnTo>
                  <a:lnTo>
                    <a:pt x="31" y="21"/>
                  </a:lnTo>
                  <a:lnTo>
                    <a:pt x="37" y="15"/>
                  </a:lnTo>
                  <a:lnTo>
                    <a:pt x="45" y="10"/>
                  </a:lnTo>
                  <a:lnTo>
                    <a:pt x="53" y="5"/>
                  </a:lnTo>
                  <a:lnTo>
                    <a:pt x="62" y="1"/>
                  </a:lnTo>
                  <a:lnTo>
                    <a:pt x="70" y="0"/>
                  </a:lnTo>
                  <a:lnTo>
                    <a:pt x="7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48"/>
            <p:cNvSpPr>
              <a:spLocks/>
            </p:cNvSpPr>
            <p:nvPr/>
          </p:nvSpPr>
          <p:spPr bwMode="auto">
            <a:xfrm>
              <a:off x="1503" y="2715"/>
              <a:ext cx="816" cy="676"/>
            </a:xfrm>
            <a:custGeom>
              <a:avLst/>
              <a:gdLst>
                <a:gd name="T0" fmla="*/ 110 w 816"/>
                <a:gd name="T1" fmla="*/ 1 h 676"/>
                <a:gd name="T2" fmla="*/ 163 w 816"/>
                <a:gd name="T3" fmla="*/ 6 h 676"/>
                <a:gd name="T4" fmla="*/ 219 w 816"/>
                <a:gd name="T5" fmla="*/ 33 h 676"/>
                <a:gd name="T6" fmla="*/ 276 w 816"/>
                <a:gd name="T7" fmla="*/ 89 h 676"/>
                <a:gd name="T8" fmla="*/ 335 w 816"/>
                <a:gd name="T9" fmla="*/ 165 h 676"/>
                <a:gd name="T10" fmla="*/ 379 w 816"/>
                <a:gd name="T11" fmla="*/ 240 h 676"/>
                <a:gd name="T12" fmla="*/ 421 w 816"/>
                <a:gd name="T13" fmla="*/ 336 h 676"/>
                <a:gd name="T14" fmla="*/ 468 w 816"/>
                <a:gd name="T15" fmla="*/ 456 h 676"/>
                <a:gd name="T16" fmla="*/ 489 w 816"/>
                <a:gd name="T17" fmla="*/ 505 h 676"/>
                <a:gd name="T18" fmla="*/ 519 w 816"/>
                <a:gd name="T19" fmla="*/ 559 h 676"/>
                <a:gd name="T20" fmla="*/ 547 w 816"/>
                <a:gd name="T21" fmla="*/ 595 h 676"/>
                <a:gd name="T22" fmla="*/ 573 w 816"/>
                <a:gd name="T23" fmla="*/ 615 h 676"/>
                <a:gd name="T24" fmla="*/ 596 w 816"/>
                <a:gd name="T25" fmla="*/ 618 h 676"/>
                <a:gd name="T26" fmla="*/ 628 w 816"/>
                <a:gd name="T27" fmla="*/ 604 h 676"/>
                <a:gd name="T28" fmla="*/ 668 w 816"/>
                <a:gd name="T29" fmla="*/ 591 h 676"/>
                <a:gd name="T30" fmla="*/ 722 w 816"/>
                <a:gd name="T31" fmla="*/ 574 h 676"/>
                <a:gd name="T32" fmla="*/ 768 w 816"/>
                <a:gd name="T33" fmla="*/ 567 h 676"/>
                <a:gd name="T34" fmla="*/ 796 w 816"/>
                <a:gd name="T35" fmla="*/ 583 h 676"/>
                <a:gd name="T36" fmla="*/ 813 w 816"/>
                <a:gd name="T37" fmla="*/ 608 h 676"/>
                <a:gd name="T38" fmla="*/ 814 w 816"/>
                <a:gd name="T39" fmla="*/ 626 h 676"/>
                <a:gd name="T40" fmla="*/ 796 w 816"/>
                <a:gd name="T41" fmla="*/ 635 h 676"/>
                <a:gd name="T42" fmla="*/ 746 w 816"/>
                <a:gd name="T43" fmla="*/ 640 h 676"/>
                <a:gd name="T44" fmla="*/ 677 w 816"/>
                <a:gd name="T45" fmla="*/ 633 h 676"/>
                <a:gd name="T46" fmla="*/ 644 w 816"/>
                <a:gd name="T47" fmla="*/ 635 h 676"/>
                <a:gd name="T48" fmla="*/ 606 w 816"/>
                <a:gd name="T49" fmla="*/ 662 h 676"/>
                <a:gd name="T50" fmla="*/ 576 w 816"/>
                <a:gd name="T51" fmla="*/ 673 h 676"/>
                <a:gd name="T52" fmla="*/ 538 w 816"/>
                <a:gd name="T53" fmla="*/ 673 h 676"/>
                <a:gd name="T54" fmla="*/ 521 w 816"/>
                <a:gd name="T55" fmla="*/ 659 h 676"/>
                <a:gd name="T56" fmla="*/ 495 w 816"/>
                <a:gd name="T57" fmla="*/ 607 h 676"/>
                <a:gd name="T58" fmla="*/ 471 w 816"/>
                <a:gd name="T59" fmla="*/ 552 h 676"/>
                <a:gd name="T60" fmla="*/ 450 w 816"/>
                <a:gd name="T61" fmla="*/ 518 h 676"/>
                <a:gd name="T62" fmla="*/ 413 w 816"/>
                <a:gd name="T63" fmla="*/ 480 h 676"/>
                <a:gd name="T64" fmla="*/ 375 w 816"/>
                <a:gd name="T65" fmla="*/ 438 h 676"/>
                <a:gd name="T66" fmla="*/ 355 w 816"/>
                <a:gd name="T67" fmla="*/ 394 h 676"/>
                <a:gd name="T68" fmla="*/ 349 w 816"/>
                <a:gd name="T69" fmla="*/ 345 h 676"/>
                <a:gd name="T70" fmla="*/ 337 w 816"/>
                <a:gd name="T71" fmla="*/ 298 h 676"/>
                <a:gd name="T72" fmla="*/ 298 w 816"/>
                <a:gd name="T73" fmla="*/ 238 h 676"/>
                <a:gd name="T74" fmla="*/ 223 w 816"/>
                <a:gd name="T75" fmla="*/ 161 h 676"/>
                <a:gd name="T76" fmla="*/ 142 w 816"/>
                <a:gd name="T77" fmla="*/ 107 h 676"/>
                <a:gd name="T78" fmla="*/ 76 w 816"/>
                <a:gd name="T79" fmla="*/ 93 h 676"/>
                <a:gd name="T80" fmla="*/ 30 w 816"/>
                <a:gd name="T81" fmla="*/ 86 h 676"/>
                <a:gd name="T82" fmla="*/ 7 w 816"/>
                <a:gd name="T83" fmla="*/ 66 h 676"/>
                <a:gd name="T84" fmla="*/ 0 w 816"/>
                <a:gd name="T85" fmla="*/ 37 h 676"/>
                <a:gd name="T86" fmla="*/ 6 w 816"/>
                <a:gd name="T87" fmla="*/ 14 h 676"/>
                <a:gd name="T88" fmla="*/ 34 w 816"/>
                <a:gd name="T89" fmla="*/ 2 h 6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6"/>
                <a:gd name="T136" fmla="*/ 0 h 676"/>
                <a:gd name="T137" fmla="*/ 816 w 816"/>
                <a:gd name="T138" fmla="*/ 676 h 6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6" h="676">
                  <a:moveTo>
                    <a:pt x="79" y="0"/>
                  </a:moveTo>
                  <a:lnTo>
                    <a:pt x="94" y="0"/>
                  </a:lnTo>
                  <a:lnTo>
                    <a:pt x="110" y="1"/>
                  </a:lnTo>
                  <a:lnTo>
                    <a:pt x="127" y="1"/>
                  </a:lnTo>
                  <a:lnTo>
                    <a:pt x="144" y="3"/>
                  </a:lnTo>
                  <a:lnTo>
                    <a:pt x="163" y="6"/>
                  </a:lnTo>
                  <a:lnTo>
                    <a:pt x="182" y="12"/>
                  </a:lnTo>
                  <a:lnTo>
                    <a:pt x="201" y="21"/>
                  </a:lnTo>
                  <a:lnTo>
                    <a:pt x="219" y="33"/>
                  </a:lnTo>
                  <a:lnTo>
                    <a:pt x="238" y="49"/>
                  </a:lnTo>
                  <a:lnTo>
                    <a:pt x="257" y="67"/>
                  </a:lnTo>
                  <a:lnTo>
                    <a:pt x="276" y="89"/>
                  </a:lnTo>
                  <a:lnTo>
                    <a:pt x="295" y="113"/>
                  </a:lnTo>
                  <a:lnTo>
                    <a:pt x="315" y="138"/>
                  </a:lnTo>
                  <a:lnTo>
                    <a:pt x="335" y="165"/>
                  </a:lnTo>
                  <a:lnTo>
                    <a:pt x="353" y="195"/>
                  </a:lnTo>
                  <a:lnTo>
                    <a:pt x="370" y="224"/>
                  </a:lnTo>
                  <a:lnTo>
                    <a:pt x="379" y="240"/>
                  </a:lnTo>
                  <a:lnTo>
                    <a:pt x="387" y="257"/>
                  </a:lnTo>
                  <a:lnTo>
                    <a:pt x="405" y="295"/>
                  </a:lnTo>
                  <a:lnTo>
                    <a:pt x="421" y="336"/>
                  </a:lnTo>
                  <a:lnTo>
                    <a:pt x="438" y="378"/>
                  </a:lnTo>
                  <a:lnTo>
                    <a:pt x="454" y="418"/>
                  </a:lnTo>
                  <a:lnTo>
                    <a:pt x="468" y="456"/>
                  </a:lnTo>
                  <a:lnTo>
                    <a:pt x="476" y="475"/>
                  </a:lnTo>
                  <a:lnTo>
                    <a:pt x="482" y="491"/>
                  </a:lnTo>
                  <a:lnTo>
                    <a:pt x="489" y="505"/>
                  </a:lnTo>
                  <a:lnTo>
                    <a:pt x="495" y="519"/>
                  </a:lnTo>
                  <a:lnTo>
                    <a:pt x="508" y="541"/>
                  </a:lnTo>
                  <a:lnTo>
                    <a:pt x="519" y="559"/>
                  </a:lnTo>
                  <a:lnTo>
                    <a:pt x="529" y="574"/>
                  </a:lnTo>
                  <a:lnTo>
                    <a:pt x="538" y="586"/>
                  </a:lnTo>
                  <a:lnTo>
                    <a:pt x="547" y="595"/>
                  </a:lnTo>
                  <a:lnTo>
                    <a:pt x="556" y="604"/>
                  </a:lnTo>
                  <a:lnTo>
                    <a:pt x="564" y="610"/>
                  </a:lnTo>
                  <a:lnTo>
                    <a:pt x="573" y="615"/>
                  </a:lnTo>
                  <a:lnTo>
                    <a:pt x="581" y="618"/>
                  </a:lnTo>
                  <a:lnTo>
                    <a:pt x="589" y="619"/>
                  </a:lnTo>
                  <a:lnTo>
                    <a:pt x="596" y="618"/>
                  </a:lnTo>
                  <a:lnTo>
                    <a:pt x="602" y="615"/>
                  </a:lnTo>
                  <a:lnTo>
                    <a:pt x="618" y="607"/>
                  </a:lnTo>
                  <a:lnTo>
                    <a:pt x="628" y="604"/>
                  </a:lnTo>
                  <a:lnTo>
                    <a:pt x="639" y="600"/>
                  </a:lnTo>
                  <a:lnTo>
                    <a:pt x="652" y="596"/>
                  </a:lnTo>
                  <a:lnTo>
                    <a:pt x="668" y="591"/>
                  </a:lnTo>
                  <a:lnTo>
                    <a:pt x="686" y="585"/>
                  </a:lnTo>
                  <a:lnTo>
                    <a:pt x="704" y="579"/>
                  </a:lnTo>
                  <a:lnTo>
                    <a:pt x="722" y="574"/>
                  </a:lnTo>
                  <a:lnTo>
                    <a:pt x="740" y="569"/>
                  </a:lnTo>
                  <a:lnTo>
                    <a:pt x="756" y="567"/>
                  </a:lnTo>
                  <a:lnTo>
                    <a:pt x="768" y="567"/>
                  </a:lnTo>
                  <a:lnTo>
                    <a:pt x="779" y="569"/>
                  </a:lnTo>
                  <a:lnTo>
                    <a:pt x="787" y="575"/>
                  </a:lnTo>
                  <a:lnTo>
                    <a:pt x="796" y="583"/>
                  </a:lnTo>
                  <a:lnTo>
                    <a:pt x="803" y="591"/>
                  </a:lnTo>
                  <a:lnTo>
                    <a:pt x="808" y="600"/>
                  </a:lnTo>
                  <a:lnTo>
                    <a:pt x="813" y="608"/>
                  </a:lnTo>
                  <a:lnTo>
                    <a:pt x="816" y="616"/>
                  </a:lnTo>
                  <a:lnTo>
                    <a:pt x="816" y="622"/>
                  </a:lnTo>
                  <a:lnTo>
                    <a:pt x="814" y="626"/>
                  </a:lnTo>
                  <a:lnTo>
                    <a:pt x="810" y="629"/>
                  </a:lnTo>
                  <a:lnTo>
                    <a:pt x="803" y="633"/>
                  </a:lnTo>
                  <a:lnTo>
                    <a:pt x="796" y="635"/>
                  </a:lnTo>
                  <a:lnTo>
                    <a:pt x="778" y="638"/>
                  </a:lnTo>
                  <a:lnTo>
                    <a:pt x="757" y="640"/>
                  </a:lnTo>
                  <a:lnTo>
                    <a:pt x="746" y="640"/>
                  </a:lnTo>
                  <a:lnTo>
                    <a:pt x="733" y="639"/>
                  </a:lnTo>
                  <a:lnTo>
                    <a:pt x="705" y="635"/>
                  </a:lnTo>
                  <a:lnTo>
                    <a:pt x="677" y="633"/>
                  </a:lnTo>
                  <a:lnTo>
                    <a:pt x="665" y="632"/>
                  </a:lnTo>
                  <a:lnTo>
                    <a:pt x="654" y="633"/>
                  </a:lnTo>
                  <a:lnTo>
                    <a:pt x="644" y="635"/>
                  </a:lnTo>
                  <a:lnTo>
                    <a:pt x="635" y="640"/>
                  </a:lnTo>
                  <a:lnTo>
                    <a:pt x="619" y="651"/>
                  </a:lnTo>
                  <a:lnTo>
                    <a:pt x="606" y="662"/>
                  </a:lnTo>
                  <a:lnTo>
                    <a:pt x="598" y="666"/>
                  </a:lnTo>
                  <a:lnTo>
                    <a:pt x="591" y="670"/>
                  </a:lnTo>
                  <a:lnTo>
                    <a:pt x="576" y="673"/>
                  </a:lnTo>
                  <a:lnTo>
                    <a:pt x="560" y="676"/>
                  </a:lnTo>
                  <a:lnTo>
                    <a:pt x="546" y="676"/>
                  </a:lnTo>
                  <a:lnTo>
                    <a:pt x="538" y="673"/>
                  </a:lnTo>
                  <a:lnTo>
                    <a:pt x="532" y="670"/>
                  </a:lnTo>
                  <a:lnTo>
                    <a:pt x="526" y="665"/>
                  </a:lnTo>
                  <a:lnTo>
                    <a:pt x="521" y="659"/>
                  </a:lnTo>
                  <a:lnTo>
                    <a:pt x="513" y="643"/>
                  </a:lnTo>
                  <a:lnTo>
                    <a:pt x="504" y="626"/>
                  </a:lnTo>
                  <a:lnTo>
                    <a:pt x="495" y="607"/>
                  </a:lnTo>
                  <a:lnTo>
                    <a:pt x="488" y="590"/>
                  </a:lnTo>
                  <a:lnTo>
                    <a:pt x="481" y="572"/>
                  </a:lnTo>
                  <a:lnTo>
                    <a:pt x="471" y="552"/>
                  </a:lnTo>
                  <a:lnTo>
                    <a:pt x="466" y="541"/>
                  </a:lnTo>
                  <a:lnTo>
                    <a:pt x="459" y="530"/>
                  </a:lnTo>
                  <a:lnTo>
                    <a:pt x="450" y="518"/>
                  </a:lnTo>
                  <a:lnTo>
                    <a:pt x="439" y="505"/>
                  </a:lnTo>
                  <a:lnTo>
                    <a:pt x="425" y="493"/>
                  </a:lnTo>
                  <a:lnTo>
                    <a:pt x="413" y="480"/>
                  </a:lnTo>
                  <a:lnTo>
                    <a:pt x="400" y="466"/>
                  </a:lnTo>
                  <a:lnTo>
                    <a:pt x="387" y="451"/>
                  </a:lnTo>
                  <a:lnTo>
                    <a:pt x="375" y="438"/>
                  </a:lnTo>
                  <a:lnTo>
                    <a:pt x="366" y="423"/>
                  </a:lnTo>
                  <a:lnTo>
                    <a:pt x="360" y="408"/>
                  </a:lnTo>
                  <a:lnTo>
                    <a:pt x="355" y="394"/>
                  </a:lnTo>
                  <a:lnTo>
                    <a:pt x="353" y="378"/>
                  </a:lnTo>
                  <a:lnTo>
                    <a:pt x="352" y="361"/>
                  </a:lnTo>
                  <a:lnTo>
                    <a:pt x="349" y="345"/>
                  </a:lnTo>
                  <a:lnTo>
                    <a:pt x="347" y="329"/>
                  </a:lnTo>
                  <a:lnTo>
                    <a:pt x="343" y="313"/>
                  </a:lnTo>
                  <a:lnTo>
                    <a:pt x="337" y="298"/>
                  </a:lnTo>
                  <a:lnTo>
                    <a:pt x="328" y="283"/>
                  </a:lnTo>
                  <a:lnTo>
                    <a:pt x="320" y="269"/>
                  </a:lnTo>
                  <a:lnTo>
                    <a:pt x="298" y="238"/>
                  </a:lnTo>
                  <a:lnTo>
                    <a:pt x="273" y="210"/>
                  </a:lnTo>
                  <a:lnTo>
                    <a:pt x="249" y="184"/>
                  </a:lnTo>
                  <a:lnTo>
                    <a:pt x="223" y="161"/>
                  </a:lnTo>
                  <a:lnTo>
                    <a:pt x="197" y="140"/>
                  </a:lnTo>
                  <a:lnTo>
                    <a:pt x="170" y="121"/>
                  </a:lnTo>
                  <a:lnTo>
                    <a:pt x="142" y="107"/>
                  </a:lnTo>
                  <a:lnTo>
                    <a:pt x="127" y="102"/>
                  </a:lnTo>
                  <a:lnTo>
                    <a:pt x="110" y="98"/>
                  </a:lnTo>
                  <a:lnTo>
                    <a:pt x="76" y="93"/>
                  </a:lnTo>
                  <a:lnTo>
                    <a:pt x="58" y="91"/>
                  </a:lnTo>
                  <a:lnTo>
                    <a:pt x="44" y="88"/>
                  </a:lnTo>
                  <a:lnTo>
                    <a:pt x="30" y="86"/>
                  </a:lnTo>
                  <a:lnTo>
                    <a:pt x="20" y="81"/>
                  </a:lnTo>
                  <a:lnTo>
                    <a:pt x="13" y="75"/>
                  </a:lnTo>
                  <a:lnTo>
                    <a:pt x="7" y="66"/>
                  </a:lnTo>
                  <a:lnTo>
                    <a:pt x="3" y="56"/>
                  </a:lnTo>
                  <a:lnTo>
                    <a:pt x="1" y="46"/>
                  </a:lnTo>
                  <a:lnTo>
                    <a:pt x="0" y="37"/>
                  </a:lnTo>
                  <a:lnTo>
                    <a:pt x="0" y="28"/>
                  </a:lnTo>
                  <a:lnTo>
                    <a:pt x="2" y="21"/>
                  </a:lnTo>
                  <a:lnTo>
                    <a:pt x="6" y="14"/>
                  </a:lnTo>
                  <a:lnTo>
                    <a:pt x="11" y="11"/>
                  </a:lnTo>
                  <a:lnTo>
                    <a:pt x="18" y="7"/>
                  </a:lnTo>
                  <a:lnTo>
                    <a:pt x="34" y="2"/>
                  </a:lnTo>
                  <a:lnTo>
                    <a:pt x="55" y="0"/>
                  </a:lnTo>
                  <a:lnTo>
                    <a:pt x="7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49"/>
            <p:cNvSpPr>
              <a:spLocks/>
            </p:cNvSpPr>
            <p:nvPr/>
          </p:nvSpPr>
          <p:spPr bwMode="auto">
            <a:xfrm>
              <a:off x="1580" y="2657"/>
              <a:ext cx="464" cy="610"/>
            </a:xfrm>
            <a:custGeom>
              <a:avLst/>
              <a:gdLst>
                <a:gd name="T0" fmla="*/ 62 w 464"/>
                <a:gd name="T1" fmla="*/ 1 h 610"/>
                <a:gd name="T2" fmla="*/ 124 w 464"/>
                <a:gd name="T3" fmla="*/ 3 h 610"/>
                <a:gd name="T4" fmla="*/ 227 w 464"/>
                <a:gd name="T5" fmla="*/ 20 h 610"/>
                <a:gd name="T6" fmla="*/ 297 w 464"/>
                <a:gd name="T7" fmla="*/ 43 h 610"/>
                <a:gd name="T8" fmla="*/ 378 w 464"/>
                <a:gd name="T9" fmla="*/ 86 h 610"/>
                <a:gd name="T10" fmla="*/ 411 w 464"/>
                <a:gd name="T11" fmla="*/ 117 h 610"/>
                <a:gd name="T12" fmla="*/ 422 w 464"/>
                <a:gd name="T13" fmla="*/ 151 h 610"/>
                <a:gd name="T14" fmla="*/ 418 w 464"/>
                <a:gd name="T15" fmla="*/ 189 h 610"/>
                <a:gd name="T16" fmla="*/ 398 w 464"/>
                <a:gd name="T17" fmla="*/ 247 h 610"/>
                <a:gd name="T18" fmla="*/ 353 w 464"/>
                <a:gd name="T19" fmla="*/ 312 h 610"/>
                <a:gd name="T20" fmla="*/ 324 w 464"/>
                <a:gd name="T21" fmla="*/ 355 h 610"/>
                <a:gd name="T22" fmla="*/ 285 w 464"/>
                <a:gd name="T23" fmla="*/ 399 h 610"/>
                <a:gd name="T24" fmla="*/ 267 w 464"/>
                <a:gd name="T25" fmla="*/ 430 h 610"/>
                <a:gd name="T26" fmla="*/ 266 w 464"/>
                <a:gd name="T27" fmla="*/ 460 h 610"/>
                <a:gd name="T28" fmla="*/ 278 w 464"/>
                <a:gd name="T29" fmla="*/ 488 h 610"/>
                <a:gd name="T30" fmla="*/ 304 w 464"/>
                <a:gd name="T31" fmla="*/ 508 h 610"/>
                <a:gd name="T32" fmla="*/ 355 w 464"/>
                <a:gd name="T33" fmla="*/ 519 h 610"/>
                <a:gd name="T34" fmla="*/ 406 w 464"/>
                <a:gd name="T35" fmla="*/ 527 h 610"/>
                <a:gd name="T36" fmla="*/ 437 w 464"/>
                <a:gd name="T37" fmla="*/ 534 h 610"/>
                <a:gd name="T38" fmla="*/ 458 w 464"/>
                <a:gd name="T39" fmla="*/ 544 h 610"/>
                <a:gd name="T40" fmla="*/ 464 w 464"/>
                <a:gd name="T41" fmla="*/ 563 h 610"/>
                <a:gd name="T42" fmla="*/ 455 w 464"/>
                <a:gd name="T43" fmla="*/ 595 h 610"/>
                <a:gd name="T44" fmla="*/ 444 w 464"/>
                <a:gd name="T45" fmla="*/ 609 h 610"/>
                <a:gd name="T46" fmla="*/ 413 w 464"/>
                <a:gd name="T47" fmla="*/ 606 h 610"/>
                <a:gd name="T48" fmla="*/ 388 w 464"/>
                <a:gd name="T49" fmla="*/ 596 h 610"/>
                <a:gd name="T50" fmla="*/ 345 w 464"/>
                <a:gd name="T51" fmla="*/ 573 h 610"/>
                <a:gd name="T52" fmla="*/ 286 w 464"/>
                <a:gd name="T53" fmla="*/ 568 h 610"/>
                <a:gd name="T54" fmla="*/ 253 w 464"/>
                <a:gd name="T55" fmla="*/ 563 h 610"/>
                <a:gd name="T56" fmla="*/ 227 w 464"/>
                <a:gd name="T57" fmla="*/ 557 h 610"/>
                <a:gd name="T58" fmla="*/ 217 w 464"/>
                <a:gd name="T59" fmla="*/ 539 h 610"/>
                <a:gd name="T60" fmla="*/ 217 w 464"/>
                <a:gd name="T61" fmla="*/ 506 h 610"/>
                <a:gd name="T62" fmla="*/ 223 w 464"/>
                <a:gd name="T63" fmla="*/ 455 h 610"/>
                <a:gd name="T64" fmla="*/ 239 w 464"/>
                <a:gd name="T65" fmla="*/ 398 h 610"/>
                <a:gd name="T66" fmla="*/ 255 w 464"/>
                <a:gd name="T67" fmla="*/ 361 h 610"/>
                <a:gd name="T68" fmla="*/ 299 w 464"/>
                <a:gd name="T69" fmla="*/ 284 h 610"/>
                <a:gd name="T70" fmla="*/ 328 w 464"/>
                <a:gd name="T71" fmla="*/ 234 h 610"/>
                <a:gd name="T72" fmla="*/ 352 w 464"/>
                <a:gd name="T73" fmla="*/ 183 h 610"/>
                <a:gd name="T74" fmla="*/ 353 w 464"/>
                <a:gd name="T75" fmla="*/ 157 h 610"/>
                <a:gd name="T76" fmla="*/ 341 w 464"/>
                <a:gd name="T77" fmla="*/ 146 h 610"/>
                <a:gd name="T78" fmla="*/ 314 w 464"/>
                <a:gd name="T79" fmla="*/ 136 h 610"/>
                <a:gd name="T80" fmla="*/ 245 w 464"/>
                <a:gd name="T81" fmla="*/ 124 h 610"/>
                <a:gd name="T82" fmla="*/ 188 w 464"/>
                <a:gd name="T83" fmla="*/ 122 h 610"/>
                <a:gd name="T84" fmla="*/ 123 w 464"/>
                <a:gd name="T85" fmla="*/ 120 h 610"/>
                <a:gd name="T86" fmla="*/ 58 w 464"/>
                <a:gd name="T87" fmla="*/ 108 h 610"/>
                <a:gd name="T88" fmla="*/ 22 w 464"/>
                <a:gd name="T89" fmla="*/ 92 h 610"/>
                <a:gd name="T90" fmla="*/ 2 w 464"/>
                <a:gd name="T91" fmla="*/ 72 h 610"/>
                <a:gd name="T92" fmla="*/ 4 w 464"/>
                <a:gd name="T93" fmla="*/ 47 h 610"/>
                <a:gd name="T94" fmla="*/ 22 w 464"/>
                <a:gd name="T95" fmla="*/ 18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4"/>
                <a:gd name="T145" fmla="*/ 0 h 610"/>
                <a:gd name="T146" fmla="*/ 464 w 464"/>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4" h="610">
                  <a:moveTo>
                    <a:pt x="39" y="6"/>
                  </a:moveTo>
                  <a:lnTo>
                    <a:pt x="50" y="3"/>
                  </a:lnTo>
                  <a:lnTo>
                    <a:pt x="62" y="1"/>
                  </a:lnTo>
                  <a:lnTo>
                    <a:pt x="76" y="0"/>
                  </a:lnTo>
                  <a:lnTo>
                    <a:pt x="92" y="0"/>
                  </a:lnTo>
                  <a:lnTo>
                    <a:pt x="124" y="3"/>
                  </a:lnTo>
                  <a:lnTo>
                    <a:pt x="157" y="6"/>
                  </a:lnTo>
                  <a:lnTo>
                    <a:pt x="191" y="12"/>
                  </a:lnTo>
                  <a:lnTo>
                    <a:pt x="227" y="20"/>
                  </a:lnTo>
                  <a:lnTo>
                    <a:pt x="264" y="31"/>
                  </a:lnTo>
                  <a:lnTo>
                    <a:pt x="281" y="37"/>
                  </a:lnTo>
                  <a:lnTo>
                    <a:pt x="297" y="43"/>
                  </a:lnTo>
                  <a:lnTo>
                    <a:pt x="330" y="59"/>
                  </a:lnTo>
                  <a:lnTo>
                    <a:pt x="363" y="76"/>
                  </a:lnTo>
                  <a:lnTo>
                    <a:pt x="378" y="86"/>
                  </a:lnTo>
                  <a:lnTo>
                    <a:pt x="391" y="96"/>
                  </a:lnTo>
                  <a:lnTo>
                    <a:pt x="402" y="106"/>
                  </a:lnTo>
                  <a:lnTo>
                    <a:pt x="411" y="117"/>
                  </a:lnTo>
                  <a:lnTo>
                    <a:pt x="417" y="128"/>
                  </a:lnTo>
                  <a:lnTo>
                    <a:pt x="421" y="139"/>
                  </a:lnTo>
                  <a:lnTo>
                    <a:pt x="422" y="151"/>
                  </a:lnTo>
                  <a:lnTo>
                    <a:pt x="422" y="163"/>
                  </a:lnTo>
                  <a:lnTo>
                    <a:pt x="421" y="176"/>
                  </a:lnTo>
                  <a:lnTo>
                    <a:pt x="418" y="189"/>
                  </a:lnTo>
                  <a:lnTo>
                    <a:pt x="411" y="216"/>
                  </a:lnTo>
                  <a:lnTo>
                    <a:pt x="405" y="231"/>
                  </a:lnTo>
                  <a:lnTo>
                    <a:pt x="398" y="247"/>
                  </a:lnTo>
                  <a:lnTo>
                    <a:pt x="388" y="263"/>
                  </a:lnTo>
                  <a:lnTo>
                    <a:pt x="377" y="280"/>
                  </a:lnTo>
                  <a:lnTo>
                    <a:pt x="353" y="312"/>
                  </a:lnTo>
                  <a:lnTo>
                    <a:pt x="344" y="328"/>
                  </a:lnTo>
                  <a:lnTo>
                    <a:pt x="334" y="341"/>
                  </a:lnTo>
                  <a:lnTo>
                    <a:pt x="324" y="355"/>
                  </a:lnTo>
                  <a:lnTo>
                    <a:pt x="314" y="366"/>
                  </a:lnTo>
                  <a:lnTo>
                    <a:pt x="294" y="389"/>
                  </a:lnTo>
                  <a:lnTo>
                    <a:pt x="285" y="399"/>
                  </a:lnTo>
                  <a:lnTo>
                    <a:pt x="277" y="410"/>
                  </a:lnTo>
                  <a:lnTo>
                    <a:pt x="271" y="420"/>
                  </a:lnTo>
                  <a:lnTo>
                    <a:pt x="267" y="430"/>
                  </a:lnTo>
                  <a:lnTo>
                    <a:pt x="266" y="439"/>
                  </a:lnTo>
                  <a:lnTo>
                    <a:pt x="265" y="450"/>
                  </a:lnTo>
                  <a:lnTo>
                    <a:pt x="266" y="460"/>
                  </a:lnTo>
                  <a:lnTo>
                    <a:pt x="269" y="470"/>
                  </a:lnTo>
                  <a:lnTo>
                    <a:pt x="272" y="480"/>
                  </a:lnTo>
                  <a:lnTo>
                    <a:pt x="278" y="488"/>
                  </a:lnTo>
                  <a:lnTo>
                    <a:pt x="285" y="497"/>
                  </a:lnTo>
                  <a:lnTo>
                    <a:pt x="293" y="503"/>
                  </a:lnTo>
                  <a:lnTo>
                    <a:pt x="304" y="508"/>
                  </a:lnTo>
                  <a:lnTo>
                    <a:pt x="319" y="513"/>
                  </a:lnTo>
                  <a:lnTo>
                    <a:pt x="336" y="517"/>
                  </a:lnTo>
                  <a:lnTo>
                    <a:pt x="355" y="519"/>
                  </a:lnTo>
                  <a:lnTo>
                    <a:pt x="373" y="522"/>
                  </a:lnTo>
                  <a:lnTo>
                    <a:pt x="390" y="524"/>
                  </a:lnTo>
                  <a:lnTo>
                    <a:pt x="406" y="527"/>
                  </a:lnTo>
                  <a:lnTo>
                    <a:pt x="418" y="529"/>
                  </a:lnTo>
                  <a:lnTo>
                    <a:pt x="428" y="531"/>
                  </a:lnTo>
                  <a:lnTo>
                    <a:pt x="437" y="534"/>
                  </a:lnTo>
                  <a:lnTo>
                    <a:pt x="443" y="536"/>
                  </a:lnTo>
                  <a:lnTo>
                    <a:pt x="449" y="539"/>
                  </a:lnTo>
                  <a:lnTo>
                    <a:pt x="458" y="544"/>
                  </a:lnTo>
                  <a:lnTo>
                    <a:pt x="463" y="551"/>
                  </a:lnTo>
                  <a:lnTo>
                    <a:pt x="464" y="557"/>
                  </a:lnTo>
                  <a:lnTo>
                    <a:pt x="464" y="563"/>
                  </a:lnTo>
                  <a:lnTo>
                    <a:pt x="461" y="581"/>
                  </a:lnTo>
                  <a:lnTo>
                    <a:pt x="458" y="588"/>
                  </a:lnTo>
                  <a:lnTo>
                    <a:pt x="455" y="595"/>
                  </a:lnTo>
                  <a:lnTo>
                    <a:pt x="452" y="601"/>
                  </a:lnTo>
                  <a:lnTo>
                    <a:pt x="448" y="606"/>
                  </a:lnTo>
                  <a:lnTo>
                    <a:pt x="444" y="609"/>
                  </a:lnTo>
                  <a:lnTo>
                    <a:pt x="439" y="610"/>
                  </a:lnTo>
                  <a:lnTo>
                    <a:pt x="427" y="610"/>
                  </a:lnTo>
                  <a:lnTo>
                    <a:pt x="413" y="606"/>
                  </a:lnTo>
                  <a:lnTo>
                    <a:pt x="400" y="603"/>
                  </a:lnTo>
                  <a:lnTo>
                    <a:pt x="394" y="600"/>
                  </a:lnTo>
                  <a:lnTo>
                    <a:pt x="388" y="596"/>
                  </a:lnTo>
                  <a:lnTo>
                    <a:pt x="374" y="588"/>
                  </a:lnTo>
                  <a:lnTo>
                    <a:pt x="361" y="579"/>
                  </a:lnTo>
                  <a:lnTo>
                    <a:pt x="345" y="573"/>
                  </a:lnTo>
                  <a:lnTo>
                    <a:pt x="326" y="571"/>
                  </a:lnTo>
                  <a:lnTo>
                    <a:pt x="305" y="569"/>
                  </a:lnTo>
                  <a:lnTo>
                    <a:pt x="286" y="568"/>
                  </a:lnTo>
                  <a:lnTo>
                    <a:pt x="276" y="567"/>
                  </a:lnTo>
                  <a:lnTo>
                    <a:pt x="267" y="566"/>
                  </a:lnTo>
                  <a:lnTo>
                    <a:pt x="253" y="563"/>
                  </a:lnTo>
                  <a:lnTo>
                    <a:pt x="238" y="562"/>
                  </a:lnTo>
                  <a:lnTo>
                    <a:pt x="233" y="560"/>
                  </a:lnTo>
                  <a:lnTo>
                    <a:pt x="227" y="557"/>
                  </a:lnTo>
                  <a:lnTo>
                    <a:pt x="223" y="554"/>
                  </a:lnTo>
                  <a:lnTo>
                    <a:pt x="220" y="547"/>
                  </a:lnTo>
                  <a:lnTo>
                    <a:pt x="217" y="539"/>
                  </a:lnTo>
                  <a:lnTo>
                    <a:pt x="216" y="529"/>
                  </a:lnTo>
                  <a:lnTo>
                    <a:pt x="216" y="518"/>
                  </a:lnTo>
                  <a:lnTo>
                    <a:pt x="217" y="506"/>
                  </a:lnTo>
                  <a:lnTo>
                    <a:pt x="220" y="479"/>
                  </a:lnTo>
                  <a:lnTo>
                    <a:pt x="222" y="466"/>
                  </a:lnTo>
                  <a:lnTo>
                    <a:pt x="223" y="455"/>
                  </a:lnTo>
                  <a:lnTo>
                    <a:pt x="227" y="436"/>
                  </a:lnTo>
                  <a:lnTo>
                    <a:pt x="233" y="417"/>
                  </a:lnTo>
                  <a:lnTo>
                    <a:pt x="239" y="398"/>
                  </a:lnTo>
                  <a:lnTo>
                    <a:pt x="244" y="387"/>
                  </a:lnTo>
                  <a:lnTo>
                    <a:pt x="249" y="374"/>
                  </a:lnTo>
                  <a:lnTo>
                    <a:pt x="255" y="361"/>
                  </a:lnTo>
                  <a:lnTo>
                    <a:pt x="264" y="346"/>
                  </a:lnTo>
                  <a:lnTo>
                    <a:pt x="281" y="315"/>
                  </a:lnTo>
                  <a:lnTo>
                    <a:pt x="299" y="284"/>
                  </a:lnTo>
                  <a:lnTo>
                    <a:pt x="308" y="270"/>
                  </a:lnTo>
                  <a:lnTo>
                    <a:pt x="315" y="257"/>
                  </a:lnTo>
                  <a:lnTo>
                    <a:pt x="328" y="234"/>
                  </a:lnTo>
                  <a:lnTo>
                    <a:pt x="339" y="215"/>
                  </a:lnTo>
                  <a:lnTo>
                    <a:pt x="347" y="198"/>
                  </a:lnTo>
                  <a:lnTo>
                    <a:pt x="352" y="183"/>
                  </a:lnTo>
                  <a:lnTo>
                    <a:pt x="355" y="171"/>
                  </a:lnTo>
                  <a:lnTo>
                    <a:pt x="355" y="161"/>
                  </a:lnTo>
                  <a:lnTo>
                    <a:pt x="353" y="157"/>
                  </a:lnTo>
                  <a:lnTo>
                    <a:pt x="351" y="153"/>
                  </a:lnTo>
                  <a:lnTo>
                    <a:pt x="347" y="150"/>
                  </a:lnTo>
                  <a:lnTo>
                    <a:pt x="341" y="146"/>
                  </a:lnTo>
                  <a:lnTo>
                    <a:pt x="334" y="142"/>
                  </a:lnTo>
                  <a:lnTo>
                    <a:pt x="325" y="139"/>
                  </a:lnTo>
                  <a:lnTo>
                    <a:pt x="314" y="136"/>
                  </a:lnTo>
                  <a:lnTo>
                    <a:pt x="303" y="134"/>
                  </a:lnTo>
                  <a:lnTo>
                    <a:pt x="276" y="128"/>
                  </a:lnTo>
                  <a:lnTo>
                    <a:pt x="245" y="124"/>
                  </a:lnTo>
                  <a:lnTo>
                    <a:pt x="228" y="123"/>
                  </a:lnTo>
                  <a:lnTo>
                    <a:pt x="208" y="122"/>
                  </a:lnTo>
                  <a:lnTo>
                    <a:pt x="188" y="122"/>
                  </a:lnTo>
                  <a:lnTo>
                    <a:pt x="166" y="122"/>
                  </a:lnTo>
                  <a:lnTo>
                    <a:pt x="143" y="122"/>
                  </a:lnTo>
                  <a:lnTo>
                    <a:pt x="123" y="120"/>
                  </a:lnTo>
                  <a:lnTo>
                    <a:pt x="104" y="119"/>
                  </a:lnTo>
                  <a:lnTo>
                    <a:pt x="87" y="117"/>
                  </a:lnTo>
                  <a:lnTo>
                    <a:pt x="58" y="108"/>
                  </a:lnTo>
                  <a:lnTo>
                    <a:pt x="45" y="103"/>
                  </a:lnTo>
                  <a:lnTo>
                    <a:pt x="33" y="98"/>
                  </a:lnTo>
                  <a:lnTo>
                    <a:pt x="22" y="92"/>
                  </a:lnTo>
                  <a:lnTo>
                    <a:pt x="13" y="86"/>
                  </a:lnTo>
                  <a:lnTo>
                    <a:pt x="7" y="79"/>
                  </a:lnTo>
                  <a:lnTo>
                    <a:pt x="2" y="72"/>
                  </a:lnTo>
                  <a:lnTo>
                    <a:pt x="0" y="65"/>
                  </a:lnTo>
                  <a:lnTo>
                    <a:pt x="1" y="57"/>
                  </a:lnTo>
                  <a:lnTo>
                    <a:pt x="4" y="47"/>
                  </a:lnTo>
                  <a:lnTo>
                    <a:pt x="8" y="37"/>
                  </a:lnTo>
                  <a:lnTo>
                    <a:pt x="13" y="27"/>
                  </a:lnTo>
                  <a:lnTo>
                    <a:pt x="22" y="18"/>
                  </a:lnTo>
                  <a:lnTo>
                    <a:pt x="29" y="11"/>
                  </a:lnTo>
                  <a:lnTo>
                    <a:pt x="39"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pPr eaLnBrk="1" hangingPunct="1">
              <a:defRPr/>
            </a:pPr>
            <a:r>
              <a:rPr lang="ja-JP" altLang="en-US" smtClean="0">
                <a:ea typeface="ＭＳ Ｐゴシック" pitchFamily="34" charset="-128"/>
              </a:rPr>
              <a:t>“</a:t>
            </a:r>
            <a:r>
              <a:rPr lang="en-US" altLang="ja-JP" smtClean="0">
                <a:ea typeface="ＭＳ Ｐゴシック" pitchFamily="34" charset="-128"/>
              </a:rPr>
              <a:t>Thank you</a:t>
            </a:r>
            <a:r>
              <a:rPr lang="ja-JP" altLang="en-US" smtClean="0">
                <a:ea typeface="ＭＳ Ｐゴシック" pitchFamily="34" charset="-128"/>
              </a:rPr>
              <a:t>”</a:t>
            </a:r>
            <a:r>
              <a:rPr lang="en-US" altLang="ja-JP" smtClean="0">
                <a:ea typeface="ＭＳ Ｐゴシック" pitchFamily="34" charset="-128"/>
              </a:rPr>
              <a:t> Acknowledgments</a:t>
            </a:r>
            <a:endParaRPr lang="en-US" altLang="en-US" smtClean="0">
              <a:ea typeface="ＭＳ Ｐゴシック" pitchFamily="34" charset="-128"/>
            </a:endParaRPr>
          </a:p>
        </p:txBody>
      </p:sp>
      <p:sp>
        <p:nvSpPr>
          <p:cNvPr id="744451" name="Rectangle 3"/>
          <p:cNvSpPr>
            <a:spLocks noGrp="1" noChangeArrowheads="1"/>
          </p:cNvSpPr>
          <p:nvPr>
            <p:ph type="body" idx="1"/>
          </p:nvPr>
        </p:nvSpPr>
        <p:spPr/>
        <p:txBody>
          <a:bodyPr/>
          <a:lstStyle/>
          <a:p>
            <a:pPr eaLnBrk="1" hangingPunct="1">
              <a:defRPr/>
            </a:pPr>
            <a:r>
              <a:rPr lang="en-US" altLang="en-US" smtClean="0">
                <a:ea typeface="ＭＳ Ｐゴシック" pitchFamily="34" charset="-128"/>
              </a:rPr>
              <a:t>technical assistance</a:t>
            </a:r>
          </a:p>
          <a:p>
            <a:pPr eaLnBrk="1" hangingPunct="1">
              <a:defRPr/>
            </a:pPr>
            <a:r>
              <a:rPr lang="en-US" altLang="en-US" smtClean="0">
                <a:ea typeface="ＭＳ Ｐゴシック" pitchFamily="34" charset="-128"/>
              </a:rPr>
              <a:t>advice on research or manuscript</a:t>
            </a:r>
          </a:p>
          <a:p>
            <a:pPr eaLnBrk="1" hangingPunct="1">
              <a:defRPr/>
            </a:pPr>
            <a:r>
              <a:rPr lang="en-US" altLang="en-US" smtClean="0">
                <a:ea typeface="ＭＳ Ｐゴシック" pitchFamily="34" charset="-128"/>
              </a:rPr>
              <a:t>gifts of materials</a:t>
            </a:r>
          </a:p>
          <a:p>
            <a:pPr eaLnBrk="1" hangingPunct="1">
              <a:defRPr/>
            </a:pPr>
            <a:r>
              <a:rPr lang="en-US" altLang="en-US" smtClean="0">
                <a:ea typeface="ＭＳ Ｐゴシック" pitchFamily="34" charset="-128"/>
              </a:rPr>
              <a:t>assistance in preparing manuscript</a:t>
            </a:r>
          </a:p>
          <a:p>
            <a:pPr eaLnBrk="1" hangingPunct="1">
              <a:defRPr/>
            </a:pPr>
            <a:r>
              <a:rPr lang="en-US" altLang="en-US" smtClean="0">
                <a:ea typeface="ＭＳ Ｐゴシック" pitchFamily="34" charset="-128"/>
              </a:rPr>
              <a:t>financial assistance</a:t>
            </a:r>
          </a:p>
        </p:txBody>
      </p:sp>
      <p:grpSp>
        <p:nvGrpSpPr>
          <p:cNvPr id="37892" name="Group 4"/>
          <p:cNvGrpSpPr>
            <a:grpSpLocks/>
          </p:cNvGrpSpPr>
          <p:nvPr/>
        </p:nvGrpSpPr>
        <p:grpSpPr bwMode="auto">
          <a:xfrm>
            <a:off x="7704138" y="4184650"/>
            <a:ext cx="958850" cy="1952625"/>
            <a:chOff x="2257" y="1652"/>
            <a:chExt cx="1018" cy="2072"/>
          </a:xfrm>
        </p:grpSpPr>
        <p:sp>
          <p:nvSpPr>
            <p:cNvPr id="37902" name="Freeform 5"/>
            <p:cNvSpPr>
              <a:spLocks/>
            </p:cNvSpPr>
            <p:nvPr/>
          </p:nvSpPr>
          <p:spPr bwMode="auto">
            <a:xfrm>
              <a:off x="2347" y="1652"/>
              <a:ext cx="487" cy="435"/>
            </a:xfrm>
            <a:custGeom>
              <a:avLst/>
              <a:gdLst>
                <a:gd name="T0" fmla="*/ 141 w 487"/>
                <a:gd name="T1" fmla="*/ 285 h 435"/>
                <a:gd name="T2" fmla="*/ 161 w 487"/>
                <a:gd name="T3" fmla="*/ 187 h 435"/>
                <a:gd name="T4" fmla="*/ 202 w 487"/>
                <a:gd name="T5" fmla="*/ 109 h 435"/>
                <a:gd name="T6" fmla="*/ 274 w 487"/>
                <a:gd name="T7" fmla="*/ 30 h 435"/>
                <a:gd name="T8" fmla="*/ 342 w 487"/>
                <a:gd name="T9" fmla="*/ 0 h 435"/>
                <a:gd name="T10" fmla="*/ 399 w 487"/>
                <a:gd name="T11" fmla="*/ 5 h 435"/>
                <a:gd name="T12" fmla="*/ 456 w 487"/>
                <a:gd name="T13" fmla="*/ 51 h 435"/>
                <a:gd name="T14" fmla="*/ 487 w 487"/>
                <a:gd name="T15" fmla="*/ 124 h 435"/>
                <a:gd name="T16" fmla="*/ 487 w 487"/>
                <a:gd name="T17" fmla="*/ 207 h 435"/>
                <a:gd name="T18" fmla="*/ 456 w 487"/>
                <a:gd name="T19" fmla="*/ 295 h 435"/>
                <a:gd name="T20" fmla="*/ 399 w 487"/>
                <a:gd name="T21" fmla="*/ 383 h 435"/>
                <a:gd name="T22" fmla="*/ 332 w 487"/>
                <a:gd name="T23" fmla="*/ 425 h 435"/>
                <a:gd name="T24" fmla="*/ 239 w 487"/>
                <a:gd name="T25" fmla="*/ 435 h 435"/>
                <a:gd name="T26" fmla="*/ 155 w 487"/>
                <a:gd name="T27" fmla="*/ 388 h 435"/>
                <a:gd name="T28" fmla="*/ 136 w 487"/>
                <a:gd name="T29" fmla="*/ 327 h 435"/>
                <a:gd name="T30" fmla="*/ 26 w 487"/>
                <a:gd name="T31" fmla="*/ 372 h 435"/>
                <a:gd name="T32" fmla="*/ 0 w 487"/>
                <a:gd name="T33" fmla="*/ 346 h 435"/>
                <a:gd name="T34" fmla="*/ 10 w 487"/>
                <a:gd name="T35" fmla="*/ 316 h 435"/>
                <a:gd name="T36" fmla="*/ 83 w 487"/>
                <a:gd name="T37" fmla="*/ 306 h 435"/>
                <a:gd name="T38" fmla="*/ 141 w 487"/>
                <a:gd name="T39" fmla="*/ 285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435"/>
                <a:gd name="T62" fmla="*/ 487 w 487"/>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435">
                  <a:moveTo>
                    <a:pt x="141" y="285"/>
                  </a:moveTo>
                  <a:lnTo>
                    <a:pt x="161" y="187"/>
                  </a:lnTo>
                  <a:lnTo>
                    <a:pt x="202" y="109"/>
                  </a:lnTo>
                  <a:lnTo>
                    <a:pt x="274" y="30"/>
                  </a:lnTo>
                  <a:lnTo>
                    <a:pt x="342" y="0"/>
                  </a:lnTo>
                  <a:lnTo>
                    <a:pt x="399" y="5"/>
                  </a:lnTo>
                  <a:lnTo>
                    <a:pt x="456" y="51"/>
                  </a:lnTo>
                  <a:lnTo>
                    <a:pt x="487" y="124"/>
                  </a:lnTo>
                  <a:lnTo>
                    <a:pt x="487" y="207"/>
                  </a:lnTo>
                  <a:lnTo>
                    <a:pt x="456" y="295"/>
                  </a:lnTo>
                  <a:lnTo>
                    <a:pt x="399" y="383"/>
                  </a:lnTo>
                  <a:lnTo>
                    <a:pt x="332" y="425"/>
                  </a:lnTo>
                  <a:lnTo>
                    <a:pt x="239" y="435"/>
                  </a:lnTo>
                  <a:lnTo>
                    <a:pt x="155" y="388"/>
                  </a:lnTo>
                  <a:lnTo>
                    <a:pt x="136" y="327"/>
                  </a:lnTo>
                  <a:lnTo>
                    <a:pt x="26" y="372"/>
                  </a:lnTo>
                  <a:lnTo>
                    <a:pt x="0" y="346"/>
                  </a:lnTo>
                  <a:lnTo>
                    <a:pt x="10" y="316"/>
                  </a:lnTo>
                  <a:lnTo>
                    <a:pt x="83" y="306"/>
                  </a:lnTo>
                  <a:lnTo>
                    <a:pt x="141" y="285"/>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6"/>
            <p:cNvSpPr>
              <a:spLocks/>
            </p:cNvSpPr>
            <p:nvPr/>
          </p:nvSpPr>
          <p:spPr bwMode="auto">
            <a:xfrm>
              <a:off x="2545" y="2118"/>
              <a:ext cx="422" cy="725"/>
            </a:xfrm>
            <a:custGeom>
              <a:avLst/>
              <a:gdLst>
                <a:gd name="T0" fmla="*/ 31 w 422"/>
                <a:gd name="T1" fmla="*/ 20 h 725"/>
                <a:gd name="T2" fmla="*/ 105 w 422"/>
                <a:gd name="T3" fmla="*/ 0 h 725"/>
                <a:gd name="T4" fmla="*/ 198 w 422"/>
                <a:gd name="T5" fmla="*/ 9 h 725"/>
                <a:gd name="T6" fmla="*/ 282 w 422"/>
                <a:gd name="T7" fmla="*/ 77 h 725"/>
                <a:gd name="T8" fmla="*/ 359 w 422"/>
                <a:gd name="T9" fmla="*/ 195 h 725"/>
                <a:gd name="T10" fmla="*/ 396 w 422"/>
                <a:gd name="T11" fmla="*/ 303 h 725"/>
                <a:gd name="T12" fmla="*/ 422 w 422"/>
                <a:gd name="T13" fmla="*/ 447 h 725"/>
                <a:gd name="T14" fmla="*/ 422 w 422"/>
                <a:gd name="T15" fmla="*/ 581 h 725"/>
                <a:gd name="T16" fmla="*/ 401 w 422"/>
                <a:gd name="T17" fmla="*/ 637 h 725"/>
                <a:gd name="T18" fmla="*/ 354 w 422"/>
                <a:gd name="T19" fmla="*/ 694 h 725"/>
                <a:gd name="T20" fmla="*/ 292 w 422"/>
                <a:gd name="T21" fmla="*/ 720 h 725"/>
                <a:gd name="T22" fmla="*/ 193 w 422"/>
                <a:gd name="T23" fmla="*/ 725 h 725"/>
                <a:gd name="T24" fmla="*/ 115 w 422"/>
                <a:gd name="T25" fmla="*/ 699 h 725"/>
                <a:gd name="T26" fmla="*/ 79 w 422"/>
                <a:gd name="T27" fmla="*/ 647 h 725"/>
                <a:gd name="T28" fmla="*/ 63 w 422"/>
                <a:gd name="T29" fmla="*/ 602 h 725"/>
                <a:gd name="T30" fmla="*/ 73 w 422"/>
                <a:gd name="T31" fmla="*/ 513 h 725"/>
                <a:gd name="T32" fmla="*/ 105 w 422"/>
                <a:gd name="T33" fmla="*/ 473 h 725"/>
                <a:gd name="T34" fmla="*/ 119 w 422"/>
                <a:gd name="T35" fmla="*/ 416 h 725"/>
                <a:gd name="T36" fmla="*/ 110 w 422"/>
                <a:gd name="T37" fmla="*/ 324 h 725"/>
                <a:gd name="T38" fmla="*/ 73 w 422"/>
                <a:gd name="T39" fmla="*/ 247 h 725"/>
                <a:gd name="T40" fmla="*/ 26 w 422"/>
                <a:gd name="T41" fmla="*/ 169 h 725"/>
                <a:gd name="T42" fmla="*/ 0 w 422"/>
                <a:gd name="T43" fmla="*/ 98 h 725"/>
                <a:gd name="T44" fmla="*/ 5 w 422"/>
                <a:gd name="T45" fmla="*/ 61 h 725"/>
                <a:gd name="T46" fmla="*/ 31 w 422"/>
                <a:gd name="T47" fmla="*/ 20 h 7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2"/>
                <a:gd name="T73" fmla="*/ 0 h 725"/>
                <a:gd name="T74" fmla="*/ 422 w 422"/>
                <a:gd name="T75" fmla="*/ 725 h 7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2" h="725">
                  <a:moveTo>
                    <a:pt x="31" y="20"/>
                  </a:moveTo>
                  <a:lnTo>
                    <a:pt x="105" y="0"/>
                  </a:lnTo>
                  <a:lnTo>
                    <a:pt x="198" y="9"/>
                  </a:lnTo>
                  <a:lnTo>
                    <a:pt x="282" y="77"/>
                  </a:lnTo>
                  <a:lnTo>
                    <a:pt x="359" y="195"/>
                  </a:lnTo>
                  <a:lnTo>
                    <a:pt x="396" y="303"/>
                  </a:lnTo>
                  <a:lnTo>
                    <a:pt x="422" y="447"/>
                  </a:lnTo>
                  <a:lnTo>
                    <a:pt x="422" y="581"/>
                  </a:lnTo>
                  <a:lnTo>
                    <a:pt x="401" y="637"/>
                  </a:lnTo>
                  <a:lnTo>
                    <a:pt x="354" y="694"/>
                  </a:lnTo>
                  <a:lnTo>
                    <a:pt x="292" y="720"/>
                  </a:lnTo>
                  <a:lnTo>
                    <a:pt x="193" y="725"/>
                  </a:lnTo>
                  <a:lnTo>
                    <a:pt x="115" y="699"/>
                  </a:lnTo>
                  <a:lnTo>
                    <a:pt x="79" y="647"/>
                  </a:lnTo>
                  <a:lnTo>
                    <a:pt x="63" y="602"/>
                  </a:lnTo>
                  <a:lnTo>
                    <a:pt x="73" y="513"/>
                  </a:lnTo>
                  <a:lnTo>
                    <a:pt x="105" y="473"/>
                  </a:lnTo>
                  <a:lnTo>
                    <a:pt x="119" y="416"/>
                  </a:lnTo>
                  <a:lnTo>
                    <a:pt x="110" y="324"/>
                  </a:lnTo>
                  <a:lnTo>
                    <a:pt x="73" y="247"/>
                  </a:lnTo>
                  <a:lnTo>
                    <a:pt x="26" y="169"/>
                  </a:lnTo>
                  <a:lnTo>
                    <a:pt x="0" y="98"/>
                  </a:lnTo>
                  <a:lnTo>
                    <a:pt x="5" y="61"/>
                  </a:lnTo>
                  <a:lnTo>
                    <a:pt x="31" y="2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7"/>
            <p:cNvSpPr>
              <a:spLocks/>
            </p:cNvSpPr>
            <p:nvPr/>
          </p:nvSpPr>
          <p:spPr bwMode="auto">
            <a:xfrm>
              <a:off x="2719" y="2153"/>
              <a:ext cx="465" cy="730"/>
            </a:xfrm>
            <a:custGeom>
              <a:avLst/>
              <a:gdLst>
                <a:gd name="T0" fmla="*/ 25 w 465"/>
                <a:gd name="T1" fmla="*/ 0 h 730"/>
                <a:gd name="T2" fmla="*/ 0 w 465"/>
                <a:gd name="T3" fmla="*/ 31 h 730"/>
                <a:gd name="T4" fmla="*/ 4 w 465"/>
                <a:gd name="T5" fmla="*/ 87 h 730"/>
                <a:gd name="T6" fmla="*/ 62 w 465"/>
                <a:gd name="T7" fmla="*/ 139 h 730"/>
                <a:gd name="T8" fmla="*/ 140 w 465"/>
                <a:gd name="T9" fmla="*/ 175 h 730"/>
                <a:gd name="T10" fmla="*/ 264 w 465"/>
                <a:gd name="T11" fmla="*/ 226 h 730"/>
                <a:gd name="T12" fmla="*/ 346 w 465"/>
                <a:gd name="T13" fmla="*/ 278 h 730"/>
                <a:gd name="T14" fmla="*/ 403 w 465"/>
                <a:gd name="T15" fmla="*/ 344 h 730"/>
                <a:gd name="T16" fmla="*/ 414 w 465"/>
                <a:gd name="T17" fmla="*/ 386 h 730"/>
                <a:gd name="T18" fmla="*/ 388 w 465"/>
                <a:gd name="T19" fmla="*/ 431 h 730"/>
                <a:gd name="T20" fmla="*/ 336 w 465"/>
                <a:gd name="T21" fmla="*/ 473 h 730"/>
                <a:gd name="T22" fmla="*/ 253 w 465"/>
                <a:gd name="T23" fmla="*/ 525 h 730"/>
                <a:gd name="T24" fmla="*/ 212 w 465"/>
                <a:gd name="T25" fmla="*/ 545 h 730"/>
                <a:gd name="T26" fmla="*/ 191 w 465"/>
                <a:gd name="T27" fmla="*/ 581 h 730"/>
                <a:gd name="T28" fmla="*/ 191 w 465"/>
                <a:gd name="T29" fmla="*/ 612 h 730"/>
                <a:gd name="T30" fmla="*/ 253 w 465"/>
                <a:gd name="T31" fmla="*/ 633 h 730"/>
                <a:gd name="T32" fmla="*/ 315 w 465"/>
                <a:gd name="T33" fmla="*/ 674 h 730"/>
                <a:gd name="T34" fmla="*/ 346 w 465"/>
                <a:gd name="T35" fmla="*/ 725 h 730"/>
                <a:gd name="T36" fmla="*/ 377 w 465"/>
                <a:gd name="T37" fmla="*/ 730 h 730"/>
                <a:gd name="T38" fmla="*/ 398 w 465"/>
                <a:gd name="T39" fmla="*/ 694 h 730"/>
                <a:gd name="T40" fmla="*/ 372 w 465"/>
                <a:gd name="T41" fmla="*/ 653 h 730"/>
                <a:gd name="T42" fmla="*/ 299 w 465"/>
                <a:gd name="T43" fmla="*/ 612 h 730"/>
                <a:gd name="T44" fmla="*/ 243 w 465"/>
                <a:gd name="T45" fmla="*/ 586 h 730"/>
                <a:gd name="T46" fmla="*/ 253 w 465"/>
                <a:gd name="T47" fmla="*/ 570 h 730"/>
                <a:gd name="T48" fmla="*/ 325 w 465"/>
                <a:gd name="T49" fmla="*/ 530 h 730"/>
                <a:gd name="T50" fmla="*/ 409 w 465"/>
                <a:gd name="T51" fmla="*/ 483 h 730"/>
                <a:gd name="T52" fmla="*/ 439 w 465"/>
                <a:gd name="T53" fmla="*/ 443 h 730"/>
                <a:gd name="T54" fmla="*/ 465 w 465"/>
                <a:gd name="T55" fmla="*/ 386 h 730"/>
                <a:gd name="T56" fmla="*/ 455 w 465"/>
                <a:gd name="T57" fmla="*/ 314 h 730"/>
                <a:gd name="T58" fmla="*/ 393 w 465"/>
                <a:gd name="T59" fmla="*/ 257 h 730"/>
                <a:gd name="T60" fmla="*/ 299 w 465"/>
                <a:gd name="T61" fmla="*/ 180 h 730"/>
                <a:gd name="T62" fmla="*/ 212 w 465"/>
                <a:gd name="T63" fmla="*/ 113 h 730"/>
                <a:gd name="T64" fmla="*/ 119 w 465"/>
                <a:gd name="T65" fmla="*/ 41 h 730"/>
                <a:gd name="T66" fmla="*/ 77 w 465"/>
                <a:gd name="T67" fmla="*/ 0 h 730"/>
                <a:gd name="T68" fmla="*/ 25 w 465"/>
                <a:gd name="T69" fmla="*/ 0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5"/>
                <a:gd name="T106" fmla="*/ 0 h 730"/>
                <a:gd name="T107" fmla="*/ 465 w 465"/>
                <a:gd name="T108" fmla="*/ 730 h 7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5" h="730">
                  <a:moveTo>
                    <a:pt x="25" y="0"/>
                  </a:moveTo>
                  <a:lnTo>
                    <a:pt x="0" y="31"/>
                  </a:lnTo>
                  <a:lnTo>
                    <a:pt x="4" y="87"/>
                  </a:lnTo>
                  <a:lnTo>
                    <a:pt x="62" y="139"/>
                  </a:lnTo>
                  <a:lnTo>
                    <a:pt x="140" y="175"/>
                  </a:lnTo>
                  <a:lnTo>
                    <a:pt x="264" y="226"/>
                  </a:lnTo>
                  <a:lnTo>
                    <a:pt x="346" y="278"/>
                  </a:lnTo>
                  <a:lnTo>
                    <a:pt x="403" y="344"/>
                  </a:lnTo>
                  <a:lnTo>
                    <a:pt x="414" y="386"/>
                  </a:lnTo>
                  <a:lnTo>
                    <a:pt x="388" y="431"/>
                  </a:lnTo>
                  <a:lnTo>
                    <a:pt x="336" y="473"/>
                  </a:lnTo>
                  <a:lnTo>
                    <a:pt x="253" y="525"/>
                  </a:lnTo>
                  <a:lnTo>
                    <a:pt x="212" y="545"/>
                  </a:lnTo>
                  <a:lnTo>
                    <a:pt x="191" y="581"/>
                  </a:lnTo>
                  <a:lnTo>
                    <a:pt x="191" y="612"/>
                  </a:lnTo>
                  <a:lnTo>
                    <a:pt x="253" y="633"/>
                  </a:lnTo>
                  <a:lnTo>
                    <a:pt x="315" y="674"/>
                  </a:lnTo>
                  <a:lnTo>
                    <a:pt x="346" y="725"/>
                  </a:lnTo>
                  <a:lnTo>
                    <a:pt x="377" y="730"/>
                  </a:lnTo>
                  <a:lnTo>
                    <a:pt x="398" y="694"/>
                  </a:lnTo>
                  <a:lnTo>
                    <a:pt x="372" y="653"/>
                  </a:lnTo>
                  <a:lnTo>
                    <a:pt x="299" y="612"/>
                  </a:lnTo>
                  <a:lnTo>
                    <a:pt x="243" y="586"/>
                  </a:lnTo>
                  <a:lnTo>
                    <a:pt x="253" y="570"/>
                  </a:lnTo>
                  <a:lnTo>
                    <a:pt x="325" y="530"/>
                  </a:lnTo>
                  <a:lnTo>
                    <a:pt x="409" y="483"/>
                  </a:lnTo>
                  <a:lnTo>
                    <a:pt x="439" y="443"/>
                  </a:lnTo>
                  <a:lnTo>
                    <a:pt x="465" y="386"/>
                  </a:lnTo>
                  <a:lnTo>
                    <a:pt x="455" y="314"/>
                  </a:lnTo>
                  <a:lnTo>
                    <a:pt x="393" y="257"/>
                  </a:lnTo>
                  <a:lnTo>
                    <a:pt x="299" y="180"/>
                  </a:lnTo>
                  <a:lnTo>
                    <a:pt x="212" y="113"/>
                  </a:lnTo>
                  <a:lnTo>
                    <a:pt x="119" y="41"/>
                  </a:lnTo>
                  <a:lnTo>
                    <a:pt x="77" y="0"/>
                  </a:lnTo>
                  <a:lnTo>
                    <a:pt x="25"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8"/>
            <p:cNvSpPr>
              <a:spLocks/>
            </p:cNvSpPr>
            <p:nvPr/>
          </p:nvSpPr>
          <p:spPr bwMode="auto">
            <a:xfrm>
              <a:off x="2257" y="2158"/>
              <a:ext cx="344" cy="755"/>
            </a:xfrm>
            <a:custGeom>
              <a:avLst/>
              <a:gdLst>
                <a:gd name="T0" fmla="*/ 188 w 344"/>
                <a:gd name="T1" fmla="*/ 103 h 755"/>
                <a:gd name="T2" fmla="*/ 239 w 344"/>
                <a:gd name="T3" fmla="*/ 16 h 755"/>
                <a:gd name="T4" fmla="*/ 302 w 344"/>
                <a:gd name="T5" fmla="*/ 0 h 755"/>
                <a:gd name="T6" fmla="*/ 318 w 344"/>
                <a:gd name="T7" fmla="*/ 5 h 755"/>
                <a:gd name="T8" fmla="*/ 339 w 344"/>
                <a:gd name="T9" fmla="*/ 10 h 755"/>
                <a:gd name="T10" fmla="*/ 339 w 344"/>
                <a:gd name="T11" fmla="*/ 26 h 755"/>
                <a:gd name="T12" fmla="*/ 344 w 344"/>
                <a:gd name="T13" fmla="*/ 41 h 755"/>
                <a:gd name="T14" fmla="*/ 344 w 344"/>
                <a:gd name="T15" fmla="*/ 57 h 755"/>
                <a:gd name="T16" fmla="*/ 344 w 344"/>
                <a:gd name="T17" fmla="*/ 71 h 755"/>
                <a:gd name="T18" fmla="*/ 344 w 344"/>
                <a:gd name="T19" fmla="*/ 87 h 755"/>
                <a:gd name="T20" fmla="*/ 339 w 344"/>
                <a:gd name="T21" fmla="*/ 103 h 755"/>
                <a:gd name="T22" fmla="*/ 271 w 344"/>
                <a:gd name="T23" fmla="*/ 149 h 755"/>
                <a:gd name="T24" fmla="*/ 197 w 344"/>
                <a:gd name="T25" fmla="*/ 205 h 755"/>
                <a:gd name="T26" fmla="*/ 104 w 344"/>
                <a:gd name="T27" fmla="*/ 323 h 755"/>
                <a:gd name="T28" fmla="*/ 62 w 344"/>
                <a:gd name="T29" fmla="*/ 401 h 755"/>
                <a:gd name="T30" fmla="*/ 83 w 344"/>
                <a:gd name="T31" fmla="*/ 426 h 755"/>
                <a:gd name="T32" fmla="*/ 223 w 344"/>
                <a:gd name="T33" fmla="*/ 472 h 755"/>
                <a:gd name="T34" fmla="*/ 318 w 344"/>
                <a:gd name="T35" fmla="*/ 544 h 755"/>
                <a:gd name="T36" fmla="*/ 318 w 344"/>
                <a:gd name="T37" fmla="*/ 575 h 755"/>
                <a:gd name="T38" fmla="*/ 307 w 344"/>
                <a:gd name="T39" fmla="*/ 596 h 755"/>
                <a:gd name="T40" fmla="*/ 229 w 344"/>
                <a:gd name="T41" fmla="*/ 621 h 755"/>
                <a:gd name="T42" fmla="*/ 208 w 344"/>
                <a:gd name="T43" fmla="*/ 677 h 755"/>
                <a:gd name="T44" fmla="*/ 208 w 344"/>
                <a:gd name="T45" fmla="*/ 739 h 755"/>
                <a:gd name="T46" fmla="*/ 181 w 344"/>
                <a:gd name="T47" fmla="*/ 755 h 755"/>
                <a:gd name="T48" fmla="*/ 162 w 344"/>
                <a:gd name="T49" fmla="*/ 739 h 755"/>
                <a:gd name="T50" fmla="*/ 162 w 344"/>
                <a:gd name="T51" fmla="*/ 651 h 755"/>
                <a:gd name="T52" fmla="*/ 192 w 344"/>
                <a:gd name="T53" fmla="*/ 601 h 755"/>
                <a:gd name="T54" fmla="*/ 234 w 344"/>
                <a:gd name="T55" fmla="*/ 564 h 755"/>
                <a:gd name="T56" fmla="*/ 255 w 344"/>
                <a:gd name="T57" fmla="*/ 559 h 755"/>
                <a:gd name="T58" fmla="*/ 244 w 344"/>
                <a:gd name="T59" fmla="*/ 533 h 755"/>
                <a:gd name="T60" fmla="*/ 192 w 344"/>
                <a:gd name="T61" fmla="*/ 509 h 755"/>
                <a:gd name="T62" fmla="*/ 125 w 344"/>
                <a:gd name="T63" fmla="*/ 488 h 755"/>
                <a:gd name="T64" fmla="*/ 51 w 344"/>
                <a:gd name="T65" fmla="*/ 462 h 755"/>
                <a:gd name="T66" fmla="*/ 4 w 344"/>
                <a:gd name="T67" fmla="*/ 436 h 755"/>
                <a:gd name="T68" fmla="*/ 0 w 344"/>
                <a:gd name="T69" fmla="*/ 406 h 755"/>
                <a:gd name="T70" fmla="*/ 0 w 344"/>
                <a:gd name="T71" fmla="*/ 375 h 755"/>
                <a:gd name="T72" fmla="*/ 41 w 344"/>
                <a:gd name="T73" fmla="*/ 313 h 755"/>
                <a:gd name="T74" fmla="*/ 114 w 344"/>
                <a:gd name="T75" fmla="*/ 210 h 755"/>
                <a:gd name="T76" fmla="*/ 188 w 344"/>
                <a:gd name="T77" fmla="*/ 103 h 7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4"/>
                <a:gd name="T118" fmla="*/ 0 h 755"/>
                <a:gd name="T119" fmla="*/ 344 w 344"/>
                <a:gd name="T120" fmla="*/ 755 h 7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4" h="755">
                  <a:moveTo>
                    <a:pt x="188" y="103"/>
                  </a:moveTo>
                  <a:lnTo>
                    <a:pt x="239" y="16"/>
                  </a:lnTo>
                  <a:lnTo>
                    <a:pt x="302" y="0"/>
                  </a:lnTo>
                  <a:lnTo>
                    <a:pt x="318" y="5"/>
                  </a:lnTo>
                  <a:lnTo>
                    <a:pt x="339" y="10"/>
                  </a:lnTo>
                  <a:lnTo>
                    <a:pt x="339" y="26"/>
                  </a:lnTo>
                  <a:lnTo>
                    <a:pt x="344" y="41"/>
                  </a:lnTo>
                  <a:lnTo>
                    <a:pt x="344" y="57"/>
                  </a:lnTo>
                  <a:lnTo>
                    <a:pt x="344" y="71"/>
                  </a:lnTo>
                  <a:lnTo>
                    <a:pt x="344" y="87"/>
                  </a:lnTo>
                  <a:lnTo>
                    <a:pt x="339" y="103"/>
                  </a:lnTo>
                  <a:lnTo>
                    <a:pt x="271" y="149"/>
                  </a:lnTo>
                  <a:lnTo>
                    <a:pt x="197" y="205"/>
                  </a:lnTo>
                  <a:lnTo>
                    <a:pt x="104" y="323"/>
                  </a:lnTo>
                  <a:lnTo>
                    <a:pt x="62" y="401"/>
                  </a:lnTo>
                  <a:lnTo>
                    <a:pt x="83" y="426"/>
                  </a:lnTo>
                  <a:lnTo>
                    <a:pt x="223" y="472"/>
                  </a:lnTo>
                  <a:lnTo>
                    <a:pt x="318" y="544"/>
                  </a:lnTo>
                  <a:lnTo>
                    <a:pt x="318" y="575"/>
                  </a:lnTo>
                  <a:lnTo>
                    <a:pt x="307" y="596"/>
                  </a:lnTo>
                  <a:lnTo>
                    <a:pt x="229" y="621"/>
                  </a:lnTo>
                  <a:lnTo>
                    <a:pt x="208" y="677"/>
                  </a:lnTo>
                  <a:lnTo>
                    <a:pt x="208" y="739"/>
                  </a:lnTo>
                  <a:lnTo>
                    <a:pt x="181" y="755"/>
                  </a:lnTo>
                  <a:lnTo>
                    <a:pt x="162" y="739"/>
                  </a:lnTo>
                  <a:lnTo>
                    <a:pt x="162" y="651"/>
                  </a:lnTo>
                  <a:lnTo>
                    <a:pt x="192" y="601"/>
                  </a:lnTo>
                  <a:lnTo>
                    <a:pt x="234" y="564"/>
                  </a:lnTo>
                  <a:lnTo>
                    <a:pt x="255" y="559"/>
                  </a:lnTo>
                  <a:lnTo>
                    <a:pt x="244" y="533"/>
                  </a:lnTo>
                  <a:lnTo>
                    <a:pt x="192" y="509"/>
                  </a:lnTo>
                  <a:lnTo>
                    <a:pt x="125" y="488"/>
                  </a:lnTo>
                  <a:lnTo>
                    <a:pt x="51" y="462"/>
                  </a:lnTo>
                  <a:lnTo>
                    <a:pt x="4" y="436"/>
                  </a:lnTo>
                  <a:lnTo>
                    <a:pt x="0" y="406"/>
                  </a:lnTo>
                  <a:lnTo>
                    <a:pt x="0" y="375"/>
                  </a:lnTo>
                  <a:lnTo>
                    <a:pt x="41" y="313"/>
                  </a:lnTo>
                  <a:lnTo>
                    <a:pt x="114" y="210"/>
                  </a:lnTo>
                  <a:lnTo>
                    <a:pt x="188" y="103"/>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9"/>
            <p:cNvSpPr>
              <a:spLocks/>
            </p:cNvSpPr>
            <p:nvPr/>
          </p:nvSpPr>
          <p:spPr bwMode="auto">
            <a:xfrm>
              <a:off x="2743" y="2700"/>
              <a:ext cx="532" cy="1014"/>
            </a:xfrm>
            <a:custGeom>
              <a:avLst/>
              <a:gdLst>
                <a:gd name="T0" fmla="*/ 5 w 532"/>
                <a:gd name="T1" fmla="*/ 47 h 1014"/>
                <a:gd name="T2" fmla="*/ 36 w 532"/>
                <a:gd name="T3" fmla="*/ 0 h 1014"/>
                <a:gd name="T4" fmla="*/ 94 w 532"/>
                <a:gd name="T5" fmla="*/ 16 h 1014"/>
                <a:gd name="T6" fmla="*/ 160 w 532"/>
                <a:gd name="T7" fmla="*/ 66 h 1014"/>
                <a:gd name="T8" fmla="*/ 263 w 532"/>
                <a:gd name="T9" fmla="*/ 189 h 1014"/>
                <a:gd name="T10" fmla="*/ 305 w 532"/>
                <a:gd name="T11" fmla="*/ 286 h 1014"/>
                <a:gd name="T12" fmla="*/ 336 w 532"/>
                <a:gd name="T13" fmla="*/ 425 h 1014"/>
                <a:gd name="T14" fmla="*/ 352 w 532"/>
                <a:gd name="T15" fmla="*/ 645 h 1014"/>
                <a:gd name="T16" fmla="*/ 336 w 532"/>
                <a:gd name="T17" fmla="*/ 799 h 1014"/>
                <a:gd name="T18" fmla="*/ 326 w 532"/>
                <a:gd name="T19" fmla="*/ 870 h 1014"/>
                <a:gd name="T20" fmla="*/ 352 w 532"/>
                <a:gd name="T21" fmla="*/ 901 h 1014"/>
                <a:gd name="T22" fmla="*/ 486 w 532"/>
                <a:gd name="T23" fmla="*/ 927 h 1014"/>
                <a:gd name="T24" fmla="*/ 532 w 532"/>
                <a:gd name="T25" fmla="*/ 957 h 1014"/>
                <a:gd name="T26" fmla="*/ 522 w 532"/>
                <a:gd name="T27" fmla="*/ 988 h 1014"/>
                <a:gd name="T28" fmla="*/ 455 w 532"/>
                <a:gd name="T29" fmla="*/ 1014 h 1014"/>
                <a:gd name="T30" fmla="*/ 408 w 532"/>
                <a:gd name="T31" fmla="*/ 993 h 1014"/>
                <a:gd name="T32" fmla="*/ 372 w 532"/>
                <a:gd name="T33" fmla="*/ 957 h 1014"/>
                <a:gd name="T34" fmla="*/ 310 w 532"/>
                <a:gd name="T35" fmla="*/ 932 h 1014"/>
                <a:gd name="T36" fmla="*/ 243 w 532"/>
                <a:gd name="T37" fmla="*/ 927 h 1014"/>
                <a:gd name="T38" fmla="*/ 227 w 532"/>
                <a:gd name="T39" fmla="*/ 907 h 1014"/>
                <a:gd name="T40" fmla="*/ 253 w 532"/>
                <a:gd name="T41" fmla="*/ 865 h 1014"/>
                <a:gd name="T42" fmla="*/ 279 w 532"/>
                <a:gd name="T43" fmla="*/ 809 h 1014"/>
                <a:gd name="T44" fmla="*/ 289 w 532"/>
                <a:gd name="T45" fmla="*/ 697 h 1014"/>
                <a:gd name="T46" fmla="*/ 300 w 532"/>
                <a:gd name="T47" fmla="*/ 558 h 1014"/>
                <a:gd name="T48" fmla="*/ 284 w 532"/>
                <a:gd name="T49" fmla="*/ 430 h 1014"/>
                <a:gd name="T50" fmla="*/ 248 w 532"/>
                <a:gd name="T51" fmla="*/ 312 h 1014"/>
                <a:gd name="T52" fmla="*/ 207 w 532"/>
                <a:gd name="T53" fmla="*/ 246 h 1014"/>
                <a:gd name="T54" fmla="*/ 150 w 532"/>
                <a:gd name="T55" fmla="*/ 194 h 1014"/>
                <a:gd name="T56" fmla="*/ 68 w 532"/>
                <a:gd name="T57" fmla="*/ 133 h 1014"/>
                <a:gd name="T58" fmla="*/ 0 w 532"/>
                <a:gd name="T59" fmla="*/ 92 h 1014"/>
                <a:gd name="T60" fmla="*/ 5 w 532"/>
                <a:gd name="T61" fmla="*/ 47 h 10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4"/>
                <a:gd name="T95" fmla="*/ 532 w 532"/>
                <a:gd name="T96" fmla="*/ 1014 h 10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4">
                  <a:moveTo>
                    <a:pt x="5" y="47"/>
                  </a:moveTo>
                  <a:lnTo>
                    <a:pt x="36" y="0"/>
                  </a:lnTo>
                  <a:lnTo>
                    <a:pt x="94" y="16"/>
                  </a:lnTo>
                  <a:lnTo>
                    <a:pt x="160" y="66"/>
                  </a:lnTo>
                  <a:lnTo>
                    <a:pt x="263" y="189"/>
                  </a:lnTo>
                  <a:lnTo>
                    <a:pt x="305" y="286"/>
                  </a:lnTo>
                  <a:lnTo>
                    <a:pt x="336" y="425"/>
                  </a:lnTo>
                  <a:lnTo>
                    <a:pt x="352" y="645"/>
                  </a:lnTo>
                  <a:lnTo>
                    <a:pt x="336" y="799"/>
                  </a:lnTo>
                  <a:lnTo>
                    <a:pt x="326" y="870"/>
                  </a:lnTo>
                  <a:lnTo>
                    <a:pt x="352" y="901"/>
                  </a:lnTo>
                  <a:lnTo>
                    <a:pt x="486" y="927"/>
                  </a:lnTo>
                  <a:lnTo>
                    <a:pt x="532" y="957"/>
                  </a:lnTo>
                  <a:lnTo>
                    <a:pt x="522" y="988"/>
                  </a:lnTo>
                  <a:lnTo>
                    <a:pt x="455" y="1014"/>
                  </a:lnTo>
                  <a:lnTo>
                    <a:pt x="408" y="993"/>
                  </a:lnTo>
                  <a:lnTo>
                    <a:pt x="372" y="957"/>
                  </a:lnTo>
                  <a:lnTo>
                    <a:pt x="310" y="932"/>
                  </a:lnTo>
                  <a:lnTo>
                    <a:pt x="243" y="927"/>
                  </a:lnTo>
                  <a:lnTo>
                    <a:pt x="227" y="907"/>
                  </a:lnTo>
                  <a:lnTo>
                    <a:pt x="253" y="865"/>
                  </a:lnTo>
                  <a:lnTo>
                    <a:pt x="279" y="809"/>
                  </a:lnTo>
                  <a:lnTo>
                    <a:pt x="289" y="697"/>
                  </a:lnTo>
                  <a:lnTo>
                    <a:pt x="300" y="558"/>
                  </a:lnTo>
                  <a:lnTo>
                    <a:pt x="284" y="430"/>
                  </a:lnTo>
                  <a:lnTo>
                    <a:pt x="248" y="312"/>
                  </a:lnTo>
                  <a:lnTo>
                    <a:pt x="207" y="246"/>
                  </a:lnTo>
                  <a:lnTo>
                    <a:pt x="150" y="194"/>
                  </a:lnTo>
                  <a:lnTo>
                    <a:pt x="68" y="133"/>
                  </a:lnTo>
                  <a:lnTo>
                    <a:pt x="0" y="92"/>
                  </a:lnTo>
                  <a:lnTo>
                    <a:pt x="5" y="47"/>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0"/>
            <p:cNvSpPr>
              <a:spLocks/>
            </p:cNvSpPr>
            <p:nvPr/>
          </p:nvSpPr>
          <p:spPr bwMode="auto">
            <a:xfrm>
              <a:off x="2485" y="2700"/>
              <a:ext cx="304" cy="1024"/>
            </a:xfrm>
            <a:custGeom>
              <a:avLst/>
              <a:gdLst>
                <a:gd name="T0" fmla="*/ 173 w 304"/>
                <a:gd name="T1" fmla="*/ 52 h 1024"/>
                <a:gd name="T2" fmla="*/ 209 w 304"/>
                <a:gd name="T3" fmla="*/ 0 h 1024"/>
                <a:gd name="T4" fmla="*/ 257 w 304"/>
                <a:gd name="T5" fmla="*/ 10 h 1024"/>
                <a:gd name="T6" fmla="*/ 293 w 304"/>
                <a:gd name="T7" fmla="*/ 76 h 1024"/>
                <a:gd name="T8" fmla="*/ 262 w 304"/>
                <a:gd name="T9" fmla="*/ 123 h 1024"/>
                <a:gd name="T10" fmla="*/ 225 w 304"/>
                <a:gd name="T11" fmla="*/ 189 h 1024"/>
                <a:gd name="T12" fmla="*/ 199 w 304"/>
                <a:gd name="T13" fmla="*/ 286 h 1024"/>
                <a:gd name="T14" fmla="*/ 199 w 304"/>
                <a:gd name="T15" fmla="*/ 425 h 1024"/>
                <a:gd name="T16" fmla="*/ 215 w 304"/>
                <a:gd name="T17" fmla="*/ 584 h 1024"/>
                <a:gd name="T18" fmla="*/ 257 w 304"/>
                <a:gd name="T19" fmla="*/ 768 h 1024"/>
                <a:gd name="T20" fmla="*/ 299 w 304"/>
                <a:gd name="T21" fmla="*/ 896 h 1024"/>
                <a:gd name="T22" fmla="*/ 304 w 304"/>
                <a:gd name="T23" fmla="*/ 947 h 1024"/>
                <a:gd name="T24" fmla="*/ 272 w 304"/>
                <a:gd name="T25" fmla="*/ 967 h 1024"/>
                <a:gd name="T26" fmla="*/ 230 w 304"/>
                <a:gd name="T27" fmla="*/ 957 h 1024"/>
                <a:gd name="T28" fmla="*/ 152 w 304"/>
                <a:gd name="T29" fmla="*/ 978 h 1024"/>
                <a:gd name="T30" fmla="*/ 84 w 304"/>
                <a:gd name="T31" fmla="*/ 1024 h 1024"/>
                <a:gd name="T32" fmla="*/ 58 w 304"/>
                <a:gd name="T33" fmla="*/ 1024 h 1024"/>
                <a:gd name="T34" fmla="*/ 0 w 304"/>
                <a:gd name="T35" fmla="*/ 983 h 1024"/>
                <a:gd name="T36" fmla="*/ 5 w 304"/>
                <a:gd name="T37" fmla="*/ 947 h 1024"/>
                <a:gd name="T38" fmla="*/ 79 w 304"/>
                <a:gd name="T39" fmla="*/ 917 h 1024"/>
                <a:gd name="T40" fmla="*/ 204 w 304"/>
                <a:gd name="T41" fmla="*/ 911 h 1024"/>
                <a:gd name="T42" fmla="*/ 246 w 304"/>
                <a:gd name="T43" fmla="*/ 911 h 1024"/>
                <a:gd name="T44" fmla="*/ 241 w 304"/>
                <a:gd name="T45" fmla="*/ 891 h 1024"/>
                <a:gd name="T46" fmla="*/ 220 w 304"/>
                <a:gd name="T47" fmla="*/ 783 h 1024"/>
                <a:gd name="T48" fmla="*/ 178 w 304"/>
                <a:gd name="T49" fmla="*/ 660 h 1024"/>
                <a:gd name="T50" fmla="*/ 146 w 304"/>
                <a:gd name="T51" fmla="*/ 553 h 1024"/>
                <a:gd name="T52" fmla="*/ 125 w 304"/>
                <a:gd name="T53" fmla="*/ 435 h 1024"/>
                <a:gd name="T54" fmla="*/ 121 w 304"/>
                <a:gd name="T55" fmla="*/ 312 h 1024"/>
                <a:gd name="T56" fmla="*/ 136 w 304"/>
                <a:gd name="T57" fmla="*/ 220 h 1024"/>
                <a:gd name="T58" fmla="*/ 146 w 304"/>
                <a:gd name="T59" fmla="*/ 102 h 1024"/>
                <a:gd name="T60" fmla="*/ 173 w 304"/>
                <a:gd name="T61" fmla="*/ 52 h 10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4"/>
                <a:gd name="T94" fmla="*/ 0 h 1024"/>
                <a:gd name="T95" fmla="*/ 304 w 304"/>
                <a:gd name="T96" fmla="*/ 1024 h 10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4" h="1024">
                  <a:moveTo>
                    <a:pt x="173" y="52"/>
                  </a:moveTo>
                  <a:lnTo>
                    <a:pt x="209" y="0"/>
                  </a:lnTo>
                  <a:lnTo>
                    <a:pt x="257" y="10"/>
                  </a:lnTo>
                  <a:lnTo>
                    <a:pt x="293" y="76"/>
                  </a:lnTo>
                  <a:lnTo>
                    <a:pt x="262" y="123"/>
                  </a:lnTo>
                  <a:lnTo>
                    <a:pt x="225" y="189"/>
                  </a:lnTo>
                  <a:lnTo>
                    <a:pt x="199" y="286"/>
                  </a:lnTo>
                  <a:lnTo>
                    <a:pt x="199" y="425"/>
                  </a:lnTo>
                  <a:lnTo>
                    <a:pt x="215" y="584"/>
                  </a:lnTo>
                  <a:lnTo>
                    <a:pt x="257" y="768"/>
                  </a:lnTo>
                  <a:lnTo>
                    <a:pt x="299" y="896"/>
                  </a:lnTo>
                  <a:lnTo>
                    <a:pt x="304" y="947"/>
                  </a:lnTo>
                  <a:lnTo>
                    <a:pt x="272" y="967"/>
                  </a:lnTo>
                  <a:lnTo>
                    <a:pt x="230" y="957"/>
                  </a:lnTo>
                  <a:lnTo>
                    <a:pt x="152" y="978"/>
                  </a:lnTo>
                  <a:lnTo>
                    <a:pt x="84" y="1024"/>
                  </a:lnTo>
                  <a:lnTo>
                    <a:pt x="58" y="1024"/>
                  </a:lnTo>
                  <a:lnTo>
                    <a:pt x="0" y="983"/>
                  </a:lnTo>
                  <a:lnTo>
                    <a:pt x="5" y="947"/>
                  </a:lnTo>
                  <a:lnTo>
                    <a:pt x="79" y="917"/>
                  </a:lnTo>
                  <a:lnTo>
                    <a:pt x="204" y="911"/>
                  </a:lnTo>
                  <a:lnTo>
                    <a:pt x="246" y="911"/>
                  </a:lnTo>
                  <a:lnTo>
                    <a:pt x="241" y="891"/>
                  </a:lnTo>
                  <a:lnTo>
                    <a:pt x="220" y="783"/>
                  </a:lnTo>
                  <a:lnTo>
                    <a:pt x="178" y="660"/>
                  </a:lnTo>
                  <a:lnTo>
                    <a:pt x="146" y="553"/>
                  </a:lnTo>
                  <a:lnTo>
                    <a:pt x="125" y="435"/>
                  </a:lnTo>
                  <a:lnTo>
                    <a:pt x="121" y="312"/>
                  </a:lnTo>
                  <a:lnTo>
                    <a:pt x="136" y="220"/>
                  </a:lnTo>
                  <a:lnTo>
                    <a:pt x="146" y="102"/>
                  </a:lnTo>
                  <a:lnTo>
                    <a:pt x="173" y="52"/>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893" name="Group 11"/>
          <p:cNvGrpSpPr>
            <a:grpSpLocks/>
          </p:cNvGrpSpPr>
          <p:nvPr/>
        </p:nvGrpSpPr>
        <p:grpSpPr bwMode="auto">
          <a:xfrm>
            <a:off x="8293100" y="3919538"/>
            <a:ext cx="1414463" cy="2216150"/>
            <a:chOff x="2759" y="1332"/>
            <a:chExt cx="1500" cy="2351"/>
          </a:xfrm>
        </p:grpSpPr>
        <p:sp>
          <p:nvSpPr>
            <p:cNvPr id="37896" name="Freeform 12"/>
            <p:cNvSpPr>
              <a:spLocks/>
            </p:cNvSpPr>
            <p:nvPr/>
          </p:nvSpPr>
          <p:spPr bwMode="auto">
            <a:xfrm>
              <a:off x="3468" y="1332"/>
              <a:ext cx="381" cy="476"/>
            </a:xfrm>
            <a:custGeom>
              <a:avLst/>
              <a:gdLst>
                <a:gd name="T0" fmla="*/ 109 w 381"/>
                <a:gd name="T1" fmla="*/ 284 h 476"/>
                <a:gd name="T2" fmla="*/ 94 w 381"/>
                <a:gd name="T3" fmla="*/ 166 h 476"/>
                <a:gd name="T4" fmla="*/ 100 w 381"/>
                <a:gd name="T5" fmla="*/ 83 h 476"/>
                <a:gd name="T6" fmla="*/ 121 w 381"/>
                <a:gd name="T7" fmla="*/ 36 h 476"/>
                <a:gd name="T8" fmla="*/ 162 w 381"/>
                <a:gd name="T9" fmla="*/ 5 h 476"/>
                <a:gd name="T10" fmla="*/ 225 w 381"/>
                <a:gd name="T11" fmla="*/ 0 h 476"/>
                <a:gd name="T12" fmla="*/ 282 w 381"/>
                <a:gd name="T13" fmla="*/ 47 h 476"/>
                <a:gd name="T14" fmla="*/ 313 w 381"/>
                <a:gd name="T15" fmla="*/ 94 h 476"/>
                <a:gd name="T16" fmla="*/ 355 w 381"/>
                <a:gd name="T17" fmla="*/ 176 h 476"/>
                <a:gd name="T18" fmla="*/ 376 w 381"/>
                <a:gd name="T19" fmla="*/ 269 h 476"/>
                <a:gd name="T20" fmla="*/ 381 w 381"/>
                <a:gd name="T21" fmla="*/ 373 h 476"/>
                <a:gd name="T22" fmla="*/ 371 w 381"/>
                <a:gd name="T23" fmla="*/ 445 h 476"/>
                <a:gd name="T24" fmla="*/ 334 w 381"/>
                <a:gd name="T25" fmla="*/ 471 h 476"/>
                <a:gd name="T26" fmla="*/ 309 w 381"/>
                <a:gd name="T27" fmla="*/ 476 h 476"/>
                <a:gd name="T28" fmla="*/ 256 w 381"/>
                <a:gd name="T29" fmla="*/ 471 h 476"/>
                <a:gd name="T30" fmla="*/ 198 w 381"/>
                <a:gd name="T31" fmla="*/ 434 h 476"/>
                <a:gd name="T32" fmla="*/ 162 w 381"/>
                <a:gd name="T33" fmla="*/ 378 h 476"/>
                <a:gd name="T34" fmla="*/ 135 w 381"/>
                <a:gd name="T35" fmla="*/ 331 h 476"/>
                <a:gd name="T36" fmla="*/ 52 w 381"/>
                <a:gd name="T37" fmla="*/ 357 h 476"/>
                <a:gd name="T38" fmla="*/ 10 w 381"/>
                <a:gd name="T39" fmla="*/ 368 h 476"/>
                <a:gd name="T40" fmla="*/ 0 w 381"/>
                <a:gd name="T41" fmla="*/ 336 h 476"/>
                <a:gd name="T42" fmla="*/ 16 w 381"/>
                <a:gd name="T43" fmla="*/ 305 h 476"/>
                <a:gd name="T44" fmla="*/ 109 w 381"/>
                <a:gd name="T45" fmla="*/ 284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1"/>
                <a:gd name="T70" fmla="*/ 0 h 476"/>
                <a:gd name="T71" fmla="*/ 381 w 381"/>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1" h="476">
                  <a:moveTo>
                    <a:pt x="109" y="284"/>
                  </a:moveTo>
                  <a:lnTo>
                    <a:pt x="94" y="166"/>
                  </a:lnTo>
                  <a:lnTo>
                    <a:pt x="100" y="83"/>
                  </a:lnTo>
                  <a:lnTo>
                    <a:pt x="121" y="36"/>
                  </a:lnTo>
                  <a:lnTo>
                    <a:pt x="162" y="5"/>
                  </a:lnTo>
                  <a:lnTo>
                    <a:pt x="225" y="0"/>
                  </a:lnTo>
                  <a:lnTo>
                    <a:pt x="282" y="47"/>
                  </a:lnTo>
                  <a:lnTo>
                    <a:pt x="313" y="94"/>
                  </a:lnTo>
                  <a:lnTo>
                    <a:pt x="355" y="176"/>
                  </a:lnTo>
                  <a:lnTo>
                    <a:pt x="376" y="269"/>
                  </a:lnTo>
                  <a:lnTo>
                    <a:pt x="381" y="373"/>
                  </a:lnTo>
                  <a:lnTo>
                    <a:pt x="371" y="445"/>
                  </a:lnTo>
                  <a:lnTo>
                    <a:pt x="334" y="471"/>
                  </a:lnTo>
                  <a:lnTo>
                    <a:pt x="309" y="476"/>
                  </a:lnTo>
                  <a:lnTo>
                    <a:pt x="256" y="471"/>
                  </a:lnTo>
                  <a:lnTo>
                    <a:pt x="198" y="434"/>
                  </a:lnTo>
                  <a:lnTo>
                    <a:pt x="162" y="378"/>
                  </a:lnTo>
                  <a:lnTo>
                    <a:pt x="135" y="331"/>
                  </a:lnTo>
                  <a:lnTo>
                    <a:pt x="52" y="357"/>
                  </a:lnTo>
                  <a:lnTo>
                    <a:pt x="10" y="368"/>
                  </a:lnTo>
                  <a:lnTo>
                    <a:pt x="0" y="336"/>
                  </a:lnTo>
                  <a:lnTo>
                    <a:pt x="16" y="305"/>
                  </a:lnTo>
                  <a:lnTo>
                    <a:pt x="109" y="284"/>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Freeform 13"/>
            <p:cNvSpPr>
              <a:spLocks/>
            </p:cNvSpPr>
            <p:nvPr/>
          </p:nvSpPr>
          <p:spPr bwMode="auto">
            <a:xfrm>
              <a:off x="3646" y="1874"/>
              <a:ext cx="325" cy="781"/>
            </a:xfrm>
            <a:custGeom>
              <a:avLst/>
              <a:gdLst>
                <a:gd name="T0" fmla="*/ 53 w 325"/>
                <a:gd name="T1" fmla="*/ 128 h 781"/>
                <a:gd name="T2" fmla="*/ 58 w 325"/>
                <a:gd name="T3" fmla="*/ 62 h 781"/>
                <a:gd name="T4" fmla="*/ 79 w 325"/>
                <a:gd name="T5" fmla="*/ 26 h 781"/>
                <a:gd name="T6" fmla="*/ 131 w 325"/>
                <a:gd name="T7" fmla="*/ 0 h 781"/>
                <a:gd name="T8" fmla="*/ 178 w 325"/>
                <a:gd name="T9" fmla="*/ 5 h 781"/>
                <a:gd name="T10" fmla="*/ 215 w 325"/>
                <a:gd name="T11" fmla="*/ 31 h 781"/>
                <a:gd name="T12" fmla="*/ 251 w 325"/>
                <a:gd name="T13" fmla="*/ 78 h 781"/>
                <a:gd name="T14" fmla="*/ 293 w 325"/>
                <a:gd name="T15" fmla="*/ 165 h 781"/>
                <a:gd name="T16" fmla="*/ 314 w 325"/>
                <a:gd name="T17" fmla="*/ 283 h 781"/>
                <a:gd name="T18" fmla="*/ 325 w 325"/>
                <a:gd name="T19" fmla="*/ 406 h 781"/>
                <a:gd name="T20" fmla="*/ 314 w 325"/>
                <a:gd name="T21" fmla="*/ 550 h 781"/>
                <a:gd name="T22" fmla="*/ 278 w 325"/>
                <a:gd name="T23" fmla="*/ 667 h 781"/>
                <a:gd name="T24" fmla="*/ 241 w 325"/>
                <a:gd name="T25" fmla="*/ 719 h 781"/>
                <a:gd name="T26" fmla="*/ 183 w 325"/>
                <a:gd name="T27" fmla="*/ 765 h 781"/>
                <a:gd name="T28" fmla="*/ 131 w 325"/>
                <a:gd name="T29" fmla="*/ 781 h 781"/>
                <a:gd name="T30" fmla="*/ 74 w 325"/>
                <a:gd name="T31" fmla="*/ 776 h 781"/>
                <a:gd name="T32" fmla="*/ 32 w 325"/>
                <a:gd name="T33" fmla="*/ 729 h 781"/>
                <a:gd name="T34" fmla="*/ 0 w 325"/>
                <a:gd name="T35" fmla="*/ 683 h 781"/>
                <a:gd name="T36" fmla="*/ 0 w 325"/>
                <a:gd name="T37" fmla="*/ 616 h 781"/>
                <a:gd name="T38" fmla="*/ 5 w 325"/>
                <a:gd name="T39" fmla="*/ 534 h 781"/>
                <a:gd name="T40" fmla="*/ 42 w 325"/>
                <a:gd name="T41" fmla="*/ 472 h 781"/>
                <a:gd name="T42" fmla="*/ 79 w 325"/>
                <a:gd name="T43" fmla="*/ 411 h 781"/>
                <a:gd name="T44" fmla="*/ 95 w 325"/>
                <a:gd name="T45" fmla="*/ 354 h 781"/>
                <a:gd name="T46" fmla="*/ 95 w 325"/>
                <a:gd name="T47" fmla="*/ 278 h 781"/>
                <a:gd name="T48" fmla="*/ 63 w 325"/>
                <a:gd name="T49" fmla="*/ 196 h 781"/>
                <a:gd name="T50" fmla="*/ 53 w 325"/>
                <a:gd name="T51" fmla="*/ 128 h 7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781"/>
                <a:gd name="T80" fmla="*/ 325 w 325"/>
                <a:gd name="T81" fmla="*/ 781 h 7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781">
                  <a:moveTo>
                    <a:pt x="53" y="128"/>
                  </a:moveTo>
                  <a:lnTo>
                    <a:pt x="58" y="62"/>
                  </a:lnTo>
                  <a:lnTo>
                    <a:pt x="79" y="26"/>
                  </a:lnTo>
                  <a:lnTo>
                    <a:pt x="131" y="0"/>
                  </a:lnTo>
                  <a:lnTo>
                    <a:pt x="178" y="5"/>
                  </a:lnTo>
                  <a:lnTo>
                    <a:pt x="215" y="31"/>
                  </a:lnTo>
                  <a:lnTo>
                    <a:pt x="251" y="78"/>
                  </a:lnTo>
                  <a:lnTo>
                    <a:pt x="293" y="165"/>
                  </a:lnTo>
                  <a:lnTo>
                    <a:pt x="314" y="283"/>
                  </a:lnTo>
                  <a:lnTo>
                    <a:pt x="325" y="406"/>
                  </a:lnTo>
                  <a:lnTo>
                    <a:pt x="314" y="550"/>
                  </a:lnTo>
                  <a:lnTo>
                    <a:pt x="278" y="667"/>
                  </a:lnTo>
                  <a:lnTo>
                    <a:pt x="241" y="719"/>
                  </a:lnTo>
                  <a:lnTo>
                    <a:pt x="183" y="765"/>
                  </a:lnTo>
                  <a:lnTo>
                    <a:pt x="131" y="781"/>
                  </a:lnTo>
                  <a:lnTo>
                    <a:pt x="74" y="776"/>
                  </a:lnTo>
                  <a:lnTo>
                    <a:pt x="32" y="729"/>
                  </a:lnTo>
                  <a:lnTo>
                    <a:pt x="0" y="683"/>
                  </a:lnTo>
                  <a:lnTo>
                    <a:pt x="0" y="616"/>
                  </a:lnTo>
                  <a:lnTo>
                    <a:pt x="5" y="534"/>
                  </a:lnTo>
                  <a:lnTo>
                    <a:pt x="42" y="472"/>
                  </a:lnTo>
                  <a:lnTo>
                    <a:pt x="79" y="411"/>
                  </a:lnTo>
                  <a:lnTo>
                    <a:pt x="95" y="354"/>
                  </a:lnTo>
                  <a:lnTo>
                    <a:pt x="95" y="278"/>
                  </a:lnTo>
                  <a:lnTo>
                    <a:pt x="63" y="196"/>
                  </a:lnTo>
                  <a:lnTo>
                    <a:pt x="53" y="128"/>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Freeform 14"/>
            <p:cNvSpPr>
              <a:spLocks/>
            </p:cNvSpPr>
            <p:nvPr/>
          </p:nvSpPr>
          <p:spPr bwMode="auto">
            <a:xfrm>
              <a:off x="3804" y="1895"/>
              <a:ext cx="455" cy="866"/>
            </a:xfrm>
            <a:custGeom>
              <a:avLst/>
              <a:gdLst>
                <a:gd name="T0" fmla="*/ 16 w 455"/>
                <a:gd name="T1" fmla="*/ 0 h 866"/>
                <a:gd name="T2" fmla="*/ 0 w 455"/>
                <a:gd name="T3" fmla="*/ 47 h 866"/>
                <a:gd name="T4" fmla="*/ 20 w 455"/>
                <a:gd name="T5" fmla="*/ 92 h 866"/>
                <a:gd name="T6" fmla="*/ 82 w 455"/>
                <a:gd name="T7" fmla="*/ 118 h 866"/>
                <a:gd name="T8" fmla="*/ 170 w 455"/>
                <a:gd name="T9" fmla="*/ 154 h 866"/>
                <a:gd name="T10" fmla="*/ 264 w 455"/>
                <a:gd name="T11" fmla="*/ 246 h 866"/>
                <a:gd name="T12" fmla="*/ 352 w 455"/>
                <a:gd name="T13" fmla="*/ 369 h 866"/>
                <a:gd name="T14" fmla="*/ 378 w 455"/>
                <a:gd name="T15" fmla="*/ 441 h 866"/>
                <a:gd name="T16" fmla="*/ 378 w 455"/>
                <a:gd name="T17" fmla="*/ 482 h 866"/>
                <a:gd name="T18" fmla="*/ 352 w 455"/>
                <a:gd name="T19" fmla="*/ 513 h 866"/>
                <a:gd name="T20" fmla="*/ 248 w 455"/>
                <a:gd name="T21" fmla="*/ 548 h 866"/>
                <a:gd name="T22" fmla="*/ 149 w 455"/>
                <a:gd name="T23" fmla="*/ 605 h 866"/>
                <a:gd name="T24" fmla="*/ 103 w 455"/>
                <a:gd name="T25" fmla="*/ 651 h 866"/>
                <a:gd name="T26" fmla="*/ 109 w 455"/>
                <a:gd name="T27" fmla="*/ 697 h 866"/>
                <a:gd name="T28" fmla="*/ 170 w 455"/>
                <a:gd name="T29" fmla="*/ 718 h 866"/>
                <a:gd name="T30" fmla="*/ 243 w 455"/>
                <a:gd name="T31" fmla="*/ 774 h 866"/>
                <a:gd name="T32" fmla="*/ 274 w 455"/>
                <a:gd name="T33" fmla="*/ 841 h 866"/>
                <a:gd name="T34" fmla="*/ 315 w 455"/>
                <a:gd name="T35" fmla="*/ 866 h 866"/>
                <a:gd name="T36" fmla="*/ 341 w 455"/>
                <a:gd name="T37" fmla="*/ 846 h 866"/>
                <a:gd name="T38" fmla="*/ 341 w 455"/>
                <a:gd name="T39" fmla="*/ 800 h 866"/>
                <a:gd name="T40" fmla="*/ 238 w 455"/>
                <a:gd name="T41" fmla="*/ 713 h 866"/>
                <a:gd name="T42" fmla="*/ 154 w 455"/>
                <a:gd name="T43" fmla="*/ 682 h 866"/>
                <a:gd name="T44" fmla="*/ 149 w 455"/>
                <a:gd name="T45" fmla="*/ 666 h 866"/>
                <a:gd name="T46" fmla="*/ 186 w 455"/>
                <a:gd name="T47" fmla="*/ 631 h 866"/>
                <a:gd name="T48" fmla="*/ 274 w 455"/>
                <a:gd name="T49" fmla="*/ 585 h 866"/>
                <a:gd name="T50" fmla="*/ 378 w 455"/>
                <a:gd name="T51" fmla="*/ 554 h 866"/>
                <a:gd name="T52" fmla="*/ 435 w 455"/>
                <a:gd name="T53" fmla="*/ 524 h 866"/>
                <a:gd name="T54" fmla="*/ 455 w 455"/>
                <a:gd name="T55" fmla="*/ 467 h 866"/>
                <a:gd name="T56" fmla="*/ 439 w 455"/>
                <a:gd name="T57" fmla="*/ 406 h 866"/>
                <a:gd name="T58" fmla="*/ 367 w 455"/>
                <a:gd name="T59" fmla="*/ 293 h 866"/>
                <a:gd name="T60" fmla="*/ 254 w 455"/>
                <a:gd name="T61" fmla="*/ 144 h 866"/>
                <a:gd name="T62" fmla="*/ 135 w 455"/>
                <a:gd name="T63" fmla="*/ 41 h 866"/>
                <a:gd name="T64" fmla="*/ 82 w 455"/>
                <a:gd name="T65" fmla="*/ 5 h 866"/>
                <a:gd name="T66" fmla="*/ 16 w 455"/>
                <a:gd name="T67" fmla="*/ 0 h 8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866"/>
                <a:gd name="T104" fmla="*/ 455 w 455"/>
                <a:gd name="T105" fmla="*/ 866 h 8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866">
                  <a:moveTo>
                    <a:pt x="16" y="0"/>
                  </a:moveTo>
                  <a:lnTo>
                    <a:pt x="0" y="47"/>
                  </a:lnTo>
                  <a:lnTo>
                    <a:pt x="20" y="92"/>
                  </a:lnTo>
                  <a:lnTo>
                    <a:pt x="82" y="118"/>
                  </a:lnTo>
                  <a:lnTo>
                    <a:pt x="170" y="154"/>
                  </a:lnTo>
                  <a:lnTo>
                    <a:pt x="264" y="246"/>
                  </a:lnTo>
                  <a:lnTo>
                    <a:pt x="352" y="369"/>
                  </a:lnTo>
                  <a:lnTo>
                    <a:pt x="378" y="441"/>
                  </a:lnTo>
                  <a:lnTo>
                    <a:pt x="378" y="482"/>
                  </a:lnTo>
                  <a:lnTo>
                    <a:pt x="352" y="513"/>
                  </a:lnTo>
                  <a:lnTo>
                    <a:pt x="248" y="548"/>
                  </a:lnTo>
                  <a:lnTo>
                    <a:pt x="149" y="605"/>
                  </a:lnTo>
                  <a:lnTo>
                    <a:pt x="103" y="651"/>
                  </a:lnTo>
                  <a:lnTo>
                    <a:pt x="109" y="697"/>
                  </a:lnTo>
                  <a:lnTo>
                    <a:pt x="170" y="718"/>
                  </a:lnTo>
                  <a:lnTo>
                    <a:pt x="243" y="774"/>
                  </a:lnTo>
                  <a:lnTo>
                    <a:pt x="274" y="841"/>
                  </a:lnTo>
                  <a:lnTo>
                    <a:pt x="315" y="866"/>
                  </a:lnTo>
                  <a:lnTo>
                    <a:pt x="341" y="846"/>
                  </a:lnTo>
                  <a:lnTo>
                    <a:pt x="341" y="800"/>
                  </a:lnTo>
                  <a:lnTo>
                    <a:pt x="238" y="713"/>
                  </a:lnTo>
                  <a:lnTo>
                    <a:pt x="154" y="682"/>
                  </a:lnTo>
                  <a:lnTo>
                    <a:pt x="149" y="666"/>
                  </a:lnTo>
                  <a:lnTo>
                    <a:pt x="186" y="631"/>
                  </a:lnTo>
                  <a:lnTo>
                    <a:pt x="274" y="585"/>
                  </a:lnTo>
                  <a:lnTo>
                    <a:pt x="378" y="554"/>
                  </a:lnTo>
                  <a:lnTo>
                    <a:pt x="435" y="524"/>
                  </a:lnTo>
                  <a:lnTo>
                    <a:pt x="455" y="467"/>
                  </a:lnTo>
                  <a:lnTo>
                    <a:pt x="439" y="406"/>
                  </a:lnTo>
                  <a:lnTo>
                    <a:pt x="367" y="293"/>
                  </a:lnTo>
                  <a:lnTo>
                    <a:pt x="254" y="144"/>
                  </a:lnTo>
                  <a:lnTo>
                    <a:pt x="135" y="41"/>
                  </a:lnTo>
                  <a:lnTo>
                    <a:pt x="82" y="5"/>
                  </a:lnTo>
                  <a:lnTo>
                    <a:pt x="16" y="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9" name="Freeform 15"/>
            <p:cNvSpPr>
              <a:spLocks/>
            </p:cNvSpPr>
            <p:nvPr/>
          </p:nvSpPr>
          <p:spPr bwMode="auto">
            <a:xfrm>
              <a:off x="2759" y="1869"/>
              <a:ext cx="948" cy="390"/>
            </a:xfrm>
            <a:custGeom>
              <a:avLst/>
              <a:gdLst>
                <a:gd name="T0" fmla="*/ 742 w 948"/>
                <a:gd name="T1" fmla="*/ 78 h 390"/>
                <a:gd name="T2" fmla="*/ 870 w 948"/>
                <a:gd name="T3" fmla="*/ 16 h 390"/>
                <a:gd name="T4" fmla="*/ 917 w 948"/>
                <a:gd name="T5" fmla="*/ 0 h 390"/>
                <a:gd name="T6" fmla="*/ 948 w 948"/>
                <a:gd name="T7" fmla="*/ 26 h 390"/>
                <a:gd name="T8" fmla="*/ 943 w 948"/>
                <a:gd name="T9" fmla="*/ 52 h 390"/>
                <a:gd name="T10" fmla="*/ 922 w 948"/>
                <a:gd name="T11" fmla="*/ 105 h 390"/>
                <a:gd name="T12" fmla="*/ 881 w 948"/>
                <a:gd name="T13" fmla="*/ 140 h 390"/>
                <a:gd name="T14" fmla="*/ 846 w 948"/>
                <a:gd name="T15" fmla="*/ 140 h 390"/>
                <a:gd name="T16" fmla="*/ 799 w 948"/>
                <a:gd name="T17" fmla="*/ 145 h 390"/>
                <a:gd name="T18" fmla="*/ 707 w 948"/>
                <a:gd name="T19" fmla="*/ 171 h 390"/>
                <a:gd name="T20" fmla="*/ 548 w 948"/>
                <a:gd name="T21" fmla="*/ 260 h 390"/>
                <a:gd name="T22" fmla="*/ 385 w 948"/>
                <a:gd name="T23" fmla="*/ 327 h 390"/>
                <a:gd name="T24" fmla="*/ 205 w 948"/>
                <a:gd name="T25" fmla="*/ 390 h 390"/>
                <a:gd name="T26" fmla="*/ 149 w 948"/>
                <a:gd name="T27" fmla="*/ 380 h 390"/>
                <a:gd name="T28" fmla="*/ 108 w 948"/>
                <a:gd name="T29" fmla="*/ 333 h 390"/>
                <a:gd name="T30" fmla="*/ 57 w 948"/>
                <a:gd name="T31" fmla="*/ 285 h 390"/>
                <a:gd name="T32" fmla="*/ 5 w 948"/>
                <a:gd name="T33" fmla="*/ 255 h 390"/>
                <a:gd name="T34" fmla="*/ 0 w 948"/>
                <a:gd name="T35" fmla="*/ 213 h 390"/>
                <a:gd name="T36" fmla="*/ 57 w 948"/>
                <a:gd name="T37" fmla="*/ 219 h 390"/>
                <a:gd name="T38" fmla="*/ 144 w 948"/>
                <a:gd name="T39" fmla="*/ 292 h 390"/>
                <a:gd name="T40" fmla="*/ 175 w 948"/>
                <a:gd name="T41" fmla="*/ 343 h 390"/>
                <a:gd name="T42" fmla="*/ 225 w 948"/>
                <a:gd name="T43" fmla="*/ 333 h 390"/>
                <a:gd name="T44" fmla="*/ 379 w 948"/>
                <a:gd name="T45" fmla="*/ 271 h 390"/>
                <a:gd name="T46" fmla="*/ 517 w 948"/>
                <a:gd name="T47" fmla="*/ 192 h 390"/>
                <a:gd name="T48" fmla="*/ 661 w 948"/>
                <a:gd name="T49" fmla="*/ 119 h 390"/>
                <a:gd name="T50" fmla="*/ 742 w 948"/>
                <a:gd name="T51" fmla="*/ 78 h 3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8"/>
                <a:gd name="T79" fmla="*/ 0 h 390"/>
                <a:gd name="T80" fmla="*/ 948 w 948"/>
                <a:gd name="T81" fmla="*/ 390 h 3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8" h="390">
                  <a:moveTo>
                    <a:pt x="742" y="78"/>
                  </a:moveTo>
                  <a:lnTo>
                    <a:pt x="870" y="16"/>
                  </a:lnTo>
                  <a:lnTo>
                    <a:pt x="917" y="0"/>
                  </a:lnTo>
                  <a:lnTo>
                    <a:pt x="948" y="26"/>
                  </a:lnTo>
                  <a:lnTo>
                    <a:pt x="943" y="52"/>
                  </a:lnTo>
                  <a:lnTo>
                    <a:pt x="922" y="105"/>
                  </a:lnTo>
                  <a:lnTo>
                    <a:pt x="881" y="140"/>
                  </a:lnTo>
                  <a:lnTo>
                    <a:pt x="846" y="140"/>
                  </a:lnTo>
                  <a:lnTo>
                    <a:pt x="799" y="145"/>
                  </a:lnTo>
                  <a:lnTo>
                    <a:pt x="707" y="171"/>
                  </a:lnTo>
                  <a:lnTo>
                    <a:pt x="548" y="260"/>
                  </a:lnTo>
                  <a:lnTo>
                    <a:pt x="385" y="327"/>
                  </a:lnTo>
                  <a:lnTo>
                    <a:pt x="205" y="390"/>
                  </a:lnTo>
                  <a:lnTo>
                    <a:pt x="149" y="380"/>
                  </a:lnTo>
                  <a:lnTo>
                    <a:pt x="108" y="333"/>
                  </a:lnTo>
                  <a:lnTo>
                    <a:pt x="57" y="285"/>
                  </a:lnTo>
                  <a:lnTo>
                    <a:pt x="5" y="255"/>
                  </a:lnTo>
                  <a:lnTo>
                    <a:pt x="0" y="213"/>
                  </a:lnTo>
                  <a:lnTo>
                    <a:pt x="57" y="219"/>
                  </a:lnTo>
                  <a:lnTo>
                    <a:pt x="144" y="292"/>
                  </a:lnTo>
                  <a:lnTo>
                    <a:pt x="175" y="343"/>
                  </a:lnTo>
                  <a:lnTo>
                    <a:pt x="225" y="333"/>
                  </a:lnTo>
                  <a:lnTo>
                    <a:pt x="379" y="271"/>
                  </a:lnTo>
                  <a:lnTo>
                    <a:pt x="517" y="192"/>
                  </a:lnTo>
                  <a:lnTo>
                    <a:pt x="661" y="119"/>
                  </a:lnTo>
                  <a:lnTo>
                    <a:pt x="742" y="78"/>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6"/>
            <p:cNvSpPr>
              <a:spLocks/>
            </p:cNvSpPr>
            <p:nvPr/>
          </p:nvSpPr>
          <p:spPr bwMode="auto">
            <a:xfrm>
              <a:off x="3727" y="2559"/>
              <a:ext cx="437" cy="1023"/>
            </a:xfrm>
            <a:custGeom>
              <a:avLst/>
              <a:gdLst>
                <a:gd name="T0" fmla="*/ 0 w 437"/>
                <a:gd name="T1" fmla="*/ 56 h 1023"/>
                <a:gd name="T2" fmla="*/ 0 w 437"/>
                <a:gd name="T3" fmla="*/ 14 h 1023"/>
                <a:gd name="T4" fmla="*/ 68 w 437"/>
                <a:gd name="T5" fmla="*/ 0 h 1023"/>
                <a:gd name="T6" fmla="*/ 99 w 437"/>
                <a:gd name="T7" fmla="*/ 21 h 1023"/>
                <a:gd name="T8" fmla="*/ 203 w 437"/>
                <a:gd name="T9" fmla="*/ 163 h 1023"/>
                <a:gd name="T10" fmla="*/ 260 w 437"/>
                <a:gd name="T11" fmla="*/ 307 h 1023"/>
                <a:gd name="T12" fmla="*/ 271 w 437"/>
                <a:gd name="T13" fmla="*/ 456 h 1023"/>
                <a:gd name="T14" fmla="*/ 255 w 437"/>
                <a:gd name="T15" fmla="*/ 619 h 1023"/>
                <a:gd name="T16" fmla="*/ 224 w 437"/>
                <a:gd name="T17" fmla="*/ 808 h 1023"/>
                <a:gd name="T18" fmla="*/ 203 w 437"/>
                <a:gd name="T19" fmla="*/ 926 h 1023"/>
                <a:gd name="T20" fmla="*/ 213 w 437"/>
                <a:gd name="T21" fmla="*/ 952 h 1023"/>
                <a:gd name="T22" fmla="*/ 343 w 437"/>
                <a:gd name="T23" fmla="*/ 941 h 1023"/>
                <a:gd name="T24" fmla="*/ 416 w 437"/>
                <a:gd name="T25" fmla="*/ 941 h 1023"/>
                <a:gd name="T26" fmla="*/ 437 w 437"/>
                <a:gd name="T27" fmla="*/ 952 h 1023"/>
                <a:gd name="T28" fmla="*/ 427 w 437"/>
                <a:gd name="T29" fmla="*/ 1014 h 1023"/>
                <a:gd name="T30" fmla="*/ 385 w 437"/>
                <a:gd name="T31" fmla="*/ 1023 h 1023"/>
                <a:gd name="T32" fmla="*/ 313 w 437"/>
                <a:gd name="T33" fmla="*/ 998 h 1023"/>
                <a:gd name="T34" fmla="*/ 229 w 437"/>
                <a:gd name="T35" fmla="*/ 983 h 1023"/>
                <a:gd name="T36" fmla="*/ 161 w 437"/>
                <a:gd name="T37" fmla="*/ 1002 h 1023"/>
                <a:gd name="T38" fmla="*/ 136 w 437"/>
                <a:gd name="T39" fmla="*/ 993 h 1023"/>
                <a:gd name="T40" fmla="*/ 131 w 437"/>
                <a:gd name="T41" fmla="*/ 952 h 1023"/>
                <a:gd name="T42" fmla="*/ 156 w 437"/>
                <a:gd name="T43" fmla="*/ 910 h 1023"/>
                <a:gd name="T44" fmla="*/ 171 w 437"/>
                <a:gd name="T45" fmla="*/ 855 h 1023"/>
                <a:gd name="T46" fmla="*/ 203 w 437"/>
                <a:gd name="T47" fmla="*/ 685 h 1023"/>
                <a:gd name="T48" fmla="*/ 213 w 437"/>
                <a:gd name="T49" fmla="*/ 517 h 1023"/>
                <a:gd name="T50" fmla="*/ 208 w 437"/>
                <a:gd name="T51" fmla="*/ 399 h 1023"/>
                <a:gd name="T52" fmla="*/ 187 w 437"/>
                <a:gd name="T53" fmla="*/ 302 h 1023"/>
                <a:gd name="T54" fmla="*/ 140 w 437"/>
                <a:gd name="T55" fmla="*/ 215 h 1023"/>
                <a:gd name="T56" fmla="*/ 78 w 437"/>
                <a:gd name="T57" fmla="*/ 132 h 1023"/>
                <a:gd name="T58" fmla="*/ 0 w 437"/>
                <a:gd name="T59" fmla="*/ 56 h 10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7"/>
                <a:gd name="T91" fmla="*/ 0 h 1023"/>
                <a:gd name="T92" fmla="*/ 437 w 437"/>
                <a:gd name="T93" fmla="*/ 1023 h 10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7" h="1023">
                  <a:moveTo>
                    <a:pt x="0" y="56"/>
                  </a:moveTo>
                  <a:lnTo>
                    <a:pt x="0" y="14"/>
                  </a:lnTo>
                  <a:lnTo>
                    <a:pt x="68" y="0"/>
                  </a:lnTo>
                  <a:lnTo>
                    <a:pt x="99" y="21"/>
                  </a:lnTo>
                  <a:lnTo>
                    <a:pt x="203" y="163"/>
                  </a:lnTo>
                  <a:lnTo>
                    <a:pt x="260" y="307"/>
                  </a:lnTo>
                  <a:lnTo>
                    <a:pt x="271" y="456"/>
                  </a:lnTo>
                  <a:lnTo>
                    <a:pt x="255" y="619"/>
                  </a:lnTo>
                  <a:lnTo>
                    <a:pt x="224" y="808"/>
                  </a:lnTo>
                  <a:lnTo>
                    <a:pt x="203" y="926"/>
                  </a:lnTo>
                  <a:lnTo>
                    <a:pt x="213" y="952"/>
                  </a:lnTo>
                  <a:lnTo>
                    <a:pt x="343" y="941"/>
                  </a:lnTo>
                  <a:lnTo>
                    <a:pt x="416" y="941"/>
                  </a:lnTo>
                  <a:lnTo>
                    <a:pt x="437" y="952"/>
                  </a:lnTo>
                  <a:lnTo>
                    <a:pt x="427" y="1014"/>
                  </a:lnTo>
                  <a:lnTo>
                    <a:pt x="385" y="1023"/>
                  </a:lnTo>
                  <a:lnTo>
                    <a:pt x="313" y="998"/>
                  </a:lnTo>
                  <a:lnTo>
                    <a:pt x="229" y="983"/>
                  </a:lnTo>
                  <a:lnTo>
                    <a:pt x="161" y="1002"/>
                  </a:lnTo>
                  <a:lnTo>
                    <a:pt x="136" y="993"/>
                  </a:lnTo>
                  <a:lnTo>
                    <a:pt x="131" y="952"/>
                  </a:lnTo>
                  <a:lnTo>
                    <a:pt x="156" y="910"/>
                  </a:lnTo>
                  <a:lnTo>
                    <a:pt x="171" y="855"/>
                  </a:lnTo>
                  <a:lnTo>
                    <a:pt x="203" y="685"/>
                  </a:lnTo>
                  <a:lnTo>
                    <a:pt x="213" y="517"/>
                  </a:lnTo>
                  <a:lnTo>
                    <a:pt x="208" y="399"/>
                  </a:lnTo>
                  <a:lnTo>
                    <a:pt x="187" y="302"/>
                  </a:lnTo>
                  <a:lnTo>
                    <a:pt x="140" y="215"/>
                  </a:lnTo>
                  <a:lnTo>
                    <a:pt x="78" y="132"/>
                  </a:lnTo>
                  <a:lnTo>
                    <a:pt x="0" y="56"/>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7"/>
            <p:cNvSpPr>
              <a:spLocks/>
            </p:cNvSpPr>
            <p:nvPr/>
          </p:nvSpPr>
          <p:spPr bwMode="auto">
            <a:xfrm>
              <a:off x="3504" y="2457"/>
              <a:ext cx="284" cy="1226"/>
            </a:xfrm>
            <a:custGeom>
              <a:avLst/>
              <a:gdLst>
                <a:gd name="T0" fmla="*/ 115 w 284"/>
                <a:gd name="T1" fmla="*/ 137 h 1226"/>
                <a:gd name="T2" fmla="*/ 194 w 284"/>
                <a:gd name="T3" fmla="*/ 10 h 1226"/>
                <a:gd name="T4" fmla="*/ 247 w 284"/>
                <a:gd name="T5" fmla="*/ 0 h 1226"/>
                <a:gd name="T6" fmla="*/ 279 w 284"/>
                <a:gd name="T7" fmla="*/ 45 h 1226"/>
                <a:gd name="T8" fmla="*/ 284 w 284"/>
                <a:gd name="T9" fmla="*/ 118 h 1226"/>
                <a:gd name="T10" fmla="*/ 184 w 284"/>
                <a:gd name="T11" fmla="*/ 194 h 1226"/>
                <a:gd name="T12" fmla="*/ 147 w 284"/>
                <a:gd name="T13" fmla="*/ 239 h 1226"/>
                <a:gd name="T14" fmla="*/ 94 w 284"/>
                <a:gd name="T15" fmla="*/ 336 h 1226"/>
                <a:gd name="T16" fmla="*/ 78 w 284"/>
                <a:gd name="T17" fmla="*/ 404 h 1226"/>
                <a:gd name="T18" fmla="*/ 83 w 284"/>
                <a:gd name="T19" fmla="*/ 480 h 1226"/>
                <a:gd name="T20" fmla="*/ 136 w 284"/>
                <a:gd name="T21" fmla="*/ 582 h 1226"/>
                <a:gd name="T22" fmla="*/ 205 w 284"/>
                <a:gd name="T23" fmla="*/ 736 h 1226"/>
                <a:gd name="T24" fmla="*/ 231 w 284"/>
                <a:gd name="T25" fmla="*/ 873 h 1226"/>
                <a:gd name="T26" fmla="*/ 247 w 284"/>
                <a:gd name="T27" fmla="*/ 1001 h 1226"/>
                <a:gd name="T28" fmla="*/ 242 w 284"/>
                <a:gd name="T29" fmla="*/ 1077 h 1226"/>
                <a:gd name="T30" fmla="*/ 205 w 284"/>
                <a:gd name="T31" fmla="*/ 1088 h 1226"/>
                <a:gd name="T32" fmla="*/ 136 w 284"/>
                <a:gd name="T33" fmla="*/ 1129 h 1226"/>
                <a:gd name="T34" fmla="*/ 78 w 284"/>
                <a:gd name="T35" fmla="*/ 1226 h 1226"/>
                <a:gd name="T36" fmla="*/ 42 w 284"/>
                <a:gd name="T37" fmla="*/ 1211 h 1226"/>
                <a:gd name="T38" fmla="*/ 11 w 284"/>
                <a:gd name="T39" fmla="*/ 1129 h 1226"/>
                <a:gd name="T40" fmla="*/ 21 w 284"/>
                <a:gd name="T41" fmla="*/ 1108 h 1226"/>
                <a:gd name="T42" fmla="*/ 115 w 284"/>
                <a:gd name="T43" fmla="*/ 1063 h 1226"/>
                <a:gd name="T44" fmla="*/ 178 w 284"/>
                <a:gd name="T45" fmla="*/ 1027 h 1226"/>
                <a:gd name="T46" fmla="*/ 189 w 284"/>
                <a:gd name="T47" fmla="*/ 1006 h 1226"/>
                <a:gd name="T48" fmla="*/ 194 w 284"/>
                <a:gd name="T49" fmla="*/ 935 h 1226"/>
                <a:gd name="T50" fmla="*/ 168 w 284"/>
                <a:gd name="T51" fmla="*/ 822 h 1226"/>
                <a:gd name="T52" fmla="*/ 142 w 284"/>
                <a:gd name="T53" fmla="*/ 725 h 1226"/>
                <a:gd name="T54" fmla="*/ 99 w 284"/>
                <a:gd name="T55" fmla="*/ 644 h 1226"/>
                <a:gd name="T56" fmla="*/ 48 w 284"/>
                <a:gd name="T57" fmla="*/ 551 h 1226"/>
                <a:gd name="T58" fmla="*/ 11 w 284"/>
                <a:gd name="T59" fmla="*/ 464 h 1226"/>
                <a:gd name="T60" fmla="*/ 0 w 284"/>
                <a:gd name="T61" fmla="*/ 393 h 1226"/>
                <a:gd name="T62" fmla="*/ 11 w 284"/>
                <a:gd name="T63" fmla="*/ 322 h 1226"/>
                <a:gd name="T64" fmla="*/ 48 w 284"/>
                <a:gd name="T65" fmla="*/ 245 h 1226"/>
                <a:gd name="T66" fmla="*/ 115 w 284"/>
                <a:gd name="T67" fmla="*/ 137 h 12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1226"/>
                <a:gd name="T104" fmla="*/ 284 w 284"/>
                <a:gd name="T105" fmla="*/ 1226 h 12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1226">
                  <a:moveTo>
                    <a:pt x="115" y="137"/>
                  </a:moveTo>
                  <a:lnTo>
                    <a:pt x="194" y="10"/>
                  </a:lnTo>
                  <a:lnTo>
                    <a:pt x="247" y="0"/>
                  </a:lnTo>
                  <a:lnTo>
                    <a:pt x="279" y="45"/>
                  </a:lnTo>
                  <a:lnTo>
                    <a:pt x="284" y="118"/>
                  </a:lnTo>
                  <a:lnTo>
                    <a:pt x="184" y="194"/>
                  </a:lnTo>
                  <a:lnTo>
                    <a:pt x="147" y="239"/>
                  </a:lnTo>
                  <a:lnTo>
                    <a:pt x="94" y="336"/>
                  </a:lnTo>
                  <a:lnTo>
                    <a:pt x="78" y="404"/>
                  </a:lnTo>
                  <a:lnTo>
                    <a:pt x="83" y="480"/>
                  </a:lnTo>
                  <a:lnTo>
                    <a:pt x="136" y="582"/>
                  </a:lnTo>
                  <a:lnTo>
                    <a:pt x="205" y="736"/>
                  </a:lnTo>
                  <a:lnTo>
                    <a:pt x="231" y="873"/>
                  </a:lnTo>
                  <a:lnTo>
                    <a:pt x="247" y="1001"/>
                  </a:lnTo>
                  <a:lnTo>
                    <a:pt x="242" y="1077"/>
                  </a:lnTo>
                  <a:lnTo>
                    <a:pt x="205" y="1088"/>
                  </a:lnTo>
                  <a:lnTo>
                    <a:pt x="136" y="1129"/>
                  </a:lnTo>
                  <a:lnTo>
                    <a:pt x="78" y="1226"/>
                  </a:lnTo>
                  <a:lnTo>
                    <a:pt x="42" y="1211"/>
                  </a:lnTo>
                  <a:lnTo>
                    <a:pt x="11" y="1129"/>
                  </a:lnTo>
                  <a:lnTo>
                    <a:pt x="21" y="1108"/>
                  </a:lnTo>
                  <a:lnTo>
                    <a:pt x="115" y="1063"/>
                  </a:lnTo>
                  <a:lnTo>
                    <a:pt x="178" y="1027"/>
                  </a:lnTo>
                  <a:lnTo>
                    <a:pt x="189" y="1006"/>
                  </a:lnTo>
                  <a:lnTo>
                    <a:pt x="194" y="935"/>
                  </a:lnTo>
                  <a:lnTo>
                    <a:pt x="168" y="822"/>
                  </a:lnTo>
                  <a:lnTo>
                    <a:pt x="142" y="725"/>
                  </a:lnTo>
                  <a:lnTo>
                    <a:pt x="99" y="644"/>
                  </a:lnTo>
                  <a:lnTo>
                    <a:pt x="48" y="551"/>
                  </a:lnTo>
                  <a:lnTo>
                    <a:pt x="11" y="464"/>
                  </a:lnTo>
                  <a:lnTo>
                    <a:pt x="0" y="393"/>
                  </a:lnTo>
                  <a:lnTo>
                    <a:pt x="11" y="322"/>
                  </a:lnTo>
                  <a:lnTo>
                    <a:pt x="48" y="245"/>
                  </a:lnTo>
                  <a:lnTo>
                    <a:pt x="115" y="13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4" name="Freeform 18"/>
          <p:cNvSpPr>
            <a:spLocks/>
          </p:cNvSpPr>
          <p:nvPr/>
        </p:nvSpPr>
        <p:spPr bwMode="auto">
          <a:xfrm>
            <a:off x="8401050" y="4554538"/>
            <a:ext cx="109538" cy="138112"/>
          </a:xfrm>
          <a:custGeom>
            <a:avLst/>
            <a:gdLst>
              <a:gd name="T0" fmla="*/ 2147483647 w 116"/>
              <a:gd name="T1" fmla="*/ 2147483647 h 147"/>
              <a:gd name="T2" fmla="*/ 2147483647 w 116"/>
              <a:gd name="T3" fmla="*/ 2147483647 h 147"/>
              <a:gd name="T4" fmla="*/ 2147483647 w 116"/>
              <a:gd name="T5" fmla="*/ 2147483647 h 147"/>
              <a:gd name="T6" fmla="*/ 0 w 116"/>
              <a:gd name="T7" fmla="*/ 2147483647 h 147"/>
              <a:gd name="T8" fmla="*/ 2147483647 w 116"/>
              <a:gd name="T9" fmla="*/ 0 h 147"/>
              <a:gd name="T10" fmla="*/ 2147483647 w 116"/>
              <a:gd name="T11" fmla="*/ 2147483647 h 147"/>
              <a:gd name="T12" fmla="*/ 2147483647 w 116"/>
              <a:gd name="T13" fmla="*/ 2147483647 h 147"/>
              <a:gd name="T14" fmla="*/ 2147483647 w 116"/>
              <a:gd name="T15" fmla="*/ 2147483647 h 147"/>
              <a:gd name="T16" fmla="*/ 2147483647 w 116"/>
              <a:gd name="T17" fmla="*/ 2147483647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47"/>
              <a:gd name="T29" fmla="*/ 116 w 116"/>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47">
                <a:moveTo>
                  <a:pt x="116" y="147"/>
                </a:moveTo>
                <a:lnTo>
                  <a:pt x="56" y="72"/>
                </a:lnTo>
                <a:lnTo>
                  <a:pt x="12" y="44"/>
                </a:lnTo>
                <a:lnTo>
                  <a:pt x="0" y="8"/>
                </a:lnTo>
                <a:lnTo>
                  <a:pt x="24" y="0"/>
                </a:lnTo>
                <a:lnTo>
                  <a:pt x="48" y="13"/>
                </a:lnTo>
                <a:lnTo>
                  <a:pt x="81" y="48"/>
                </a:lnTo>
                <a:lnTo>
                  <a:pt x="116" y="115"/>
                </a:lnTo>
                <a:lnTo>
                  <a:pt x="116" y="14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5" name="Freeform 19"/>
          <p:cNvSpPr>
            <a:spLocks/>
          </p:cNvSpPr>
          <p:nvPr/>
        </p:nvSpPr>
        <p:spPr bwMode="auto">
          <a:xfrm>
            <a:off x="8489950" y="4497388"/>
            <a:ext cx="65088" cy="168275"/>
          </a:xfrm>
          <a:custGeom>
            <a:avLst/>
            <a:gdLst>
              <a:gd name="T0" fmla="*/ 2147483647 w 69"/>
              <a:gd name="T1" fmla="*/ 2147483647 h 179"/>
              <a:gd name="T2" fmla="*/ 2147483647 w 69"/>
              <a:gd name="T3" fmla="*/ 2147483647 h 179"/>
              <a:gd name="T4" fmla="*/ 2147483647 w 69"/>
              <a:gd name="T5" fmla="*/ 2147483647 h 179"/>
              <a:gd name="T6" fmla="*/ 0 w 69"/>
              <a:gd name="T7" fmla="*/ 2147483647 h 179"/>
              <a:gd name="T8" fmla="*/ 2147483647 w 69"/>
              <a:gd name="T9" fmla="*/ 0 h 179"/>
              <a:gd name="T10" fmla="*/ 2147483647 w 69"/>
              <a:gd name="T11" fmla="*/ 2147483647 h 179"/>
              <a:gd name="T12" fmla="*/ 2147483647 w 69"/>
              <a:gd name="T13" fmla="*/ 2147483647 h 179"/>
              <a:gd name="T14" fmla="*/ 2147483647 w 69"/>
              <a:gd name="T15" fmla="*/ 2147483647 h 179"/>
              <a:gd name="T16" fmla="*/ 2147483647 w 69"/>
              <a:gd name="T17" fmla="*/ 2147483647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79"/>
              <a:gd name="T29" fmla="*/ 69 w 69"/>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79">
                <a:moveTo>
                  <a:pt x="57" y="179"/>
                </a:moveTo>
                <a:lnTo>
                  <a:pt x="31" y="77"/>
                </a:lnTo>
                <a:lnTo>
                  <a:pt x="9" y="46"/>
                </a:lnTo>
                <a:lnTo>
                  <a:pt x="0" y="19"/>
                </a:lnTo>
                <a:lnTo>
                  <a:pt x="17" y="0"/>
                </a:lnTo>
                <a:lnTo>
                  <a:pt x="43" y="3"/>
                </a:lnTo>
                <a:lnTo>
                  <a:pt x="57" y="43"/>
                </a:lnTo>
                <a:lnTo>
                  <a:pt x="69" y="109"/>
                </a:lnTo>
                <a:lnTo>
                  <a:pt x="57"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Acknowledgments</a:t>
            </a:r>
          </a:p>
        </p:txBody>
      </p:sp>
      <p:sp>
        <p:nvSpPr>
          <p:cNvPr id="741379" name="Rectangle 3"/>
          <p:cNvSpPr>
            <a:spLocks noGrp="1" noChangeArrowheads="1"/>
          </p:cNvSpPr>
          <p:nvPr>
            <p:ph type="body" idx="1"/>
          </p:nvPr>
        </p:nvSpPr>
        <p:spPr/>
        <p:txBody>
          <a:bodyPr/>
          <a:lstStyle/>
          <a:p>
            <a:pPr indent="0" eaLnBrk="1" hangingPunct="1">
              <a:buFont typeface="Wingdings" panose="05000000000000000000" pitchFamily="2" charset="2"/>
              <a:buNone/>
              <a:defRPr/>
            </a:pPr>
            <a:r>
              <a:rPr lang="ja-JP" altLang="en-US" sz="2800" u="sng" smtClean="0">
                <a:solidFill>
                  <a:srgbClr val="FFFF59"/>
                </a:solidFill>
                <a:ea typeface="ＭＳ Ｐゴシック" pitchFamily="34" charset="-128"/>
              </a:rPr>
              <a:t>“</a:t>
            </a:r>
            <a:r>
              <a:rPr lang="en-US" altLang="ja-JP" sz="2800" u="sng" smtClean="0">
                <a:solidFill>
                  <a:srgbClr val="FFFF59"/>
                </a:solidFill>
                <a:ea typeface="ＭＳ Ｐゴシック" pitchFamily="34" charset="-128"/>
              </a:rPr>
              <a:t>This work was supported by </a:t>
            </a:r>
            <a:r>
              <a:rPr lang="en-US" altLang="ja-JP" sz="2800" smtClean="0">
                <a:ea typeface="ＭＳ Ｐゴシック" pitchFamily="34" charset="-128"/>
              </a:rPr>
              <a:t>NIH (NS19806) and Biotech, Inc. A preliminary report was presented at the Pharmacology Society, May 25, 1999. </a:t>
            </a:r>
            <a:r>
              <a:rPr lang="en-US" altLang="ja-JP" sz="2800" u="sng" smtClean="0">
                <a:solidFill>
                  <a:srgbClr val="FFFF59"/>
                </a:solidFill>
                <a:ea typeface="ＭＳ Ｐゴシック" pitchFamily="34" charset="-128"/>
              </a:rPr>
              <a:t>We thank </a:t>
            </a:r>
            <a:r>
              <a:rPr lang="en-US" altLang="ja-JP" sz="2800" smtClean="0">
                <a:ea typeface="ＭＳ Ｐゴシック" pitchFamily="34" charset="-128"/>
              </a:rPr>
              <a:t>Jose Guera for technical assistance and assistance in the preparation of this manuscript. </a:t>
            </a:r>
            <a:r>
              <a:rPr lang="en-US" altLang="ja-JP" sz="2800" u="sng" smtClean="0">
                <a:solidFill>
                  <a:srgbClr val="FFFF59"/>
                </a:solidFill>
                <a:ea typeface="ＭＳ Ｐゴシック" pitchFamily="34" charset="-128"/>
              </a:rPr>
              <a:t>One of the authors (JD) is a paid consultant for Biotech, Inc</a:t>
            </a:r>
            <a:r>
              <a:rPr lang="en-US" altLang="ja-JP" sz="2800" smtClean="0">
                <a:ea typeface="ＭＳ Ｐゴシック" pitchFamily="34" charset="-128"/>
              </a:rPr>
              <a:t>.</a:t>
            </a:r>
            <a:r>
              <a:rPr lang="ja-JP" altLang="en-US" sz="2800" smtClean="0">
                <a:ea typeface="ＭＳ Ｐゴシック" pitchFamily="34" charset="-128"/>
              </a:rPr>
              <a:t>”</a:t>
            </a:r>
            <a:endParaRPr lang="en-US" altLang="en-US" sz="2800" smtClean="0">
              <a:ea typeface="ＭＳ Ｐゴシック"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Importance of financial disclosure</a:t>
            </a:r>
          </a:p>
        </p:txBody>
      </p:sp>
      <p:sp>
        <p:nvSpPr>
          <p:cNvPr id="39939" name="Text Box 3"/>
          <p:cNvSpPr txBox="1">
            <a:spLocks noChangeArrowheads="1"/>
          </p:cNvSpPr>
          <p:nvPr/>
        </p:nvSpPr>
        <p:spPr bwMode="auto">
          <a:xfrm>
            <a:off x="2540000" y="1717675"/>
            <a:ext cx="6600825" cy="3119438"/>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Char char="•"/>
            </a:pPr>
            <a:r>
              <a:rPr lang="en-US" altLang="en-US" sz="2800"/>
              <a:t>Exposes possible conflicts-of-interest </a:t>
            </a:r>
          </a:p>
          <a:p>
            <a:pPr lvl="1">
              <a:spcBef>
                <a:spcPct val="0"/>
              </a:spcBef>
              <a:buClrTx/>
              <a:buSzTx/>
              <a:buFontTx/>
              <a:buChar char="•"/>
            </a:pPr>
            <a:r>
              <a:rPr lang="en-US" altLang="en-US"/>
              <a:t>source of support can influence results</a:t>
            </a:r>
          </a:p>
          <a:p>
            <a:pPr lvl="1">
              <a:spcBef>
                <a:spcPct val="0"/>
              </a:spcBef>
              <a:buClrTx/>
              <a:buSzTx/>
              <a:buFontTx/>
              <a:buChar char="•"/>
            </a:pPr>
            <a:r>
              <a:rPr lang="en-US" altLang="en-US"/>
              <a:t> disclosure will</a:t>
            </a:r>
          </a:p>
          <a:p>
            <a:pPr lvl="2">
              <a:spcBef>
                <a:spcPct val="0"/>
              </a:spcBef>
              <a:buClrTx/>
              <a:buFontTx/>
              <a:buNone/>
            </a:pPr>
            <a:r>
              <a:rPr lang="en-US" altLang="en-US" sz="2800"/>
              <a:t>- remind you</a:t>
            </a:r>
          </a:p>
          <a:p>
            <a:pPr lvl="2">
              <a:spcBef>
                <a:spcPct val="0"/>
              </a:spcBef>
              <a:buClrTx/>
              <a:buFontTx/>
              <a:buNone/>
            </a:pPr>
            <a:r>
              <a:rPr lang="en-US" altLang="en-US" sz="2800"/>
              <a:t>- alert reader</a:t>
            </a:r>
          </a:p>
          <a:p>
            <a:pPr>
              <a:spcBef>
                <a:spcPct val="0"/>
              </a:spcBef>
              <a:buClrTx/>
              <a:buFontTx/>
              <a:buChar char="•"/>
            </a:pPr>
            <a:r>
              <a:rPr lang="en-US" altLang="en-US" sz="2800"/>
              <a:t> failure to disclose can raise alarms</a:t>
            </a:r>
          </a:p>
        </p:txBody>
      </p:sp>
      <p:grpSp>
        <p:nvGrpSpPr>
          <p:cNvPr id="39940" name="Group 4"/>
          <p:cNvGrpSpPr>
            <a:grpSpLocks/>
          </p:cNvGrpSpPr>
          <p:nvPr/>
        </p:nvGrpSpPr>
        <p:grpSpPr bwMode="auto">
          <a:xfrm>
            <a:off x="7561263" y="4864100"/>
            <a:ext cx="2251075" cy="1639888"/>
            <a:chOff x="3144" y="2104"/>
            <a:chExt cx="1418" cy="1033"/>
          </a:xfrm>
        </p:grpSpPr>
        <p:grpSp>
          <p:nvGrpSpPr>
            <p:cNvPr id="39949" name="Group 5"/>
            <p:cNvGrpSpPr>
              <a:grpSpLocks/>
            </p:cNvGrpSpPr>
            <p:nvPr/>
          </p:nvGrpSpPr>
          <p:grpSpPr bwMode="auto">
            <a:xfrm>
              <a:off x="3144" y="2236"/>
              <a:ext cx="478" cy="901"/>
              <a:chOff x="2419" y="2653"/>
              <a:chExt cx="575" cy="776"/>
            </a:xfrm>
          </p:grpSpPr>
          <p:sp>
            <p:nvSpPr>
              <p:cNvPr id="39959" name="Freeform 6"/>
              <p:cNvSpPr>
                <a:spLocks/>
              </p:cNvSpPr>
              <p:nvPr/>
            </p:nvSpPr>
            <p:spPr bwMode="auto">
              <a:xfrm>
                <a:off x="2419" y="3180"/>
                <a:ext cx="575" cy="249"/>
              </a:xfrm>
              <a:custGeom>
                <a:avLst/>
                <a:gdLst>
                  <a:gd name="T0" fmla="*/ 1 w 1151"/>
                  <a:gd name="T1" fmla="*/ 1 h 498"/>
                  <a:gd name="T2" fmla="*/ 2 w 1151"/>
                  <a:gd name="T3" fmla="*/ 1 h 498"/>
                  <a:gd name="T4" fmla="*/ 3 w 1151"/>
                  <a:gd name="T5" fmla="*/ 1 h 498"/>
                  <a:gd name="T6" fmla="*/ 4 w 1151"/>
                  <a:gd name="T7" fmla="*/ 0 h 498"/>
                  <a:gd name="T8" fmla="*/ 5 w 1151"/>
                  <a:gd name="T9" fmla="*/ 0 h 498"/>
                  <a:gd name="T10" fmla="*/ 6 w 1151"/>
                  <a:gd name="T11" fmla="*/ 1 h 498"/>
                  <a:gd name="T12" fmla="*/ 7 w 1151"/>
                  <a:gd name="T13" fmla="*/ 1 h 498"/>
                  <a:gd name="T14" fmla="*/ 9 w 1151"/>
                  <a:gd name="T15" fmla="*/ 1 h 498"/>
                  <a:gd name="T16" fmla="*/ 10 w 1151"/>
                  <a:gd name="T17" fmla="*/ 1 h 498"/>
                  <a:gd name="T18" fmla="*/ 11 w 1151"/>
                  <a:gd name="T19" fmla="*/ 1 h 498"/>
                  <a:gd name="T20" fmla="*/ 12 w 1151"/>
                  <a:gd name="T21" fmla="*/ 1 h 498"/>
                  <a:gd name="T22" fmla="*/ 14 w 1151"/>
                  <a:gd name="T23" fmla="*/ 1 h 498"/>
                  <a:gd name="T24" fmla="*/ 15 w 1151"/>
                  <a:gd name="T25" fmla="*/ 1 h 498"/>
                  <a:gd name="T26" fmla="*/ 16 w 1151"/>
                  <a:gd name="T27" fmla="*/ 1 h 498"/>
                  <a:gd name="T28" fmla="*/ 16 w 1151"/>
                  <a:gd name="T29" fmla="*/ 1 h 498"/>
                  <a:gd name="T30" fmla="*/ 17 w 1151"/>
                  <a:gd name="T31" fmla="*/ 1 h 498"/>
                  <a:gd name="T32" fmla="*/ 17 w 1151"/>
                  <a:gd name="T33" fmla="*/ 1 h 498"/>
                  <a:gd name="T34" fmla="*/ 17 w 1151"/>
                  <a:gd name="T35" fmla="*/ 1 h 498"/>
                  <a:gd name="T36" fmla="*/ 17 w 1151"/>
                  <a:gd name="T37" fmla="*/ 2 h 498"/>
                  <a:gd name="T38" fmla="*/ 17 w 1151"/>
                  <a:gd name="T39" fmla="*/ 2 h 498"/>
                  <a:gd name="T40" fmla="*/ 17 w 1151"/>
                  <a:gd name="T41" fmla="*/ 3 h 498"/>
                  <a:gd name="T42" fmla="*/ 17 w 1151"/>
                  <a:gd name="T43" fmla="*/ 3 h 498"/>
                  <a:gd name="T44" fmla="*/ 17 w 1151"/>
                  <a:gd name="T45" fmla="*/ 4 h 498"/>
                  <a:gd name="T46" fmla="*/ 16 w 1151"/>
                  <a:gd name="T47" fmla="*/ 5 h 498"/>
                  <a:gd name="T48" fmla="*/ 16 w 1151"/>
                  <a:gd name="T49" fmla="*/ 5 h 498"/>
                  <a:gd name="T50" fmla="*/ 15 w 1151"/>
                  <a:gd name="T51" fmla="*/ 6 h 498"/>
                  <a:gd name="T52" fmla="*/ 14 w 1151"/>
                  <a:gd name="T53" fmla="*/ 7 h 498"/>
                  <a:gd name="T54" fmla="*/ 13 w 1151"/>
                  <a:gd name="T55" fmla="*/ 7 h 498"/>
                  <a:gd name="T56" fmla="*/ 12 w 1151"/>
                  <a:gd name="T57" fmla="*/ 8 h 498"/>
                  <a:gd name="T58" fmla="*/ 11 w 1151"/>
                  <a:gd name="T59" fmla="*/ 8 h 498"/>
                  <a:gd name="T60" fmla="*/ 9 w 1151"/>
                  <a:gd name="T61" fmla="*/ 8 h 498"/>
                  <a:gd name="T62" fmla="*/ 8 w 1151"/>
                  <a:gd name="T63" fmla="*/ 8 h 498"/>
                  <a:gd name="T64" fmla="*/ 7 w 1151"/>
                  <a:gd name="T65" fmla="*/ 8 h 498"/>
                  <a:gd name="T66" fmla="*/ 5 w 1151"/>
                  <a:gd name="T67" fmla="*/ 8 h 498"/>
                  <a:gd name="T68" fmla="*/ 4 w 1151"/>
                  <a:gd name="T69" fmla="*/ 8 h 498"/>
                  <a:gd name="T70" fmla="*/ 3 w 1151"/>
                  <a:gd name="T71" fmla="*/ 7 h 498"/>
                  <a:gd name="T72" fmla="*/ 2 w 1151"/>
                  <a:gd name="T73" fmla="*/ 6 h 498"/>
                  <a:gd name="T74" fmla="*/ 1 w 1151"/>
                  <a:gd name="T75" fmla="*/ 6 h 498"/>
                  <a:gd name="T76" fmla="*/ 1 w 1151"/>
                  <a:gd name="T77" fmla="*/ 6 h 498"/>
                  <a:gd name="T78" fmla="*/ 1 w 1151"/>
                  <a:gd name="T79" fmla="*/ 5 h 498"/>
                  <a:gd name="T80" fmla="*/ 0 w 1151"/>
                  <a:gd name="T81" fmla="*/ 5 h 498"/>
                  <a:gd name="T82" fmla="*/ 0 w 1151"/>
                  <a:gd name="T83" fmla="*/ 4 h 498"/>
                  <a:gd name="T84" fmla="*/ 0 w 1151"/>
                  <a:gd name="T85" fmla="*/ 3 h 498"/>
                  <a:gd name="T86" fmla="*/ 0 w 1151"/>
                  <a:gd name="T87" fmla="*/ 2 h 498"/>
                  <a:gd name="T88" fmla="*/ 0 w 1151"/>
                  <a:gd name="T89" fmla="*/ 2 h 498"/>
                  <a:gd name="T90" fmla="*/ 0 w 1151"/>
                  <a:gd name="T91" fmla="*/ 1 h 498"/>
                  <a:gd name="T92" fmla="*/ 0 w 1151"/>
                  <a:gd name="T93" fmla="*/ 1 h 498"/>
                  <a:gd name="T94" fmla="*/ 0 w 1151"/>
                  <a:gd name="T95" fmla="*/ 1 h 498"/>
                  <a:gd name="T96" fmla="*/ 0 w 1151"/>
                  <a:gd name="T97" fmla="*/ 1 h 498"/>
                  <a:gd name="T98" fmla="*/ 0 w 1151"/>
                  <a:gd name="T99" fmla="*/ 1 h 498"/>
                  <a:gd name="T100" fmla="*/ 0 w 1151"/>
                  <a:gd name="T101" fmla="*/ 1 h 498"/>
                  <a:gd name="T102" fmla="*/ 0 w 1151"/>
                  <a:gd name="T103" fmla="*/ 1 h 498"/>
                  <a:gd name="T104" fmla="*/ 0 w 1151"/>
                  <a:gd name="T105" fmla="*/ 1 h 4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1"/>
                  <a:gd name="T160" fmla="*/ 0 h 498"/>
                  <a:gd name="T161" fmla="*/ 1151 w 1151"/>
                  <a:gd name="T162" fmla="*/ 498 h 4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1" h="498">
                    <a:moveTo>
                      <a:pt x="65" y="12"/>
                    </a:moveTo>
                    <a:lnTo>
                      <a:pt x="84" y="11"/>
                    </a:lnTo>
                    <a:lnTo>
                      <a:pt x="108" y="9"/>
                    </a:lnTo>
                    <a:lnTo>
                      <a:pt x="134" y="8"/>
                    </a:lnTo>
                    <a:lnTo>
                      <a:pt x="165" y="4"/>
                    </a:lnTo>
                    <a:lnTo>
                      <a:pt x="197" y="3"/>
                    </a:lnTo>
                    <a:lnTo>
                      <a:pt x="234" y="1"/>
                    </a:lnTo>
                    <a:lnTo>
                      <a:pt x="273" y="0"/>
                    </a:lnTo>
                    <a:lnTo>
                      <a:pt x="316" y="0"/>
                    </a:lnTo>
                    <a:lnTo>
                      <a:pt x="340" y="0"/>
                    </a:lnTo>
                    <a:lnTo>
                      <a:pt x="364" y="0"/>
                    </a:lnTo>
                    <a:lnTo>
                      <a:pt x="392" y="1"/>
                    </a:lnTo>
                    <a:lnTo>
                      <a:pt x="421" y="1"/>
                    </a:lnTo>
                    <a:lnTo>
                      <a:pt x="482" y="3"/>
                    </a:lnTo>
                    <a:lnTo>
                      <a:pt x="547" y="4"/>
                    </a:lnTo>
                    <a:lnTo>
                      <a:pt x="611" y="8"/>
                    </a:lnTo>
                    <a:lnTo>
                      <a:pt x="672" y="9"/>
                    </a:lnTo>
                    <a:lnTo>
                      <a:pt x="701" y="11"/>
                    </a:lnTo>
                    <a:lnTo>
                      <a:pt x="730" y="11"/>
                    </a:lnTo>
                    <a:lnTo>
                      <a:pt x="756" y="12"/>
                    </a:lnTo>
                    <a:lnTo>
                      <a:pt x="780" y="12"/>
                    </a:lnTo>
                    <a:lnTo>
                      <a:pt x="826" y="14"/>
                    </a:lnTo>
                    <a:lnTo>
                      <a:pt x="868" y="14"/>
                    </a:lnTo>
                    <a:lnTo>
                      <a:pt x="908" y="14"/>
                    </a:lnTo>
                    <a:lnTo>
                      <a:pt x="943" y="14"/>
                    </a:lnTo>
                    <a:lnTo>
                      <a:pt x="977" y="14"/>
                    </a:lnTo>
                    <a:lnTo>
                      <a:pt x="1006" y="16"/>
                    </a:lnTo>
                    <a:lnTo>
                      <a:pt x="1034" y="17"/>
                    </a:lnTo>
                    <a:lnTo>
                      <a:pt x="1058" y="19"/>
                    </a:lnTo>
                    <a:lnTo>
                      <a:pt x="1079" y="22"/>
                    </a:lnTo>
                    <a:lnTo>
                      <a:pt x="1095" y="25"/>
                    </a:lnTo>
                    <a:lnTo>
                      <a:pt x="1108" y="29"/>
                    </a:lnTo>
                    <a:lnTo>
                      <a:pt x="1117" y="32"/>
                    </a:lnTo>
                    <a:lnTo>
                      <a:pt x="1126" y="37"/>
                    </a:lnTo>
                    <a:lnTo>
                      <a:pt x="1132" y="43"/>
                    </a:lnTo>
                    <a:lnTo>
                      <a:pt x="1137" y="50"/>
                    </a:lnTo>
                    <a:lnTo>
                      <a:pt x="1142" y="58"/>
                    </a:lnTo>
                    <a:lnTo>
                      <a:pt x="1150" y="77"/>
                    </a:lnTo>
                    <a:lnTo>
                      <a:pt x="1151" y="101"/>
                    </a:lnTo>
                    <a:lnTo>
                      <a:pt x="1150" y="114"/>
                    </a:lnTo>
                    <a:lnTo>
                      <a:pt x="1146" y="128"/>
                    </a:lnTo>
                    <a:lnTo>
                      <a:pt x="1142" y="145"/>
                    </a:lnTo>
                    <a:lnTo>
                      <a:pt x="1135" y="161"/>
                    </a:lnTo>
                    <a:lnTo>
                      <a:pt x="1127" y="180"/>
                    </a:lnTo>
                    <a:lnTo>
                      <a:pt x="1117" y="201"/>
                    </a:lnTo>
                    <a:lnTo>
                      <a:pt x="1106" y="225"/>
                    </a:lnTo>
                    <a:lnTo>
                      <a:pt x="1093" y="249"/>
                    </a:lnTo>
                    <a:lnTo>
                      <a:pt x="1079" y="274"/>
                    </a:lnTo>
                    <a:lnTo>
                      <a:pt x="1061" y="298"/>
                    </a:lnTo>
                    <a:lnTo>
                      <a:pt x="1042" y="320"/>
                    </a:lnTo>
                    <a:lnTo>
                      <a:pt x="1019" y="341"/>
                    </a:lnTo>
                    <a:lnTo>
                      <a:pt x="995" y="361"/>
                    </a:lnTo>
                    <a:lnTo>
                      <a:pt x="966" y="380"/>
                    </a:lnTo>
                    <a:lnTo>
                      <a:pt x="937" y="398"/>
                    </a:lnTo>
                    <a:lnTo>
                      <a:pt x="905" y="415"/>
                    </a:lnTo>
                    <a:lnTo>
                      <a:pt x="871" y="433"/>
                    </a:lnTo>
                    <a:lnTo>
                      <a:pt x="835" y="448"/>
                    </a:lnTo>
                    <a:lnTo>
                      <a:pt x="798" y="461"/>
                    </a:lnTo>
                    <a:lnTo>
                      <a:pt x="761" y="470"/>
                    </a:lnTo>
                    <a:lnTo>
                      <a:pt x="721" y="478"/>
                    </a:lnTo>
                    <a:lnTo>
                      <a:pt x="679" y="486"/>
                    </a:lnTo>
                    <a:lnTo>
                      <a:pt x="634" y="491"/>
                    </a:lnTo>
                    <a:lnTo>
                      <a:pt x="587" y="496"/>
                    </a:lnTo>
                    <a:lnTo>
                      <a:pt x="540" y="498"/>
                    </a:lnTo>
                    <a:lnTo>
                      <a:pt x="497" y="498"/>
                    </a:lnTo>
                    <a:lnTo>
                      <a:pt x="453" y="494"/>
                    </a:lnTo>
                    <a:lnTo>
                      <a:pt x="413" y="490"/>
                    </a:lnTo>
                    <a:lnTo>
                      <a:pt x="374" y="482"/>
                    </a:lnTo>
                    <a:lnTo>
                      <a:pt x="337" y="469"/>
                    </a:lnTo>
                    <a:lnTo>
                      <a:pt x="302" y="454"/>
                    </a:lnTo>
                    <a:lnTo>
                      <a:pt x="266" y="438"/>
                    </a:lnTo>
                    <a:lnTo>
                      <a:pt x="232" y="420"/>
                    </a:lnTo>
                    <a:lnTo>
                      <a:pt x="202" y="401"/>
                    </a:lnTo>
                    <a:lnTo>
                      <a:pt x="174" y="383"/>
                    </a:lnTo>
                    <a:lnTo>
                      <a:pt x="148" y="367"/>
                    </a:lnTo>
                    <a:lnTo>
                      <a:pt x="127" y="351"/>
                    </a:lnTo>
                    <a:lnTo>
                      <a:pt x="108" y="336"/>
                    </a:lnTo>
                    <a:lnTo>
                      <a:pt x="92" y="322"/>
                    </a:lnTo>
                    <a:lnTo>
                      <a:pt x="79" y="307"/>
                    </a:lnTo>
                    <a:lnTo>
                      <a:pt x="68" y="291"/>
                    </a:lnTo>
                    <a:lnTo>
                      <a:pt x="58" y="275"/>
                    </a:lnTo>
                    <a:lnTo>
                      <a:pt x="48" y="257"/>
                    </a:lnTo>
                    <a:lnTo>
                      <a:pt x="39" y="238"/>
                    </a:lnTo>
                    <a:lnTo>
                      <a:pt x="31" y="217"/>
                    </a:lnTo>
                    <a:lnTo>
                      <a:pt x="23" y="191"/>
                    </a:lnTo>
                    <a:lnTo>
                      <a:pt x="16" y="166"/>
                    </a:lnTo>
                    <a:lnTo>
                      <a:pt x="11" y="138"/>
                    </a:lnTo>
                    <a:lnTo>
                      <a:pt x="7" y="112"/>
                    </a:lnTo>
                    <a:lnTo>
                      <a:pt x="3" y="88"/>
                    </a:lnTo>
                    <a:lnTo>
                      <a:pt x="2" y="67"/>
                    </a:lnTo>
                    <a:lnTo>
                      <a:pt x="0" y="51"/>
                    </a:lnTo>
                    <a:lnTo>
                      <a:pt x="0" y="40"/>
                    </a:lnTo>
                    <a:lnTo>
                      <a:pt x="2" y="32"/>
                    </a:lnTo>
                    <a:lnTo>
                      <a:pt x="5" y="27"/>
                    </a:lnTo>
                    <a:lnTo>
                      <a:pt x="8" y="24"/>
                    </a:lnTo>
                    <a:lnTo>
                      <a:pt x="16" y="22"/>
                    </a:lnTo>
                    <a:lnTo>
                      <a:pt x="21" y="20"/>
                    </a:lnTo>
                    <a:lnTo>
                      <a:pt x="26" y="19"/>
                    </a:lnTo>
                    <a:lnTo>
                      <a:pt x="29" y="17"/>
                    </a:lnTo>
                    <a:lnTo>
                      <a:pt x="31" y="16"/>
                    </a:lnTo>
                    <a:lnTo>
                      <a:pt x="31" y="14"/>
                    </a:lnTo>
                    <a:lnTo>
                      <a:pt x="34" y="14"/>
                    </a:lnTo>
                    <a:lnTo>
                      <a:pt x="40" y="14"/>
                    </a:lnTo>
                    <a:lnTo>
                      <a:pt x="50" y="14"/>
                    </a:lnTo>
                    <a:lnTo>
                      <a:pt x="57" y="12"/>
                    </a:lnTo>
                    <a:lnTo>
                      <a:pt x="65"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0" name="Freeform 7"/>
              <p:cNvSpPr>
                <a:spLocks/>
              </p:cNvSpPr>
              <p:nvPr/>
            </p:nvSpPr>
            <p:spPr bwMode="auto">
              <a:xfrm>
                <a:off x="2419" y="2653"/>
                <a:ext cx="562" cy="585"/>
              </a:xfrm>
              <a:custGeom>
                <a:avLst/>
                <a:gdLst>
                  <a:gd name="T0" fmla="*/ 1 w 1126"/>
                  <a:gd name="T1" fmla="*/ 17 h 1169"/>
                  <a:gd name="T2" fmla="*/ 1 w 1126"/>
                  <a:gd name="T3" fmla="*/ 15 h 1169"/>
                  <a:gd name="T4" fmla="*/ 3 w 1126"/>
                  <a:gd name="T5" fmla="*/ 11 h 1169"/>
                  <a:gd name="T6" fmla="*/ 5 w 1126"/>
                  <a:gd name="T7" fmla="*/ 6 h 1169"/>
                  <a:gd name="T8" fmla="*/ 6 w 1126"/>
                  <a:gd name="T9" fmla="*/ 4 h 1169"/>
                  <a:gd name="T10" fmla="*/ 7 w 1126"/>
                  <a:gd name="T11" fmla="*/ 3 h 1169"/>
                  <a:gd name="T12" fmla="*/ 7 w 1126"/>
                  <a:gd name="T13" fmla="*/ 2 h 1169"/>
                  <a:gd name="T14" fmla="*/ 8 w 1126"/>
                  <a:gd name="T15" fmla="*/ 1 h 1169"/>
                  <a:gd name="T16" fmla="*/ 8 w 1126"/>
                  <a:gd name="T17" fmla="*/ 1 h 1169"/>
                  <a:gd name="T18" fmla="*/ 8 w 1126"/>
                  <a:gd name="T19" fmla="*/ 1 h 1169"/>
                  <a:gd name="T20" fmla="*/ 9 w 1126"/>
                  <a:gd name="T21" fmla="*/ 1 h 1169"/>
                  <a:gd name="T22" fmla="*/ 9 w 1126"/>
                  <a:gd name="T23" fmla="*/ 1 h 1169"/>
                  <a:gd name="T24" fmla="*/ 9 w 1126"/>
                  <a:gd name="T25" fmla="*/ 1 h 1169"/>
                  <a:gd name="T26" fmla="*/ 9 w 1126"/>
                  <a:gd name="T27" fmla="*/ 2 h 1169"/>
                  <a:gd name="T28" fmla="*/ 10 w 1126"/>
                  <a:gd name="T29" fmla="*/ 3 h 1169"/>
                  <a:gd name="T30" fmla="*/ 11 w 1126"/>
                  <a:gd name="T31" fmla="*/ 6 h 1169"/>
                  <a:gd name="T32" fmla="*/ 13 w 1126"/>
                  <a:gd name="T33" fmla="*/ 10 h 1169"/>
                  <a:gd name="T34" fmla="*/ 15 w 1126"/>
                  <a:gd name="T35" fmla="*/ 13 h 1169"/>
                  <a:gd name="T36" fmla="*/ 15 w 1126"/>
                  <a:gd name="T37" fmla="*/ 14 h 1169"/>
                  <a:gd name="T38" fmla="*/ 16 w 1126"/>
                  <a:gd name="T39" fmla="*/ 16 h 1169"/>
                  <a:gd name="T40" fmla="*/ 16 w 1126"/>
                  <a:gd name="T41" fmla="*/ 17 h 1169"/>
                  <a:gd name="T42" fmla="*/ 17 w 1126"/>
                  <a:gd name="T43" fmla="*/ 18 h 1169"/>
                  <a:gd name="T44" fmla="*/ 17 w 1126"/>
                  <a:gd name="T45" fmla="*/ 18 h 1169"/>
                  <a:gd name="T46" fmla="*/ 17 w 1126"/>
                  <a:gd name="T47" fmla="*/ 18 h 1169"/>
                  <a:gd name="T48" fmla="*/ 16 w 1126"/>
                  <a:gd name="T49" fmla="*/ 18 h 1169"/>
                  <a:gd name="T50" fmla="*/ 16 w 1126"/>
                  <a:gd name="T51" fmla="*/ 18 h 1169"/>
                  <a:gd name="T52" fmla="*/ 15 w 1126"/>
                  <a:gd name="T53" fmla="*/ 17 h 1169"/>
                  <a:gd name="T54" fmla="*/ 15 w 1126"/>
                  <a:gd name="T55" fmla="*/ 17 h 1169"/>
                  <a:gd name="T56" fmla="*/ 14 w 1126"/>
                  <a:gd name="T57" fmla="*/ 15 h 1169"/>
                  <a:gd name="T58" fmla="*/ 13 w 1126"/>
                  <a:gd name="T59" fmla="*/ 12 h 1169"/>
                  <a:gd name="T60" fmla="*/ 11 w 1126"/>
                  <a:gd name="T61" fmla="*/ 8 h 1169"/>
                  <a:gd name="T62" fmla="*/ 10 w 1126"/>
                  <a:gd name="T63" fmla="*/ 6 h 1169"/>
                  <a:gd name="T64" fmla="*/ 9 w 1126"/>
                  <a:gd name="T65" fmla="*/ 4 h 1169"/>
                  <a:gd name="T66" fmla="*/ 9 w 1126"/>
                  <a:gd name="T67" fmla="*/ 3 h 1169"/>
                  <a:gd name="T68" fmla="*/ 8 w 1126"/>
                  <a:gd name="T69" fmla="*/ 2 h 1169"/>
                  <a:gd name="T70" fmla="*/ 8 w 1126"/>
                  <a:gd name="T71" fmla="*/ 2 h 1169"/>
                  <a:gd name="T72" fmla="*/ 8 w 1126"/>
                  <a:gd name="T73" fmla="*/ 3 h 1169"/>
                  <a:gd name="T74" fmla="*/ 8 w 1126"/>
                  <a:gd name="T75" fmla="*/ 4 h 1169"/>
                  <a:gd name="T76" fmla="*/ 7 w 1126"/>
                  <a:gd name="T77" fmla="*/ 6 h 1169"/>
                  <a:gd name="T78" fmla="*/ 5 w 1126"/>
                  <a:gd name="T79" fmla="*/ 8 h 1169"/>
                  <a:gd name="T80" fmla="*/ 4 w 1126"/>
                  <a:gd name="T81" fmla="*/ 11 h 1169"/>
                  <a:gd name="T82" fmla="*/ 2 w 1126"/>
                  <a:gd name="T83" fmla="*/ 15 h 1169"/>
                  <a:gd name="T84" fmla="*/ 2 w 1126"/>
                  <a:gd name="T85" fmla="*/ 17 h 1169"/>
                  <a:gd name="T86" fmla="*/ 1 w 1126"/>
                  <a:gd name="T87" fmla="*/ 18 h 1169"/>
                  <a:gd name="T88" fmla="*/ 1 w 1126"/>
                  <a:gd name="T89" fmla="*/ 18 h 1169"/>
                  <a:gd name="T90" fmla="*/ 0 w 1126"/>
                  <a:gd name="T91" fmla="*/ 18 h 1169"/>
                  <a:gd name="T92" fmla="*/ 0 w 1126"/>
                  <a:gd name="T93" fmla="*/ 18 h 1169"/>
                  <a:gd name="T94" fmla="*/ 0 w 1126"/>
                  <a:gd name="T95" fmla="*/ 19 h 1169"/>
                  <a:gd name="T96" fmla="*/ 0 w 1126"/>
                  <a:gd name="T97" fmla="*/ 19 h 1169"/>
                  <a:gd name="T98" fmla="*/ 0 w 1126"/>
                  <a:gd name="T99" fmla="*/ 18 h 11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6"/>
                  <a:gd name="T151" fmla="*/ 0 h 1169"/>
                  <a:gd name="T152" fmla="*/ 1126 w 1126"/>
                  <a:gd name="T153" fmla="*/ 1169 h 11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6" h="1169">
                    <a:moveTo>
                      <a:pt x="39" y="1085"/>
                    </a:moveTo>
                    <a:lnTo>
                      <a:pt x="47" y="1069"/>
                    </a:lnTo>
                    <a:lnTo>
                      <a:pt x="55" y="1051"/>
                    </a:lnTo>
                    <a:lnTo>
                      <a:pt x="65" y="1030"/>
                    </a:lnTo>
                    <a:lnTo>
                      <a:pt x="74" y="1007"/>
                    </a:lnTo>
                    <a:lnTo>
                      <a:pt x="86" y="985"/>
                    </a:lnTo>
                    <a:lnTo>
                      <a:pt x="98" y="959"/>
                    </a:lnTo>
                    <a:lnTo>
                      <a:pt x="124" y="903"/>
                    </a:lnTo>
                    <a:lnTo>
                      <a:pt x="153" y="843"/>
                    </a:lnTo>
                    <a:lnTo>
                      <a:pt x="184" y="778"/>
                    </a:lnTo>
                    <a:lnTo>
                      <a:pt x="216" y="711"/>
                    </a:lnTo>
                    <a:lnTo>
                      <a:pt x="248" y="643"/>
                    </a:lnTo>
                    <a:lnTo>
                      <a:pt x="281" y="575"/>
                    </a:lnTo>
                    <a:lnTo>
                      <a:pt x="313" y="508"/>
                    </a:lnTo>
                    <a:lnTo>
                      <a:pt x="344" y="443"/>
                    </a:lnTo>
                    <a:lnTo>
                      <a:pt x="374" y="380"/>
                    </a:lnTo>
                    <a:lnTo>
                      <a:pt x="402" y="322"/>
                    </a:lnTo>
                    <a:lnTo>
                      <a:pt x="413" y="296"/>
                    </a:lnTo>
                    <a:lnTo>
                      <a:pt x="426" y="271"/>
                    </a:lnTo>
                    <a:lnTo>
                      <a:pt x="437" y="248"/>
                    </a:lnTo>
                    <a:lnTo>
                      <a:pt x="447" y="226"/>
                    </a:lnTo>
                    <a:lnTo>
                      <a:pt x="456" y="206"/>
                    </a:lnTo>
                    <a:lnTo>
                      <a:pt x="464" y="188"/>
                    </a:lnTo>
                    <a:lnTo>
                      <a:pt x="479" y="158"/>
                    </a:lnTo>
                    <a:lnTo>
                      <a:pt x="490" y="132"/>
                    </a:lnTo>
                    <a:lnTo>
                      <a:pt x="500" y="111"/>
                    </a:lnTo>
                    <a:lnTo>
                      <a:pt x="506" y="93"/>
                    </a:lnTo>
                    <a:lnTo>
                      <a:pt x="511" y="80"/>
                    </a:lnTo>
                    <a:lnTo>
                      <a:pt x="516" y="69"/>
                    </a:lnTo>
                    <a:lnTo>
                      <a:pt x="518" y="61"/>
                    </a:lnTo>
                    <a:lnTo>
                      <a:pt x="519" y="56"/>
                    </a:lnTo>
                    <a:lnTo>
                      <a:pt x="521" y="51"/>
                    </a:lnTo>
                    <a:lnTo>
                      <a:pt x="521" y="48"/>
                    </a:lnTo>
                    <a:lnTo>
                      <a:pt x="521" y="45"/>
                    </a:lnTo>
                    <a:lnTo>
                      <a:pt x="524" y="42"/>
                    </a:lnTo>
                    <a:lnTo>
                      <a:pt x="526" y="39"/>
                    </a:lnTo>
                    <a:lnTo>
                      <a:pt x="529" y="34"/>
                    </a:lnTo>
                    <a:lnTo>
                      <a:pt x="537" y="26"/>
                    </a:lnTo>
                    <a:lnTo>
                      <a:pt x="545" y="21"/>
                    </a:lnTo>
                    <a:lnTo>
                      <a:pt x="552" y="18"/>
                    </a:lnTo>
                    <a:lnTo>
                      <a:pt x="560" y="18"/>
                    </a:lnTo>
                    <a:lnTo>
                      <a:pt x="574" y="22"/>
                    </a:lnTo>
                    <a:lnTo>
                      <a:pt x="587" y="27"/>
                    </a:lnTo>
                    <a:lnTo>
                      <a:pt x="589" y="27"/>
                    </a:lnTo>
                    <a:lnTo>
                      <a:pt x="590" y="26"/>
                    </a:lnTo>
                    <a:lnTo>
                      <a:pt x="590" y="18"/>
                    </a:lnTo>
                    <a:lnTo>
                      <a:pt x="589" y="9"/>
                    </a:lnTo>
                    <a:lnTo>
                      <a:pt x="587" y="1"/>
                    </a:lnTo>
                    <a:lnTo>
                      <a:pt x="587" y="0"/>
                    </a:lnTo>
                    <a:lnTo>
                      <a:pt x="589" y="0"/>
                    </a:lnTo>
                    <a:lnTo>
                      <a:pt x="590" y="3"/>
                    </a:lnTo>
                    <a:lnTo>
                      <a:pt x="593" y="9"/>
                    </a:lnTo>
                    <a:lnTo>
                      <a:pt x="598" y="19"/>
                    </a:lnTo>
                    <a:lnTo>
                      <a:pt x="606" y="32"/>
                    </a:lnTo>
                    <a:lnTo>
                      <a:pt x="614" y="50"/>
                    </a:lnTo>
                    <a:lnTo>
                      <a:pt x="626" y="72"/>
                    </a:lnTo>
                    <a:lnTo>
                      <a:pt x="632" y="85"/>
                    </a:lnTo>
                    <a:lnTo>
                      <a:pt x="640" y="101"/>
                    </a:lnTo>
                    <a:lnTo>
                      <a:pt x="648" y="119"/>
                    </a:lnTo>
                    <a:lnTo>
                      <a:pt x="656" y="137"/>
                    </a:lnTo>
                    <a:lnTo>
                      <a:pt x="676" y="179"/>
                    </a:lnTo>
                    <a:lnTo>
                      <a:pt x="698" y="226"/>
                    </a:lnTo>
                    <a:lnTo>
                      <a:pt x="721" y="277"/>
                    </a:lnTo>
                    <a:lnTo>
                      <a:pt x="747" y="330"/>
                    </a:lnTo>
                    <a:lnTo>
                      <a:pt x="772" y="387"/>
                    </a:lnTo>
                    <a:lnTo>
                      <a:pt x="798" y="443"/>
                    </a:lnTo>
                    <a:lnTo>
                      <a:pt x="851" y="558"/>
                    </a:lnTo>
                    <a:lnTo>
                      <a:pt x="877" y="614"/>
                    </a:lnTo>
                    <a:lnTo>
                      <a:pt x="901" y="667"/>
                    </a:lnTo>
                    <a:lnTo>
                      <a:pt x="924" y="717"/>
                    </a:lnTo>
                    <a:lnTo>
                      <a:pt x="945" y="764"/>
                    </a:lnTo>
                    <a:lnTo>
                      <a:pt x="964" y="804"/>
                    </a:lnTo>
                    <a:lnTo>
                      <a:pt x="972" y="824"/>
                    </a:lnTo>
                    <a:lnTo>
                      <a:pt x="980" y="840"/>
                    </a:lnTo>
                    <a:lnTo>
                      <a:pt x="995" y="870"/>
                    </a:lnTo>
                    <a:lnTo>
                      <a:pt x="1008" y="896"/>
                    </a:lnTo>
                    <a:lnTo>
                      <a:pt x="1019" y="920"/>
                    </a:lnTo>
                    <a:lnTo>
                      <a:pt x="1029" y="943"/>
                    </a:lnTo>
                    <a:lnTo>
                      <a:pt x="1038" y="962"/>
                    </a:lnTo>
                    <a:lnTo>
                      <a:pt x="1048" y="978"/>
                    </a:lnTo>
                    <a:lnTo>
                      <a:pt x="1055" y="994"/>
                    </a:lnTo>
                    <a:lnTo>
                      <a:pt x="1063" y="1007"/>
                    </a:lnTo>
                    <a:lnTo>
                      <a:pt x="1074" y="1030"/>
                    </a:lnTo>
                    <a:lnTo>
                      <a:pt x="1085" y="1049"/>
                    </a:lnTo>
                    <a:lnTo>
                      <a:pt x="1093" y="1067"/>
                    </a:lnTo>
                    <a:lnTo>
                      <a:pt x="1103" y="1085"/>
                    </a:lnTo>
                    <a:lnTo>
                      <a:pt x="1111" y="1101"/>
                    </a:lnTo>
                    <a:lnTo>
                      <a:pt x="1117" y="1111"/>
                    </a:lnTo>
                    <a:lnTo>
                      <a:pt x="1121" y="1117"/>
                    </a:lnTo>
                    <a:lnTo>
                      <a:pt x="1124" y="1122"/>
                    </a:lnTo>
                    <a:lnTo>
                      <a:pt x="1126" y="1123"/>
                    </a:lnTo>
                    <a:lnTo>
                      <a:pt x="1126" y="1125"/>
                    </a:lnTo>
                    <a:lnTo>
                      <a:pt x="1124" y="1127"/>
                    </a:lnTo>
                    <a:lnTo>
                      <a:pt x="1122" y="1130"/>
                    </a:lnTo>
                    <a:lnTo>
                      <a:pt x="1119" y="1133"/>
                    </a:lnTo>
                    <a:lnTo>
                      <a:pt x="1116" y="1138"/>
                    </a:lnTo>
                    <a:lnTo>
                      <a:pt x="1103" y="1146"/>
                    </a:lnTo>
                    <a:lnTo>
                      <a:pt x="1097" y="1148"/>
                    </a:lnTo>
                    <a:lnTo>
                      <a:pt x="1088" y="1148"/>
                    </a:lnTo>
                    <a:lnTo>
                      <a:pt x="1079" y="1148"/>
                    </a:lnTo>
                    <a:lnTo>
                      <a:pt x="1071" y="1143"/>
                    </a:lnTo>
                    <a:lnTo>
                      <a:pt x="1063" y="1138"/>
                    </a:lnTo>
                    <a:lnTo>
                      <a:pt x="1055" y="1135"/>
                    </a:lnTo>
                    <a:lnTo>
                      <a:pt x="1047" y="1130"/>
                    </a:lnTo>
                    <a:lnTo>
                      <a:pt x="1037" y="1122"/>
                    </a:lnTo>
                    <a:lnTo>
                      <a:pt x="1027" y="1112"/>
                    </a:lnTo>
                    <a:lnTo>
                      <a:pt x="1016" y="1096"/>
                    </a:lnTo>
                    <a:lnTo>
                      <a:pt x="1009" y="1086"/>
                    </a:lnTo>
                    <a:lnTo>
                      <a:pt x="1003" y="1075"/>
                    </a:lnTo>
                    <a:lnTo>
                      <a:pt x="995" y="1062"/>
                    </a:lnTo>
                    <a:lnTo>
                      <a:pt x="987" y="1046"/>
                    </a:lnTo>
                    <a:lnTo>
                      <a:pt x="977" y="1028"/>
                    </a:lnTo>
                    <a:lnTo>
                      <a:pt x="968" y="1007"/>
                    </a:lnTo>
                    <a:lnTo>
                      <a:pt x="958" y="983"/>
                    </a:lnTo>
                    <a:lnTo>
                      <a:pt x="947" y="959"/>
                    </a:lnTo>
                    <a:lnTo>
                      <a:pt x="935" y="932"/>
                    </a:lnTo>
                    <a:lnTo>
                      <a:pt x="922" y="903"/>
                    </a:lnTo>
                    <a:lnTo>
                      <a:pt x="898" y="841"/>
                    </a:lnTo>
                    <a:lnTo>
                      <a:pt x="872" y="780"/>
                    </a:lnTo>
                    <a:lnTo>
                      <a:pt x="847" y="719"/>
                    </a:lnTo>
                    <a:lnTo>
                      <a:pt x="822" y="659"/>
                    </a:lnTo>
                    <a:lnTo>
                      <a:pt x="811" y="633"/>
                    </a:lnTo>
                    <a:lnTo>
                      <a:pt x="800" y="608"/>
                    </a:lnTo>
                    <a:lnTo>
                      <a:pt x="758" y="512"/>
                    </a:lnTo>
                    <a:lnTo>
                      <a:pt x="737" y="466"/>
                    </a:lnTo>
                    <a:lnTo>
                      <a:pt x="718" y="422"/>
                    </a:lnTo>
                    <a:lnTo>
                      <a:pt x="700" y="380"/>
                    </a:lnTo>
                    <a:lnTo>
                      <a:pt x="682" y="340"/>
                    </a:lnTo>
                    <a:lnTo>
                      <a:pt x="666" y="305"/>
                    </a:lnTo>
                    <a:lnTo>
                      <a:pt x="651" y="272"/>
                    </a:lnTo>
                    <a:lnTo>
                      <a:pt x="639" y="243"/>
                    </a:lnTo>
                    <a:lnTo>
                      <a:pt x="629" y="219"/>
                    </a:lnTo>
                    <a:lnTo>
                      <a:pt x="621" y="196"/>
                    </a:lnTo>
                    <a:lnTo>
                      <a:pt x="613" y="179"/>
                    </a:lnTo>
                    <a:lnTo>
                      <a:pt x="606" y="161"/>
                    </a:lnTo>
                    <a:lnTo>
                      <a:pt x="600" y="148"/>
                    </a:lnTo>
                    <a:lnTo>
                      <a:pt x="593" y="135"/>
                    </a:lnTo>
                    <a:lnTo>
                      <a:pt x="587" y="124"/>
                    </a:lnTo>
                    <a:lnTo>
                      <a:pt x="581" y="114"/>
                    </a:lnTo>
                    <a:lnTo>
                      <a:pt x="576" y="108"/>
                    </a:lnTo>
                    <a:lnTo>
                      <a:pt x="571" y="101"/>
                    </a:lnTo>
                    <a:lnTo>
                      <a:pt x="566" y="98"/>
                    </a:lnTo>
                    <a:lnTo>
                      <a:pt x="563" y="98"/>
                    </a:lnTo>
                    <a:lnTo>
                      <a:pt x="558" y="100"/>
                    </a:lnTo>
                    <a:lnTo>
                      <a:pt x="553" y="105"/>
                    </a:lnTo>
                    <a:lnTo>
                      <a:pt x="548" y="111"/>
                    </a:lnTo>
                    <a:lnTo>
                      <a:pt x="543" y="121"/>
                    </a:lnTo>
                    <a:lnTo>
                      <a:pt x="539" y="132"/>
                    </a:lnTo>
                    <a:lnTo>
                      <a:pt x="535" y="147"/>
                    </a:lnTo>
                    <a:lnTo>
                      <a:pt x="531" y="163"/>
                    </a:lnTo>
                    <a:lnTo>
                      <a:pt x="524" y="182"/>
                    </a:lnTo>
                    <a:lnTo>
                      <a:pt x="518" y="205"/>
                    </a:lnTo>
                    <a:lnTo>
                      <a:pt x="508" y="230"/>
                    </a:lnTo>
                    <a:lnTo>
                      <a:pt x="497" y="259"/>
                    </a:lnTo>
                    <a:lnTo>
                      <a:pt x="482" y="293"/>
                    </a:lnTo>
                    <a:lnTo>
                      <a:pt x="464" y="330"/>
                    </a:lnTo>
                    <a:lnTo>
                      <a:pt x="445" y="372"/>
                    </a:lnTo>
                    <a:lnTo>
                      <a:pt x="424" y="416"/>
                    </a:lnTo>
                    <a:lnTo>
                      <a:pt x="402" y="462"/>
                    </a:lnTo>
                    <a:lnTo>
                      <a:pt x="379" y="509"/>
                    </a:lnTo>
                    <a:lnTo>
                      <a:pt x="356" y="556"/>
                    </a:lnTo>
                    <a:lnTo>
                      <a:pt x="335" y="601"/>
                    </a:lnTo>
                    <a:lnTo>
                      <a:pt x="313" y="648"/>
                    </a:lnTo>
                    <a:lnTo>
                      <a:pt x="289" y="698"/>
                    </a:lnTo>
                    <a:lnTo>
                      <a:pt x="239" y="801"/>
                    </a:lnTo>
                    <a:lnTo>
                      <a:pt x="215" y="849"/>
                    </a:lnTo>
                    <a:lnTo>
                      <a:pt x="192" y="896"/>
                    </a:lnTo>
                    <a:lnTo>
                      <a:pt x="173" y="940"/>
                    </a:lnTo>
                    <a:lnTo>
                      <a:pt x="163" y="957"/>
                    </a:lnTo>
                    <a:lnTo>
                      <a:pt x="155" y="975"/>
                    </a:lnTo>
                    <a:lnTo>
                      <a:pt x="142" y="1006"/>
                    </a:lnTo>
                    <a:lnTo>
                      <a:pt x="132" y="1032"/>
                    </a:lnTo>
                    <a:lnTo>
                      <a:pt x="124" y="1053"/>
                    </a:lnTo>
                    <a:lnTo>
                      <a:pt x="119" y="1072"/>
                    </a:lnTo>
                    <a:lnTo>
                      <a:pt x="115" y="1088"/>
                    </a:lnTo>
                    <a:lnTo>
                      <a:pt x="110" y="1101"/>
                    </a:lnTo>
                    <a:lnTo>
                      <a:pt x="103" y="1112"/>
                    </a:lnTo>
                    <a:lnTo>
                      <a:pt x="97" y="1123"/>
                    </a:lnTo>
                    <a:lnTo>
                      <a:pt x="89" y="1132"/>
                    </a:lnTo>
                    <a:lnTo>
                      <a:pt x="79" y="1138"/>
                    </a:lnTo>
                    <a:lnTo>
                      <a:pt x="68" y="1141"/>
                    </a:lnTo>
                    <a:lnTo>
                      <a:pt x="58" y="1143"/>
                    </a:lnTo>
                    <a:lnTo>
                      <a:pt x="48" y="1143"/>
                    </a:lnTo>
                    <a:lnTo>
                      <a:pt x="39" y="1141"/>
                    </a:lnTo>
                    <a:lnTo>
                      <a:pt x="31" y="1140"/>
                    </a:lnTo>
                    <a:lnTo>
                      <a:pt x="26" y="1136"/>
                    </a:lnTo>
                    <a:lnTo>
                      <a:pt x="23" y="1136"/>
                    </a:lnTo>
                    <a:lnTo>
                      <a:pt x="21" y="1138"/>
                    </a:lnTo>
                    <a:lnTo>
                      <a:pt x="16" y="1143"/>
                    </a:lnTo>
                    <a:lnTo>
                      <a:pt x="13" y="1148"/>
                    </a:lnTo>
                    <a:lnTo>
                      <a:pt x="7" y="1159"/>
                    </a:lnTo>
                    <a:lnTo>
                      <a:pt x="3" y="1164"/>
                    </a:lnTo>
                    <a:lnTo>
                      <a:pt x="2" y="1167"/>
                    </a:lnTo>
                    <a:lnTo>
                      <a:pt x="0" y="1169"/>
                    </a:lnTo>
                    <a:lnTo>
                      <a:pt x="2" y="1165"/>
                    </a:lnTo>
                    <a:lnTo>
                      <a:pt x="5" y="1159"/>
                    </a:lnTo>
                    <a:lnTo>
                      <a:pt x="10" y="1148"/>
                    </a:lnTo>
                    <a:lnTo>
                      <a:pt x="16" y="1132"/>
                    </a:lnTo>
                    <a:lnTo>
                      <a:pt x="26" y="1111"/>
                    </a:lnTo>
                    <a:lnTo>
                      <a:pt x="39" y="10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1" name="Freeform 8"/>
              <p:cNvSpPr>
                <a:spLocks/>
              </p:cNvSpPr>
              <p:nvPr/>
            </p:nvSpPr>
            <p:spPr bwMode="auto">
              <a:xfrm>
                <a:off x="2435" y="3202"/>
                <a:ext cx="526" cy="199"/>
              </a:xfrm>
              <a:custGeom>
                <a:avLst/>
                <a:gdLst>
                  <a:gd name="T0" fmla="*/ 0 w 1053"/>
                  <a:gd name="T1" fmla="*/ 1 h 398"/>
                  <a:gd name="T2" fmla="*/ 1 w 1053"/>
                  <a:gd name="T3" fmla="*/ 1 h 398"/>
                  <a:gd name="T4" fmla="*/ 1 w 1053"/>
                  <a:gd name="T5" fmla="*/ 1 h 398"/>
                  <a:gd name="T6" fmla="*/ 3 w 1053"/>
                  <a:gd name="T7" fmla="*/ 1 h 398"/>
                  <a:gd name="T8" fmla="*/ 4 w 1053"/>
                  <a:gd name="T9" fmla="*/ 1 h 398"/>
                  <a:gd name="T10" fmla="*/ 6 w 1053"/>
                  <a:gd name="T11" fmla="*/ 1 h 398"/>
                  <a:gd name="T12" fmla="*/ 8 w 1053"/>
                  <a:gd name="T13" fmla="*/ 0 h 398"/>
                  <a:gd name="T14" fmla="*/ 10 w 1053"/>
                  <a:gd name="T15" fmla="*/ 1 h 398"/>
                  <a:gd name="T16" fmla="*/ 12 w 1053"/>
                  <a:gd name="T17" fmla="*/ 1 h 398"/>
                  <a:gd name="T18" fmla="*/ 13 w 1053"/>
                  <a:gd name="T19" fmla="*/ 1 h 398"/>
                  <a:gd name="T20" fmla="*/ 14 w 1053"/>
                  <a:gd name="T21" fmla="*/ 1 h 398"/>
                  <a:gd name="T22" fmla="*/ 15 w 1053"/>
                  <a:gd name="T23" fmla="*/ 1 h 398"/>
                  <a:gd name="T24" fmla="*/ 15 w 1053"/>
                  <a:gd name="T25" fmla="*/ 1 h 398"/>
                  <a:gd name="T26" fmla="*/ 16 w 1053"/>
                  <a:gd name="T27" fmla="*/ 1 h 398"/>
                  <a:gd name="T28" fmla="*/ 16 w 1053"/>
                  <a:gd name="T29" fmla="*/ 1 h 398"/>
                  <a:gd name="T30" fmla="*/ 16 w 1053"/>
                  <a:gd name="T31" fmla="*/ 1 h 398"/>
                  <a:gd name="T32" fmla="*/ 16 w 1053"/>
                  <a:gd name="T33" fmla="*/ 1 h 398"/>
                  <a:gd name="T34" fmla="*/ 16 w 1053"/>
                  <a:gd name="T35" fmla="*/ 2 h 398"/>
                  <a:gd name="T36" fmla="*/ 16 w 1053"/>
                  <a:gd name="T37" fmla="*/ 2 h 398"/>
                  <a:gd name="T38" fmla="*/ 16 w 1053"/>
                  <a:gd name="T39" fmla="*/ 3 h 398"/>
                  <a:gd name="T40" fmla="*/ 15 w 1053"/>
                  <a:gd name="T41" fmla="*/ 3 h 398"/>
                  <a:gd name="T42" fmla="*/ 15 w 1053"/>
                  <a:gd name="T43" fmla="*/ 4 h 398"/>
                  <a:gd name="T44" fmla="*/ 14 w 1053"/>
                  <a:gd name="T45" fmla="*/ 5 h 398"/>
                  <a:gd name="T46" fmla="*/ 14 w 1053"/>
                  <a:gd name="T47" fmla="*/ 5 h 398"/>
                  <a:gd name="T48" fmla="*/ 13 w 1053"/>
                  <a:gd name="T49" fmla="*/ 6 h 398"/>
                  <a:gd name="T50" fmla="*/ 12 w 1053"/>
                  <a:gd name="T51" fmla="*/ 6 h 398"/>
                  <a:gd name="T52" fmla="*/ 11 w 1053"/>
                  <a:gd name="T53" fmla="*/ 6 h 398"/>
                  <a:gd name="T54" fmla="*/ 10 w 1053"/>
                  <a:gd name="T55" fmla="*/ 7 h 398"/>
                  <a:gd name="T56" fmla="*/ 8 w 1053"/>
                  <a:gd name="T57" fmla="*/ 7 h 398"/>
                  <a:gd name="T58" fmla="*/ 7 w 1053"/>
                  <a:gd name="T59" fmla="*/ 7 h 398"/>
                  <a:gd name="T60" fmla="*/ 5 w 1053"/>
                  <a:gd name="T61" fmla="*/ 6 h 398"/>
                  <a:gd name="T62" fmla="*/ 4 w 1053"/>
                  <a:gd name="T63" fmla="*/ 6 h 398"/>
                  <a:gd name="T64" fmla="*/ 3 w 1053"/>
                  <a:gd name="T65" fmla="*/ 6 h 398"/>
                  <a:gd name="T66" fmla="*/ 2 w 1053"/>
                  <a:gd name="T67" fmla="*/ 5 h 398"/>
                  <a:gd name="T68" fmla="*/ 1 w 1053"/>
                  <a:gd name="T69" fmla="*/ 5 h 398"/>
                  <a:gd name="T70" fmla="*/ 1 w 1053"/>
                  <a:gd name="T71" fmla="*/ 4 h 398"/>
                  <a:gd name="T72" fmla="*/ 0 w 1053"/>
                  <a:gd name="T73" fmla="*/ 3 h 398"/>
                  <a:gd name="T74" fmla="*/ 0 w 1053"/>
                  <a:gd name="T75" fmla="*/ 3 h 398"/>
                  <a:gd name="T76" fmla="*/ 0 w 1053"/>
                  <a:gd name="T77" fmla="*/ 2 h 398"/>
                  <a:gd name="T78" fmla="*/ 0 w 1053"/>
                  <a:gd name="T79" fmla="*/ 2 h 398"/>
                  <a:gd name="T80" fmla="*/ 0 w 1053"/>
                  <a:gd name="T81" fmla="*/ 1 h 398"/>
                  <a:gd name="T82" fmla="*/ 0 w 1053"/>
                  <a:gd name="T83" fmla="*/ 1 h 398"/>
                  <a:gd name="T84" fmla="*/ 0 w 1053"/>
                  <a:gd name="T85" fmla="*/ 1 h 398"/>
                  <a:gd name="T86" fmla="*/ 0 w 1053"/>
                  <a:gd name="T87" fmla="*/ 1 h 3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3"/>
                  <a:gd name="T133" fmla="*/ 0 h 398"/>
                  <a:gd name="T134" fmla="*/ 1053 w 1053"/>
                  <a:gd name="T135" fmla="*/ 398 h 3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3" h="398">
                    <a:moveTo>
                      <a:pt x="39" y="27"/>
                    </a:moveTo>
                    <a:lnTo>
                      <a:pt x="52" y="24"/>
                    </a:lnTo>
                    <a:lnTo>
                      <a:pt x="68" y="23"/>
                    </a:lnTo>
                    <a:lnTo>
                      <a:pt x="86" y="19"/>
                    </a:lnTo>
                    <a:lnTo>
                      <a:pt x="105" y="18"/>
                    </a:lnTo>
                    <a:lnTo>
                      <a:pt x="126" y="16"/>
                    </a:lnTo>
                    <a:lnTo>
                      <a:pt x="149" y="15"/>
                    </a:lnTo>
                    <a:lnTo>
                      <a:pt x="197" y="11"/>
                    </a:lnTo>
                    <a:lnTo>
                      <a:pt x="249" y="8"/>
                    </a:lnTo>
                    <a:lnTo>
                      <a:pt x="299" y="7"/>
                    </a:lnTo>
                    <a:lnTo>
                      <a:pt x="349" y="3"/>
                    </a:lnTo>
                    <a:lnTo>
                      <a:pt x="394" y="2"/>
                    </a:lnTo>
                    <a:lnTo>
                      <a:pt x="481" y="0"/>
                    </a:lnTo>
                    <a:lnTo>
                      <a:pt x="566" y="0"/>
                    </a:lnTo>
                    <a:lnTo>
                      <a:pt x="650" y="0"/>
                    </a:lnTo>
                    <a:lnTo>
                      <a:pt x="690" y="2"/>
                    </a:lnTo>
                    <a:lnTo>
                      <a:pt x="729" y="2"/>
                    </a:lnTo>
                    <a:lnTo>
                      <a:pt x="768" y="2"/>
                    </a:lnTo>
                    <a:lnTo>
                      <a:pt x="808" y="3"/>
                    </a:lnTo>
                    <a:lnTo>
                      <a:pt x="847" y="5"/>
                    </a:lnTo>
                    <a:lnTo>
                      <a:pt x="886" y="7"/>
                    </a:lnTo>
                    <a:lnTo>
                      <a:pt x="923" y="8"/>
                    </a:lnTo>
                    <a:lnTo>
                      <a:pt x="955" y="10"/>
                    </a:lnTo>
                    <a:lnTo>
                      <a:pt x="984" y="11"/>
                    </a:lnTo>
                    <a:lnTo>
                      <a:pt x="995" y="13"/>
                    </a:lnTo>
                    <a:lnTo>
                      <a:pt x="1006" y="15"/>
                    </a:lnTo>
                    <a:lnTo>
                      <a:pt x="1024" y="18"/>
                    </a:lnTo>
                    <a:lnTo>
                      <a:pt x="1035" y="19"/>
                    </a:lnTo>
                    <a:lnTo>
                      <a:pt x="1044" y="23"/>
                    </a:lnTo>
                    <a:lnTo>
                      <a:pt x="1048" y="26"/>
                    </a:lnTo>
                    <a:lnTo>
                      <a:pt x="1050" y="29"/>
                    </a:lnTo>
                    <a:lnTo>
                      <a:pt x="1050" y="34"/>
                    </a:lnTo>
                    <a:lnTo>
                      <a:pt x="1052" y="39"/>
                    </a:lnTo>
                    <a:lnTo>
                      <a:pt x="1052" y="47"/>
                    </a:lnTo>
                    <a:lnTo>
                      <a:pt x="1053" y="56"/>
                    </a:lnTo>
                    <a:lnTo>
                      <a:pt x="1052" y="66"/>
                    </a:lnTo>
                    <a:lnTo>
                      <a:pt x="1048" y="92"/>
                    </a:lnTo>
                    <a:lnTo>
                      <a:pt x="1040" y="119"/>
                    </a:lnTo>
                    <a:lnTo>
                      <a:pt x="1034" y="135"/>
                    </a:lnTo>
                    <a:lnTo>
                      <a:pt x="1026" y="150"/>
                    </a:lnTo>
                    <a:lnTo>
                      <a:pt x="1016" y="166"/>
                    </a:lnTo>
                    <a:lnTo>
                      <a:pt x="1006" y="184"/>
                    </a:lnTo>
                    <a:lnTo>
                      <a:pt x="995" y="202"/>
                    </a:lnTo>
                    <a:lnTo>
                      <a:pt x="982" y="221"/>
                    </a:lnTo>
                    <a:lnTo>
                      <a:pt x="968" y="240"/>
                    </a:lnTo>
                    <a:lnTo>
                      <a:pt x="950" y="258"/>
                    </a:lnTo>
                    <a:lnTo>
                      <a:pt x="931" y="276"/>
                    </a:lnTo>
                    <a:lnTo>
                      <a:pt x="910" y="292"/>
                    </a:lnTo>
                    <a:lnTo>
                      <a:pt x="886" y="306"/>
                    </a:lnTo>
                    <a:lnTo>
                      <a:pt x="857" y="322"/>
                    </a:lnTo>
                    <a:lnTo>
                      <a:pt x="826" y="337"/>
                    </a:lnTo>
                    <a:lnTo>
                      <a:pt x="794" y="350"/>
                    </a:lnTo>
                    <a:lnTo>
                      <a:pt x="761" y="363"/>
                    </a:lnTo>
                    <a:lnTo>
                      <a:pt x="726" y="372"/>
                    </a:lnTo>
                    <a:lnTo>
                      <a:pt x="692" y="382"/>
                    </a:lnTo>
                    <a:lnTo>
                      <a:pt x="658" y="389"/>
                    </a:lnTo>
                    <a:lnTo>
                      <a:pt x="590" y="397"/>
                    </a:lnTo>
                    <a:lnTo>
                      <a:pt x="520" y="398"/>
                    </a:lnTo>
                    <a:lnTo>
                      <a:pt x="486" y="397"/>
                    </a:lnTo>
                    <a:lnTo>
                      <a:pt x="450" y="393"/>
                    </a:lnTo>
                    <a:lnTo>
                      <a:pt x="415" y="389"/>
                    </a:lnTo>
                    <a:lnTo>
                      <a:pt x="381" y="382"/>
                    </a:lnTo>
                    <a:lnTo>
                      <a:pt x="345" y="374"/>
                    </a:lnTo>
                    <a:lnTo>
                      <a:pt x="310" y="364"/>
                    </a:lnTo>
                    <a:lnTo>
                      <a:pt x="273" y="351"/>
                    </a:lnTo>
                    <a:lnTo>
                      <a:pt x="237" y="339"/>
                    </a:lnTo>
                    <a:lnTo>
                      <a:pt x="202" y="324"/>
                    </a:lnTo>
                    <a:lnTo>
                      <a:pt x="170" y="308"/>
                    </a:lnTo>
                    <a:lnTo>
                      <a:pt x="141" y="290"/>
                    </a:lnTo>
                    <a:lnTo>
                      <a:pt x="116" y="273"/>
                    </a:lnTo>
                    <a:lnTo>
                      <a:pt x="95" y="253"/>
                    </a:lnTo>
                    <a:lnTo>
                      <a:pt x="78" y="229"/>
                    </a:lnTo>
                    <a:lnTo>
                      <a:pt x="63" y="205"/>
                    </a:lnTo>
                    <a:lnTo>
                      <a:pt x="52" y="179"/>
                    </a:lnTo>
                    <a:lnTo>
                      <a:pt x="41" y="155"/>
                    </a:lnTo>
                    <a:lnTo>
                      <a:pt x="33" y="131"/>
                    </a:lnTo>
                    <a:lnTo>
                      <a:pt x="26" y="110"/>
                    </a:lnTo>
                    <a:lnTo>
                      <a:pt x="20" y="92"/>
                    </a:lnTo>
                    <a:lnTo>
                      <a:pt x="13" y="79"/>
                    </a:lnTo>
                    <a:lnTo>
                      <a:pt x="8" y="68"/>
                    </a:lnTo>
                    <a:lnTo>
                      <a:pt x="4" y="58"/>
                    </a:lnTo>
                    <a:lnTo>
                      <a:pt x="0" y="50"/>
                    </a:lnTo>
                    <a:lnTo>
                      <a:pt x="2" y="44"/>
                    </a:lnTo>
                    <a:lnTo>
                      <a:pt x="7" y="39"/>
                    </a:lnTo>
                    <a:lnTo>
                      <a:pt x="13" y="36"/>
                    </a:lnTo>
                    <a:lnTo>
                      <a:pt x="20" y="32"/>
                    </a:lnTo>
                    <a:lnTo>
                      <a:pt x="28" y="31"/>
                    </a:lnTo>
                    <a:lnTo>
                      <a:pt x="39"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50" name="Group 9"/>
            <p:cNvGrpSpPr>
              <a:grpSpLocks/>
            </p:cNvGrpSpPr>
            <p:nvPr/>
          </p:nvGrpSpPr>
          <p:grpSpPr bwMode="auto">
            <a:xfrm>
              <a:off x="4083" y="2239"/>
              <a:ext cx="479" cy="668"/>
              <a:chOff x="3434" y="2647"/>
              <a:chExt cx="576" cy="775"/>
            </a:xfrm>
          </p:grpSpPr>
          <p:sp>
            <p:nvSpPr>
              <p:cNvPr id="39956" name="Freeform 10"/>
              <p:cNvSpPr>
                <a:spLocks/>
              </p:cNvSpPr>
              <p:nvPr/>
            </p:nvSpPr>
            <p:spPr bwMode="auto">
              <a:xfrm>
                <a:off x="3434" y="3173"/>
                <a:ext cx="576" cy="249"/>
              </a:xfrm>
              <a:custGeom>
                <a:avLst/>
                <a:gdLst>
                  <a:gd name="T0" fmla="*/ 2 w 1151"/>
                  <a:gd name="T1" fmla="*/ 1 h 498"/>
                  <a:gd name="T2" fmla="*/ 3 w 1151"/>
                  <a:gd name="T3" fmla="*/ 1 h 498"/>
                  <a:gd name="T4" fmla="*/ 4 w 1151"/>
                  <a:gd name="T5" fmla="*/ 1 h 498"/>
                  <a:gd name="T6" fmla="*/ 5 w 1151"/>
                  <a:gd name="T7" fmla="*/ 0 h 498"/>
                  <a:gd name="T8" fmla="*/ 6 w 1151"/>
                  <a:gd name="T9" fmla="*/ 0 h 498"/>
                  <a:gd name="T10" fmla="*/ 7 w 1151"/>
                  <a:gd name="T11" fmla="*/ 1 h 498"/>
                  <a:gd name="T12" fmla="*/ 8 w 1151"/>
                  <a:gd name="T13" fmla="*/ 1 h 498"/>
                  <a:gd name="T14" fmla="*/ 10 w 1151"/>
                  <a:gd name="T15" fmla="*/ 1 h 498"/>
                  <a:gd name="T16" fmla="*/ 11 w 1151"/>
                  <a:gd name="T17" fmla="*/ 1 h 498"/>
                  <a:gd name="T18" fmla="*/ 12 w 1151"/>
                  <a:gd name="T19" fmla="*/ 1 h 498"/>
                  <a:gd name="T20" fmla="*/ 13 w 1151"/>
                  <a:gd name="T21" fmla="*/ 1 h 498"/>
                  <a:gd name="T22" fmla="*/ 15 w 1151"/>
                  <a:gd name="T23" fmla="*/ 1 h 498"/>
                  <a:gd name="T24" fmla="*/ 16 w 1151"/>
                  <a:gd name="T25" fmla="*/ 1 h 498"/>
                  <a:gd name="T26" fmla="*/ 17 w 1151"/>
                  <a:gd name="T27" fmla="*/ 1 h 498"/>
                  <a:gd name="T28" fmla="*/ 17 w 1151"/>
                  <a:gd name="T29" fmla="*/ 1 h 498"/>
                  <a:gd name="T30" fmla="*/ 18 w 1151"/>
                  <a:gd name="T31" fmla="*/ 1 h 498"/>
                  <a:gd name="T32" fmla="*/ 18 w 1151"/>
                  <a:gd name="T33" fmla="*/ 1 h 498"/>
                  <a:gd name="T34" fmla="*/ 18 w 1151"/>
                  <a:gd name="T35" fmla="*/ 1 h 498"/>
                  <a:gd name="T36" fmla="*/ 18 w 1151"/>
                  <a:gd name="T37" fmla="*/ 2 h 498"/>
                  <a:gd name="T38" fmla="*/ 18 w 1151"/>
                  <a:gd name="T39" fmla="*/ 2 h 498"/>
                  <a:gd name="T40" fmla="*/ 18 w 1151"/>
                  <a:gd name="T41" fmla="*/ 3 h 498"/>
                  <a:gd name="T42" fmla="*/ 18 w 1151"/>
                  <a:gd name="T43" fmla="*/ 3 h 498"/>
                  <a:gd name="T44" fmla="*/ 18 w 1151"/>
                  <a:gd name="T45" fmla="*/ 4 h 498"/>
                  <a:gd name="T46" fmla="*/ 17 w 1151"/>
                  <a:gd name="T47" fmla="*/ 5 h 498"/>
                  <a:gd name="T48" fmla="*/ 17 w 1151"/>
                  <a:gd name="T49" fmla="*/ 5 h 498"/>
                  <a:gd name="T50" fmla="*/ 16 w 1151"/>
                  <a:gd name="T51" fmla="*/ 6 h 498"/>
                  <a:gd name="T52" fmla="*/ 15 w 1151"/>
                  <a:gd name="T53" fmla="*/ 7 h 498"/>
                  <a:gd name="T54" fmla="*/ 14 w 1151"/>
                  <a:gd name="T55" fmla="*/ 7 h 498"/>
                  <a:gd name="T56" fmla="*/ 13 w 1151"/>
                  <a:gd name="T57" fmla="*/ 8 h 498"/>
                  <a:gd name="T58" fmla="*/ 12 w 1151"/>
                  <a:gd name="T59" fmla="*/ 8 h 498"/>
                  <a:gd name="T60" fmla="*/ 10 w 1151"/>
                  <a:gd name="T61" fmla="*/ 8 h 498"/>
                  <a:gd name="T62" fmla="*/ 9 w 1151"/>
                  <a:gd name="T63" fmla="*/ 8 h 498"/>
                  <a:gd name="T64" fmla="*/ 8 w 1151"/>
                  <a:gd name="T65" fmla="*/ 8 h 498"/>
                  <a:gd name="T66" fmla="*/ 6 w 1151"/>
                  <a:gd name="T67" fmla="*/ 8 h 498"/>
                  <a:gd name="T68" fmla="*/ 5 w 1151"/>
                  <a:gd name="T69" fmla="*/ 8 h 498"/>
                  <a:gd name="T70" fmla="*/ 4 w 1151"/>
                  <a:gd name="T71" fmla="*/ 7 h 498"/>
                  <a:gd name="T72" fmla="*/ 3 w 1151"/>
                  <a:gd name="T73" fmla="*/ 6 h 498"/>
                  <a:gd name="T74" fmla="*/ 2 w 1151"/>
                  <a:gd name="T75" fmla="*/ 6 h 498"/>
                  <a:gd name="T76" fmla="*/ 2 w 1151"/>
                  <a:gd name="T77" fmla="*/ 6 h 498"/>
                  <a:gd name="T78" fmla="*/ 2 w 1151"/>
                  <a:gd name="T79" fmla="*/ 5 h 498"/>
                  <a:gd name="T80" fmla="*/ 1 w 1151"/>
                  <a:gd name="T81" fmla="*/ 5 h 498"/>
                  <a:gd name="T82" fmla="*/ 1 w 1151"/>
                  <a:gd name="T83" fmla="*/ 4 h 498"/>
                  <a:gd name="T84" fmla="*/ 1 w 1151"/>
                  <a:gd name="T85" fmla="*/ 3 h 498"/>
                  <a:gd name="T86" fmla="*/ 1 w 1151"/>
                  <a:gd name="T87" fmla="*/ 2 h 498"/>
                  <a:gd name="T88" fmla="*/ 1 w 1151"/>
                  <a:gd name="T89" fmla="*/ 2 h 498"/>
                  <a:gd name="T90" fmla="*/ 0 w 1151"/>
                  <a:gd name="T91" fmla="*/ 1 h 498"/>
                  <a:gd name="T92" fmla="*/ 1 w 1151"/>
                  <a:gd name="T93" fmla="*/ 1 h 498"/>
                  <a:gd name="T94" fmla="*/ 1 w 1151"/>
                  <a:gd name="T95" fmla="*/ 1 h 498"/>
                  <a:gd name="T96" fmla="*/ 1 w 1151"/>
                  <a:gd name="T97" fmla="*/ 1 h 498"/>
                  <a:gd name="T98" fmla="*/ 1 w 1151"/>
                  <a:gd name="T99" fmla="*/ 1 h 498"/>
                  <a:gd name="T100" fmla="*/ 1 w 1151"/>
                  <a:gd name="T101" fmla="*/ 1 h 498"/>
                  <a:gd name="T102" fmla="*/ 1 w 1151"/>
                  <a:gd name="T103" fmla="*/ 1 h 498"/>
                  <a:gd name="T104" fmla="*/ 1 w 1151"/>
                  <a:gd name="T105" fmla="*/ 1 h 4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1"/>
                  <a:gd name="T160" fmla="*/ 0 h 498"/>
                  <a:gd name="T161" fmla="*/ 1151 w 1151"/>
                  <a:gd name="T162" fmla="*/ 498 h 4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1" h="498">
                    <a:moveTo>
                      <a:pt x="64" y="13"/>
                    </a:moveTo>
                    <a:lnTo>
                      <a:pt x="84" y="11"/>
                    </a:lnTo>
                    <a:lnTo>
                      <a:pt x="108" y="9"/>
                    </a:lnTo>
                    <a:lnTo>
                      <a:pt x="134" y="8"/>
                    </a:lnTo>
                    <a:lnTo>
                      <a:pt x="164" y="4"/>
                    </a:lnTo>
                    <a:lnTo>
                      <a:pt x="196" y="3"/>
                    </a:lnTo>
                    <a:lnTo>
                      <a:pt x="233" y="1"/>
                    </a:lnTo>
                    <a:lnTo>
                      <a:pt x="272" y="0"/>
                    </a:lnTo>
                    <a:lnTo>
                      <a:pt x="316" y="0"/>
                    </a:lnTo>
                    <a:lnTo>
                      <a:pt x="340" y="0"/>
                    </a:lnTo>
                    <a:lnTo>
                      <a:pt x="364" y="0"/>
                    </a:lnTo>
                    <a:lnTo>
                      <a:pt x="392" y="1"/>
                    </a:lnTo>
                    <a:lnTo>
                      <a:pt x="421" y="1"/>
                    </a:lnTo>
                    <a:lnTo>
                      <a:pt x="482" y="3"/>
                    </a:lnTo>
                    <a:lnTo>
                      <a:pt x="546" y="4"/>
                    </a:lnTo>
                    <a:lnTo>
                      <a:pt x="611" y="8"/>
                    </a:lnTo>
                    <a:lnTo>
                      <a:pt x="672" y="9"/>
                    </a:lnTo>
                    <a:lnTo>
                      <a:pt x="701" y="11"/>
                    </a:lnTo>
                    <a:lnTo>
                      <a:pt x="730" y="11"/>
                    </a:lnTo>
                    <a:lnTo>
                      <a:pt x="756" y="13"/>
                    </a:lnTo>
                    <a:lnTo>
                      <a:pt x="780" y="13"/>
                    </a:lnTo>
                    <a:lnTo>
                      <a:pt x="825" y="14"/>
                    </a:lnTo>
                    <a:lnTo>
                      <a:pt x="867" y="14"/>
                    </a:lnTo>
                    <a:lnTo>
                      <a:pt x="907" y="14"/>
                    </a:lnTo>
                    <a:lnTo>
                      <a:pt x="943" y="14"/>
                    </a:lnTo>
                    <a:lnTo>
                      <a:pt x="977" y="14"/>
                    </a:lnTo>
                    <a:lnTo>
                      <a:pt x="1006" y="16"/>
                    </a:lnTo>
                    <a:lnTo>
                      <a:pt x="1033" y="17"/>
                    </a:lnTo>
                    <a:lnTo>
                      <a:pt x="1057" y="19"/>
                    </a:lnTo>
                    <a:lnTo>
                      <a:pt x="1078" y="22"/>
                    </a:lnTo>
                    <a:lnTo>
                      <a:pt x="1095" y="25"/>
                    </a:lnTo>
                    <a:lnTo>
                      <a:pt x="1107" y="29"/>
                    </a:lnTo>
                    <a:lnTo>
                      <a:pt x="1117" y="32"/>
                    </a:lnTo>
                    <a:lnTo>
                      <a:pt x="1125" y="37"/>
                    </a:lnTo>
                    <a:lnTo>
                      <a:pt x="1132" y="43"/>
                    </a:lnTo>
                    <a:lnTo>
                      <a:pt x="1136" y="50"/>
                    </a:lnTo>
                    <a:lnTo>
                      <a:pt x="1141" y="58"/>
                    </a:lnTo>
                    <a:lnTo>
                      <a:pt x="1149" y="77"/>
                    </a:lnTo>
                    <a:lnTo>
                      <a:pt x="1151" y="101"/>
                    </a:lnTo>
                    <a:lnTo>
                      <a:pt x="1149" y="114"/>
                    </a:lnTo>
                    <a:lnTo>
                      <a:pt x="1146" y="129"/>
                    </a:lnTo>
                    <a:lnTo>
                      <a:pt x="1141" y="145"/>
                    </a:lnTo>
                    <a:lnTo>
                      <a:pt x="1135" y="161"/>
                    </a:lnTo>
                    <a:lnTo>
                      <a:pt x="1127" y="180"/>
                    </a:lnTo>
                    <a:lnTo>
                      <a:pt x="1117" y="201"/>
                    </a:lnTo>
                    <a:lnTo>
                      <a:pt x="1106" y="225"/>
                    </a:lnTo>
                    <a:lnTo>
                      <a:pt x="1093" y="250"/>
                    </a:lnTo>
                    <a:lnTo>
                      <a:pt x="1078" y="274"/>
                    </a:lnTo>
                    <a:lnTo>
                      <a:pt x="1061" y="298"/>
                    </a:lnTo>
                    <a:lnTo>
                      <a:pt x="1041" y="320"/>
                    </a:lnTo>
                    <a:lnTo>
                      <a:pt x="1019" y="341"/>
                    </a:lnTo>
                    <a:lnTo>
                      <a:pt x="995" y="361"/>
                    </a:lnTo>
                    <a:lnTo>
                      <a:pt x="966" y="380"/>
                    </a:lnTo>
                    <a:lnTo>
                      <a:pt x="936" y="398"/>
                    </a:lnTo>
                    <a:lnTo>
                      <a:pt x="904" y="416"/>
                    </a:lnTo>
                    <a:lnTo>
                      <a:pt x="870" y="433"/>
                    </a:lnTo>
                    <a:lnTo>
                      <a:pt x="835" y="448"/>
                    </a:lnTo>
                    <a:lnTo>
                      <a:pt x="798" y="461"/>
                    </a:lnTo>
                    <a:lnTo>
                      <a:pt x="761" y="470"/>
                    </a:lnTo>
                    <a:lnTo>
                      <a:pt x="720" y="478"/>
                    </a:lnTo>
                    <a:lnTo>
                      <a:pt x="679" y="486"/>
                    </a:lnTo>
                    <a:lnTo>
                      <a:pt x="633" y="491"/>
                    </a:lnTo>
                    <a:lnTo>
                      <a:pt x="587" y="496"/>
                    </a:lnTo>
                    <a:lnTo>
                      <a:pt x="540" y="498"/>
                    </a:lnTo>
                    <a:lnTo>
                      <a:pt x="496" y="498"/>
                    </a:lnTo>
                    <a:lnTo>
                      <a:pt x="453" y="495"/>
                    </a:lnTo>
                    <a:lnTo>
                      <a:pt x="412" y="490"/>
                    </a:lnTo>
                    <a:lnTo>
                      <a:pt x="374" y="482"/>
                    </a:lnTo>
                    <a:lnTo>
                      <a:pt x="337" y="469"/>
                    </a:lnTo>
                    <a:lnTo>
                      <a:pt x="301" y="454"/>
                    </a:lnTo>
                    <a:lnTo>
                      <a:pt x="266" y="438"/>
                    </a:lnTo>
                    <a:lnTo>
                      <a:pt x="232" y="420"/>
                    </a:lnTo>
                    <a:lnTo>
                      <a:pt x="201" y="401"/>
                    </a:lnTo>
                    <a:lnTo>
                      <a:pt x="174" y="383"/>
                    </a:lnTo>
                    <a:lnTo>
                      <a:pt x="148" y="367"/>
                    </a:lnTo>
                    <a:lnTo>
                      <a:pt x="127" y="351"/>
                    </a:lnTo>
                    <a:lnTo>
                      <a:pt x="108" y="337"/>
                    </a:lnTo>
                    <a:lnTo>
                      <a:pt x="92" y="322"/>
                    </a:lnTo>
                    <a:lnTo>
                      <a:pt x="79" y="308"/>
                    </a:lnTo>
                    <a:lnTo>
                      <a:pt x="67" y="291"/>
                    </a:lnTo>
                    <a:lnTo>
                      <a:pt x="58" y="275"/>
                    </a:lnTo>
                    <a:lnTo>
                      <a:pt x="48" y="258"/>
                    </a:lnTo>
                    <a:lnTo>
                      <a:pt x="38" y="238"/>
                    </a:lnTo>
                    <a:lnTo>
                      <a:pt x="30" y="217"/>
                    </a:lnTo>
                    <a:lnTo>
                      <a:pt x="22" y="191"/>
                    </a:lnTo>
                    <a:lnTo>
                      <a:pt x="16" y="166"/>
                    </a:lnTo>
                    <a:lnTo>
                      <a:pt x="11" y="138"/>
                    </a:lnTo>
                    <a:lnTo>
                      <a:pt x="6" y="112"/>
                    </a:lnTo>
                    <a:lnTo>
                      <a:pt x="3" y="88"/>
                    </a:lnTo>
                    <a:lnTo>
                      <a:pt x="1" y="67"/>
                    </a:lnTo>
                    <a:lnTo>
                      <a:pt x="0" y="51"/>
                    </a:lnTo>
                    <a:lnTo>
                      <a:pt x="0" y="40"/>
                    </a:lnTo>
                    <a:lnTo>
                      <a:pt x="1" y="32"/>
                    </a:lnTo>
                    <a:lnTo>
                      <a:pt x="5" y="27"/>
                    </a:lnTo>
                    <a:lnTo>
                      <a:pt x="8" y="24"/>
                    </a:lnTo>
                    <a:lnTo>
                      <a:pt x="16" y="22"/>
                    </a:lnTo>
                    <a:lnTo>
                      <a:pt x="21" y="21"/>
                    </a:lnTo>
                    <a:lnTo>
                      <a:pt x="25" y="19"/>
                    </a:lnTo>
                    <a:lnTo>
                      <a:pt x="29" y="17"/>
                    </a:lnTo>
                    <a:lnTo>
                      <a:pt x="30" y="16"/>
                    </a:lnTo>
                    <a:lnTo>
                      <a:pt x="30" y="14"/>
                    </a:lnTo>
                    <a:lnTo>
                      <a:pt x="34" y="14"/>
                    </a:lnTo>
                    <a:lnTo>
                      <a:pt x="40" y="14"/>
                    </a:lnTo>
                    <a:lnTo>
                      <a:pt x="50" y="14"/>
                    </a:lnTo>
                    <a:lnTo>
                      <a:pt x="56" y="13"/>
                    </a:lnTo>
                    <a:lnTo>
                      <a:pt x="64"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11"/>
              <p:cNvSpPr>
                <a:spLocks/>
              </p:cNvSpPr>
              <p:nvPr/>
            </p:nvSpPr>
            <p:spPr bwMode="auto">
              <a:xfrm>
                <a:off x="3434" y="2647"/>
                <a:ext cx="563" cy="584"/>
              </a:xfrm>
              <a:custGeom>
                <a:avLst/>
                <a:gdLst>
                  <a:gd name="T0" fmla="*/ 1 w 1125"/>
                  <a:gd name="T1" fmla="*/ 16 h 1169"/>
                  <a:gd name="T2" fmla="*/ 2 w 1125"/>
                  <a:gd name="T3" fmla="*/ 14 h 1169"/>
                  <a:gd name="T4" fmla="*/ 4 w 1125"/>
                  <a:gd name="T5" fmla="*/ 10 h 1169"/>
                  <a:gd name="T6" fmla="*/ 6 w 1125"/>
                  <a:gd name="T7" fmla="*/ 5 h 1169"/>
                  <a:gd name="T8" fmla="*/ 7 w 1125"/>
                  <a:gd name="T9" fmla="*/ 3 h 1169"/>
                  <a:gd name="T10" fmla="*/ 8 w 1125"/>
                  <a:gd name="T11" fmla="*/ 2 h 1169"/>
                  <a:gd name="T12" fmla="*/ 8 w 1125"/>
                  <a:gd name="T13" fmla="*/ 1 h 1169"/>
                  <a:gd name="T14" fmla="*/ 9 w 1125"/>
                  <a:gd name="T15" fmla="*/ 0 h 1169"/>
                  <a:gd name="T16" fmla="*/ 9 w 1125"/>
                  <a:gd name="T17" fmla="*/ 0 h 1169"/>
                  <a:gd name="T18" fmla="*/ 9 w 1125"/>
                  <a:gd name="T19" fmla="*/ 0 h 1169"/>
                  <a:gd name="T20" fmla="*/ 10 w 1125"/>
                  <a:gd name="T21" fmla="*/ 0 h 1169"/>
                  <a:gd name="T22" fmla="*/ 10 w 1125"/>
                  <a:gd name="T23" fmla="*/ 0 h 1169"/>
                  <a:gd name="T24" fmla="*/ 10 w 1125"/>
                  <a:gd name="T25" fmla="*/ 0 h 1169"/>
                  <a:gd name="T26" fmla="*/ 10 w 1125"/>
                  <a:gd name="T27" fmla="*/ 1 h 1169"/>
                  <a:gd name="T28" fmla="*/ 11 w 1125"/>
                  <a:gd name="T29" fmla="*/ 2 h 1169"/>
                  <a:gd name="T30" fmla="*/ 12 w 1125"/>
                  <a:gd name="T31" fmla="*/ 5 h 1169"/>
                  <a:gd name="T32" fmla="*/ 14 w 1125"/>
                  <a:gd name="T33" fmla="*/ 9 h 1169"/>
                  <a:gd name="T34" fmla="*/ 16 w 1125"/>
                  <a:gd name="T35" fmla="*/ 12 h 1169"/>
                  <a:gd name="T36" fmla="*/ 16 w 1125"/>
                  <a:gd name="T37" fmla="*/ 14 h 1169"/>
                  <a:gd name="T38" fmla="*/ 17 w 1125"/>
                  <a:gd name="T39" fmla="*/ 15 h 1169"/>
                  <a:gd name="T40" fmla="*/ 17 w 1125"/>
                  <a:gd name="T41" fmla="*/ 16 h 1169"/>
                  <a:gd name="T42" fmla="*/ 18 w 1125"/>
                  <a:gd name="T43" fmla="*/ 17 h 1169"/>
                  <a:gd name="T44" fmla="*/ 18 w 1125"/>
                  <a:gd name="T45" fmla="*/ 17 h 1169"/>
                  <a:gd name="T46" fmla="*/ 18 w 1125"/>
                  <a:gd name="T47" fmla="*/ 17 h 1169"/>
                  <a:gd name="T48" fmla="*/ 17 w 1125"/>
                  <a:gd name="T49" fmla="*/ 17 h 1169"/>
                  <a:gd name="T50" fmla="*/ 17 w 1125"/>
                  <a:gd name="T51" fmla="*/ 17 h 1169"/>
                  <a:gd name="T52" fmla="*/ 16 w 1125"/>
                  <a:gd name="T53" fmla="*/ 16 h 1169"/>
                  <a:gd name="T54" fmla="*/ 16 w 1125"/>
                  <a:gd name="T55" fmla="*/ 16 h 1169"/>
                  <a:gd name="T56" fmla="*/ 15 w 1125"/>
                  <a:gd name="T57" fmla="*/ 14 h 1169"/>
                  <a:gd name="T58" fmla="*/ 14 w 1125"/>
                  <a:gd name="T59" fmla="*/ 11 h 1169"/>
                  <a:gd name="T60" fmla="*/ 12 w 1125"/>
                  <a:gd name="T61" fmla="*/ 8 h 1169"/>
                  <a:gd name="T62" fmla="*/ 11 w 1125"/>
                  <a:gd name="T63" fmla="*/ 5 h 1169"/>
                  <a:gd name="T64" fmla="*/ 10 w 1125"/>
                  <a:gd name="T65" fmla="*/ 3 h 1169"/>
                  <a:gd name="T66" fmla="*/ 10 w 1125"/>
                  <a:gd name="T67" fmla="*/ 2 h 1169"/>
                  <a:gd name="T68" fmla="*/ 9 w 1125"/>
                  <a:gd name="T69" fmla="*/ 1 h 1169"/>
                  <a:gd name="T70" fmla="*/ 9 w 1125"/>
                  <a:gd name="T71" fmla="*/ 1 h 1169"/>
                  <a:gd name="T72" fmla="*/ 9 w 1125"/>
                  <a:gd name="T73" fmla="*/ 2 h 1169"/>
                  <a:gd name="T74" fmla="*/ 9 w 1125"/>
                  <a:gd name="T75" fmla="*/ 3 h 1169"/>
                  <a:gd name="T76" fmla="*/ 8 w 1125"/>
                  <a:gd name="T77" fmla="*/ 5 h 1169"/>
                  <a:gd name="T78" fmla="*/ 6 w 1125"/>
                  <a:gd name="T79" fmla="*/ 7 h 1169"/>
                  <a:gd name="T80" fmla="*/ 5 w 1125"/>
                  <a:gd name="T81" fmla="*/ 10 h 1169"/>
                  <a:gd name="T82" fmla="*/ 3 w 1125"/>
                  <a:gd name="T83" fmla="*/ 14 h 1169"/>
                  <a:gd name="T84" fmla="*/ 3 w 1125"/>
                  <a:gd name="T85" fmla="*/ 16 h 1169"/>
                  <a:gd name="T86" fmla="*/ 2 w 1125"/>
                  <a:gd name="T87" fmla="*/ 17 h 1169"/>
                  <a:gd name="T88" fmla="*/ 2 w 1125"/>
                  <a:gd name="T89" fmla="*/ 17 h 1169"/>
                  <a:gd name="T90" fmla="*/ 1 w 1125"/>
                  <a:gd name="T91" fmla="*/ 17 h 1169"/>
                  <a:gd name="T92" fmla="*/ 1 w 1125"/>
                  <a:gd name="T93" fmla="*/ 17 h 1169"/>
                  <a:gd name="T94" fmla="*/ 1 w 1125"/>
                  <a:gd name="T95" fmla="*/ 18 h 1169"/>
                  <a:gd name="T96" fmla="*/ 1 w 1125"/>
                  <a:gd name="T97" fmla="*/ 18 h 1169"/>
                  <a:gd name="T98" fmla="*/ 1 w 1125"/>
                  <a:gd name="T99" fmla="*/ 17 h 11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5"/>
                  <a:gd name="T151" fmla="*/ 0 h 1169"/>
                  <a:gd name="T152" fmla="*/ 1125 w 1125"/>
                  <a:gd name="T153" fmla="*/ 1169 h 11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5" h="1169">
                    <a:moveTo>
                      <a:pt x="38" y="1085"/>
                    </a:moveTo>
                    <a:lnTo>
                      <a:pt x="46" y="1069"/>
                    </a:lnTo>
                    <a:lnTo>
                      <a:pt x="55" y="1051"/>
                    </a:lnTo>
                    <a:lnTo>
                      <a:pt x="64" y="1030"/>
                    </a:lnTo>
                    <a:lnTo>
                      <a:pt x="74" y="1007"/>
                    </a:lnTo>
                    <a:lnTo>
                      <a:pt x="85" y="985"/>
                    </a:lnTo>
                    <a:lnTo>
                      <a:pt x="98" y="959"/>
                    </a:lnTo>
                    <a:lnTo>
                      <a:pt x="124" y="903"/>
                    </a:lnTo>
                    <a:lnTo>
                      <a:pt x="153" y="843"/>
                    </a:lnTo>
                    <a:lnTo>
                      <a:pt x="184" y="779"/>
                    </a:lnTo>
                    <a:lnTo>
                      <a:pt x="216" y="711"/>
                    </a:lnTo>
                    <a:lnTo>
                      <a:pt x="248" y="643"/>
                    </a:lnTo>
                    <a:lnTo>
                      <a:pt x="280" y="575"/>
                    </a:lnTo>
                    <a:lnTo>
                      <a:pt x="312" y="508"/>
                    </a:lnTo>
                    <a:lnTo>
                      <a:pt x="343" y="443"/>
                    </a:lnTo>
                    <a:lnTo>
                      <a:pt x="374" y="380"/>
                    </a:lnTo>
                    <a:lnTo>
                      <a:pt x="401" y="322"/>
                    </a:lnTo>
                    <a:lnTo>
                      <a:pt x="412" y="297"/>
                    </a:lnTo>
                    <a:lnTo>
                      <a:pt x="425" y="271"/>
                    </a:lnTo>
                    <a:lnTo>
                      <a:pt x="437" y="248"/>
                    </a:lnTo>
                    <a:lnTo>
                      <a:pt x="446" y="226"/>
                    </a:lnTo>
                    <a:lnTo>
                      <a:pt x="456" y="206"/>
                    </a:lnTo>
                    <a:lnTo>
                      <a:pt x="464" y="189"/>
                    </a:lnTo>
                    <a:lnTo>
                      <a:pt x="479" y="158"/>
                    </a:lnTo>
                    <a:lnTo>
                      <a:pt x="490" y="132"/>
                    </a:lnTo>
                    <a:lnTo>
                      <a:pt x="500" y="111"/>
                    </a:lnTo>
                    <a:lnTo>
                      <a:pt x="506" y="93"/>
                    </a:lnTo>
                    <a:lnTo>
                      <a:pt x="511" y="81"/>
                    </a:lnTo>
                    <a:lnTo>
                      <a:pt x="516" y="69"/>
                    </a:lnTo>
                    <a:lnTo>
                      <a:pt x="517" y="61"/>
                    </a:lnTo>
                    <a:lnTo>
                      <a:pt x="519" y="56"/>
                    </a:lnTo>
                    <a:lnTo>
                      <a:pt x="520" y="52"/>
                    </a:lnTo>
                    <a:lnTo>
                      <a:pt x="520" y="48"/>
                    </a:lnTo>
                    <a:lnTo>
                      <a:pt x="520" y="45"/>
                    </a:lnTo>
                    <a:lnTo>
                      <a:pt x="524" y="42"/>
                    </a:lnTo>
                    <a:lnTo>
                      <a:pt x="525" y="39"/>
                    </a:lnTo>
                    <a:lnTo>
                      <a:pt x="529" y="34"/>
                    </a:lnTo>
                    <a:lnTo>
                      <a:pt x="537" y="26"/>
                    </a:lnTo>
                    <a:lnTo>
                      <a:pt x="545" y="21"/>
                    </a:lnTo>
                    <a:lnTo>
                      <a:pt x="551" y="18"/>
                    </a:lnTo>
                    <a:lnTo>
                      <a:pt x="559" y="18"/>
                    </a:lnTo>
                    <a:lnTo>
                      <a:pt x="574" y="22"/>
                    </a:lnTo>
                    <a:lnTo>
                      <a:pt x="587" y="27"/>
                    </a:lnTo>
                    <a:lnTo>
                      <a:pt x="588" y="27"/>
                    </a:lnTo>
                    <a:lnTo>
                      <a:pt x="590" y="26"/>
                    </a:lnTo>
                    <a:lnTo>
                      <a:pt x="590" y="18"/>
                    </a:lnTo>
                    <a:lnTo>
                      <a:pt x="588" y="10"/>
                    </a:lnTo>
                    <a:lnTo>
                      <a:pt x="587" y="2"/>
                    </a:lnTo>
                    <a:lnTo>
                      <a:pt x="587" y="0"/>
                    </a:lnTo>
                    <a:lnTo>
                      <a:pt x="588" y="0"/>
                    </a:lnTo>
                    <a:lnTo>
                      <a:pt x="590" y="3"/>
                    </a:lnTo>
                    <a:lnTo>
                      <a:pt x="593" y="10"/>
                    </a:lnTo>
                    <a:lnTo>
                      <a:pt x="598" y="19"/>
                    </a:lnTo>
                    <a:lnTo>
                      <a:pt x="606" y="32"/>
                    </a:lnTo>
                    <a:lnTo>
                      <a:pt x="614" y="50"/>
                    </a:lnTo>
                    <a:lnTo>
                      <a:pt x="625" y="72"/>
                    </a:lnTo>
                    <a:lnTo>
                      <a:pt x="632" y="85"/>
                    </a:lnTo>
                    <a:lnTo>
                      <a:pt x="640" y="101"/>
                    </a:lnTo>
                    <a:lnTo>
                      <a:pt x="648" y="119"/>
                    </a:lnTo>
                    <a:lnTo>
                      <a:pt x="656" y="137"/>
                    </a:lnTo>
                    <a:lnTo>
                      <a:pt x="675" y="179"/>
                    </a:lnTo>
                    <a:lnTo>
                      <a:pt x="698" y="226"/>
                    </a:lnTo>
                    <a:lnTo>
                      <a:pt x="720" y="277"/>
                    </a:lnTo>
                    <a:lnTo>
                      <a:pt x="746" y="330"/>
                    </a:lnTo>
                    <a:lnTo>
                      <a:pt x="772" y="387"/>
                    </a:lnTo>
                    <a:lnTo>
                      <a:pt x="798" y="443"/>
                    </a:lnTo>
                    <a:lnTo>
                      <a:pt x="851" y="558"/>
                    </a:lnTo>
                    <a:lnTo>
                      <a:pt x="877" y="614"/>
                    </a:lnTo>
                    <a:lnTo>
                      <a:pt x="901" y="667"/>
                    </a:lnTo>
                    <a:lnTo>
                      <a:pt x="924" y="717"/>
                    </a:lnTo>
                    <a:lnTo>
                      <a:pt x="945" y="764"/>
                    </a:lnTo>
                    <a:lnTo>
                      <a:pt x="964" y="804"/>
                    </a:lnTo>
                    <a:lnTo>
                      <a:pt x="972" y="824"/>
                    </a:lnTo>
                    <a:lnTo>
                      <a:pt x="980" y="840"/>
                    </a:lnTo>
                    <a:lnTo>
                      <a:pt x="995" y="870"/>
                    </a:lnTo>
                    <a:lnTo>
                      <a:pt x="1007" y="896"/>
                    </a:lnTo>
                    <a:lnTo>
                      <a:pt x="1019" y="920"/>
                    </a:lnTo>
                    <a:lnTo>
                      <a:pt x="1028" y="943"/>
                    </a:lnTo>
                    <a:lnTo>
                      <a:pt x="1038" y="962"/>
                    </a:lnTo>
                    <a:lnTo>
                      <a:pt x="1048" y="978"/>
                    </a:lnTo>
                    <a:lnTo>
                      <a:pt x="1054" y="995"/>
                    </a:lnTo>
                    <a:lnTo>
                      <a:pt x="1062" y="1007"/>
                    </a:lnTo>
                    <a:lnTo>
                      <a:pt x="1074" y="1030"/>
                    </a:lnTo>
                    <a:lnTo>
                      <a:pt x="1085" y="1049"/>
                    </a:lnTo>
                    <a:lnTo>
                      <a:pt x="1093" y="1067"/>
                    </a:lnTo>
                    <a:lnTo>
                      <a:pt x="1103" y="1085"/>
                    </a:lnTo>
                    <a:lnTo>
                      <a:pt x="1111" y="1101"/>
                    </a:lnTo>
                    <a:lnTo>
                      <a:pt x="1117" y="1111"/>
                    </a:lnTo>
                    <a:lnTo>
                      <a:pt x="1120" y="1117"/>
                    </a:lnTo>
                    <a:lnTo>
                      <a:pt x="1124" y="1122"/>
                    </a:lnTo>
                    <a:lnTo>
                      <a:pt x="1125" y="1124"/>
                    </a:lnTo>
                    <a:lnTo>
                      <a:pt x="1125" y="1125"/>
                    </a:lnTo>
                    <a:lnTo>
                      <a:pt x="1124" y="1127"/>
                    </a:lnTo>
                    <a:lnTo>
                      <a:pt x="1122" y="1130"/>
                    </a:lnTo>
                    <a:lnTo>
                      <a:pt x="1119" y="1133"/>
                    </a:lnTo>
                    <a:lnTo>
                      <a:pt x="1115" y="1138"/>
                    </a:lnTo>
                    <a:lnTo>
                      <a:pt x="1103" y="1146"/>
                    </a:lnTo>
                    <a:lnTo>
                      <a:pt x="1096" y="1148"/>
                    </a:lnTo>
                    <a:lnTo>
                      <a:pt x="1088" y="1148"/>
                    </a:lnTo>
                    <a:lnTo>
                      <a:pt x="1078" y="1148"/>
                    </a:lnTo>
                    <a:lnTo>
                      <a:pt x="1070" y="1143"/>
                    </a:lnTo>
                    <a:lnTo>
                      <a:pt x="1062" y="1138"/>
                    </a:lnTo>
                    <a:lnTo>
                      <a:pt x="1054" y="1135"/>
                    </a:lnTo>
                    <a:lnTo>
                      <a:pt x="1046" y="1130"/>
                    </a:lnTo>
                    <a:lnTo>
                      <a:pt x="1036" y="1122"/>
                    </a:lnTo>
                    <a:lnTo>
                      <a:pt x="1027" y="1112"/>
                    </a:lnTo>
                    <a:lnTo>
                      <a:pt x="1015" y="1096"/>
                    </a:lnTo>
                    <a:lnTo>
                      <a:pt x="1009" y="1086"/>
                    </a:lnTo>
                    <a:lnTo>
                      <a:pt x="1003" y="1075"/>
                    </a:lnTo>
                    <a:lnTo>
                      <a:pt x="995" y="1062"/>
                    </a:lnTo>
                    <a:lnTo>
                      <a:pt x="986" y="1046"/>
                    </a:lnTo>
                    <a:lnTo>
                      <a:pt x="977" y="1028"/>
                    </a:lnTo>
                    <a:lnTo>
                      <a:pt x="967" y="1007"/>
                    </a:lnTo>
                    <a:lnTo>
                      <a:pt x="957" y="983"/>
                    </a:lnTo>
                    <a:lnTo>
                      <a:pt x="946" y="959"/>
                    </a:lnTo>
                    <a:lnTo>
                      <a:pt x="935" y="932"/>
                    </a:lnTo>
                    <a:lnTo>
                      <a:pt x="922" y="903"/>
                    </a:lnTo>
                    <a:lnTo>
                      <a:pt x="898" y="841"/>
                    </a:lnTo>
                    <a:lnTo>
                      <a:pt x="872" y="780"/>
                    </a:lnTo>
                    <a:lnTo>
                      <a:pt x="846" y="719"/>
                    </a:lnTo>
                    <a:lnTo>
                      <a:pt x="822" y="659"/>
                    </a:lnTo>
                    <a:lnTo>
                      <a:pt x="811" y="633"/>
                    </a:lnTo>
                    <a:lnTo>
                      <a:pt x="799" y="608"/>
                    </a:lnTo>
                    <a:lnTo>
                      <a:pt x="758" y="513"/>
                    </a:lnTo>
                    <a:lnTo>
                      <a:pt x="737" y="466"/>
                    </a:lnTo>
                    <a:lnTo>
                      <a:pt x="717" y="422"/>
                    </a:lnTo>
                    <a:lnTo>
                      <a:pt x="699" y="380"/>
                    </a:lnTo>
                    <a:lnTo>
                      <a:pt x="682" y="340"/>
                    </a:lnTo>
                    <a:lnTo>
                      <a:pt x="666" y="305"/>
                    </a:lnTo>
                    <a:lnTo>
                      <a:pt x="651" y="272"/>
                    </a:lnTo>
                    <a:lnTo>
                      <a:pt x="638" y="243"/>
                    </a:lnTo>
                    <a:lnTo>
                      <a:pt x="629" y="219"/>
                    </a:lnTo>
                    <a:lnTo>
                      <a:pt x="620" y="197"/>
                    </a:lnTo>
                    <a:lnTo>
                      <a:pt x="612" y="179"/>
                    </a:lnTo>
                    <a:lnTo>
                      <a:pt x="606" y="161"/>
                    </a:lnTo>
                    <a:lnTo>
                      <a:pt x="600" y="148"/>
                    </a:lnTo>
                    <a:lnTo>
                      <a:pt x="593" y="135"/>
                    </a:lnTo>
                    <a:lnTo>
                      <a:pt x="587" y="124"/>
                    </a:lnTo>
                    <a:lnTo>
                      <a:pt x="580" y="114"/>
                    </a:lnTo>
                    <a:lnTo>
                      <a:pt x="575" y="108"/>
                    </a:lnTo>
                    <a:lnTo>
                      <a:pt x="570" y="101"/>
                    </a:lnTo>
                    <a:lnTo>
                      <a:pt x="566" y="98"/>
                    </a:lnTo>
                    <a:lnTo>
                      <a:pt x="562" y="98"/>
                    </a:lnTo>
                    <a:lnTo>
                      <a:pt x="558" y="100"/>
                    </a:lnTo>
                    <a:lnTo>
                      <a:pt x="553" y="105"/>
                    </a:lnTo>
                    <a:lnTo>
                      <a:pt x="548" y="111"/>
                    </a:lnTo>
                    <a:lnTo>
                      <a:pt x="543" y="121"/>
                    </a:lnTo>
                    <a:lnTo>
                      <a:pt x="538" y="132"/>
                    </a:lnTo>
                    <a:lnTo>
                      <a:pt x="535" y="147"/>
                    </a:lnTo>
                    <a:lnTo>
                      <a:pt x="530" y="163"/>
                    </a:lnTo>
                    <a:lnTo>
                      <a:pt x="524" y="182"/>
                    </a:lnTo>
                    <a:lnTo>
                      <a:pt x="517" y="205"/>
                    </a:lnTo>
                    <a:lnTo>
                      <a:pt x="508" y="230"/>
                    </a:lnTo>
                    <a:lnTo>
                      <a:pt x="496" y="259"/>
                    </a:lnTo>
                    <a:lnTo>
                      <a:pt x="482" y="293"/>
                    </a:lnTo>
                    <a:lnTo>
                      <a:pt x="464" y="330"/>
                    </a:lnTo>
                    <a:lnTo>
                      <a:pt x="445" y="372"/>
                    </a:lnTo>
                    <a:lnTo>
                      <a:pt x="424" y="416"/>
                    </a:lnTo>
                    <a:lnTo>
                      <a:pt x="401" y="463"/>
                    </a:lnTo>
                    <a:lnTo>
                      <a:pt x="379" y="509"/>
                    </a:lnTo>
                    <a:lnTo>
                      <a:pt x="356" y="556"/>
                    </a:lnTo>
                    <a:lnTo>
                      <a:pt x="335" y="601"/>
                    </a:lnTo>
                    <a:lnTo>
                      <a:pt x="312" y="648"/>
                    </a:lnTo>
                    <a:lnTo>
                      <a:pt x="288" y="698"/>
                    </a:lnTo>
                    <a:lnTo>
                      <a:pt x="238" y="801"/>
                    </a:lnTo>
                    <a:lnTo>
                      <a:pt x="214" y="850"/>
                    </a:lnTo>
                    <a:lnTo>
                      <a:pt x="192" y="896"/>
                    </a:lnTo>
                    <a:lnTo>
                      <a:pt x="172" y="940"/>
                    </a:lnTo>
                    <a:lnTo>
                      <a:pt x="163" y="958"/>
                    </a:lnTo>
                    <a:lnTo>
                      <a:pt x="154" y="975"/>
                    </a:lnTo>
                    <a:lnTo>
                      <a:pt x="142" y="1006"/>
                    </a:lnTo>
                    <a:lnTo>
                      <a:pt x="132" y="1032"/>
                    </a:lnTo>
                    <a:lnTo>
                      <a:pt x="124" y="1053"/>
                    </a:lnTo>
                    <a:lnTo>
                      <a:pt x="119" y="1072"/>
                    </a:lnTo>
                    <a:lnTo>
                      <a:pt x="114" y="1088"/>
                    </a:lnTo>
                    <a:lnTo>
                      <a:pt x="109" y="1101"/>
                    </a:lnTo>
                    <a:lnTo>
                      <a:pt x="103" y="1112"/>
                    </a:lnTo>
                    <a:lnTo>
                      <a:pt x="96" y="1124"/>
                    </a:lnTo>
                    <a:lnTo>
                      <a:pt x="88" y="1132"/>
                    </a:lnTo>
                    <a:lnTo>
                      <a:pt x="79" y="1138"/>
                    </a:lnTo>
                    <a:lnTo>
                      <a:pt x="67" y="1141"/>
                    </a:lnTo>
                    <a:lnTo>
                      <a:pt x="58" y="1143"/>
                    </a:lnTo>
                    <a:lnTo>
                      <a:pt x="48" y="1143"/>
                    </a:lnTo>
                    <a:lnTo>
                      <a:pt x="38" y="1141"/>
                    </a:lnTo>
                    <a:lnTo>
                      <a:pt x="30" y="1140"/>
                    </a:lnTo>
                    <a:lnTo>
                      <a:pt x="25" y="1136"/>
                    </a:lnTo>
                    <a:lnTo>
                      <a:pt x="22" y="1136"/>
                    </a:lnTo>
                    <a:lnTo>
                      <a:pt x="21" y="1138"/>
                    </a:lnTo>
                    <a:lnTo>
                      <a:pt x="16" y="1143"/>
                    </a:lnTo>
                    <a:lnTo>
                      <a:pt x="13" y="1148"/>
                    </a:lnTo>
                    <a:lnTo>
                      <a:pt x="6" y="1159"/>
                    </a:lnTo>
                    <a:lnTo>
                      <a:pt x="3" y="1164"/>
                    </a:lnTo>
                    <a:lnTo>
                      <a:pt x="1" y="1167"/>
                    </a:lnTo>
                    <a:lnTo>
                      <a:pt x="0" y="1169"/>
                    </a:lnTo>
                    <a:lnTo>
                      <a:pt x="1" y="1165"/>
                    </a:lnTo>
                    <a:lnTo>
                      <a:pt x="5" y="1159"/>
                    </a:lnTo>
                    <a:lnTo>
                      <a:pt x="9" y="1148"/>
                    </a:lnTo>
                    <a:lnTo>
                      <a:pt x="16" y="1132"/>
                    </a:lnTo>
                    <a:lnTo>
                      <a:pt x="25" y="1111"/>
                    </a:lnTo>
                    <a:lnTo>
                      <a:pt x="38" y="10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8" name="Freeform 12"/>
              <p:cNvSpPr>
                <a:spLocks/>
              </p:cNvSpPr>
              <p:nvPr/>
            </p:nvSpPr>
            <p:spPr bwMode="auto">
              <a:xfrm>
                <a:off x="3450" y="3195"/>
                <a:ext cx="527" cy="199"/>
              </a:xfrm>
              <a:custGeom>
                <a:avLst/>
                <a:gdLst>
                  <a:gd name="T0" fmla="*/ 1 w 1053"/>
                  <a:gd name="T1" fmla="*/ 1 h 398"/>
                  <a:gd name="T2" fmla="*/ 2 w 1053"/>
                  <a:gd name="T3" fmla="*/ 1 h 398"/>
                  <a:gd name="T4" fmla="*/ 2 w 1053"/>
                  <a:gd name="T5" fmla="*/ 1 h 398"/>
                  <a:gd name="T6" fmla="*/ 4 w 1053"/>
                  <a:gd name="T7" fmla="*/ 1 h 398"/>
                  <a:gd name="T8" fmla="*/ 5 w 1053"/>
                  <a:gd name="T9" fmla="*/ 1 h 398"/>
                  <a:gd name="T10" fmla="*/ 7 w 1053"/>
                  <a:gd name="T11" fmla="*/ 1 h 398"/>
                  <a:gd name="T12" fmla="*/ 9 w 1053"/>
                  <a:gd name="T13" fmla="*/ 0 h 398"/>
                  <a:gd name="T14" fmla="*/ 11 w 1053"/>
                  <a:gd name="T15" fmla="*/ 1 h 398"/>
                  <a:gd name="T16" fmla="*/ 12 w 1053"/>
                  <a:gd name="T17" fmla="*/ 1 h 398"/>
                  <a:gd name="T18" fmla="*/ 14 w 1053"/>
                  <a:gd name="T19" fmla="*/ 1 h 398"/>
                  <a:gd name="T20" fmla="*/ 15 w 1053"/>
                  <a:gd name="T21" fmla="*/ 1 h 398"/>
                  <a:gd name="T22" fmla="*/ 16 w 1053"/>
                  <a:gd name="T23" fmla="*/ 1 h 398"/>
                  <a:gd name="T24" fmla="*/ 16 w 1053"/>
                  <a:gd name="T25" fmla="*/ 1 h 398"/>
                  <a:gd name="T26" fmla="*/ 17 w 1053"/>
                  <a:gd name="T27" fmla="*/ 1 h 398"/>
                  <a:gd name="T28" fmla="*/ 17 w 1053"/>
                  <a:gd name="T29" fmla="*/ 1 h 398"/>
                  <a:gd name="T30" fmla="*/ 17 w 1053"/>
                  <a:gd name="T31" fmla="*/ 1 h 398"/>
                  <a:gd name="T32" fmla="*/ 17 w 1053"/>
                  <a:gd name="T33" fmla="*/ 1 h 398"/>
                  <a:gd name="T34" fmla="*/ 17 w 1053"/>
                  <a:gd name="T35" fmla="*/ 2 h 398"/>
                  <a:gd name="T36" fmla="*/ 17 w 1053"/>
                  <a:gd name="T37" fmla="*/ 2 h 398"/>
                  <a:gd name="T38" fmla="*/ 17 w 1053"/>
                  <a:gd name="T39" fmla="*/ 3 h 398"/>
                  <a:gd name="T40" fmla="*/ 16 w 1053"/>
                  <a:gd name="T41" fmla="*/ 3 h 398"/>
                  <a:gd name="T42" fmla="*/ 16 w 1053"/>
                  <a:gd name="T43" fmla="*/ 4 h 398"/>
                  <a:gd name="T44" fmla="*/ 15 w 1053"/>
                  <a:gd name="T45" fmla="*/ 5 h 398"/>
                  <a:gd name="T46" fmla="*/ 15 w 1053"/>
                  <a:gd name="T47" fmla="*/ 5 h 398"/>
                  <a:gd name="T48" fmla="*/ 14 w 1053"/>
                  <a:gd name="T49" fmla="*/ 6 h 398"/>
                  <a:gd name="T50" fmla="*/ 13 w 1053"/>
                  <a:gd name="T51" fmla="*/ 6 h 398"/>
                  <a:gd name="T52" fmla="*/ 12 w 1053"/>
                  <a:gd name="T53" fmla="*/ 6 h 398"/>
                  <a:gd name="T54" fmla="*/ 11 w 1053"/>
                  <a:gd name="T55" fmla="*/ 7 h 398"/>
                  <a:gd name="T56" fmla="*/ 9 w 1053"/>
                  <a:gd name="T57" fmla="*/ 7 h 398"/>
                  <a:gd name="T58" fmla="*/ 8 w 1053"/>
                  <a:gd name="T59" fmla="*/ 7 h 398"/>
                  <a:gd name="T60" fmla="*/ 6 w 1053"/>
                  <a:gd name="T61" fmla="*/ 6 h 398"/>
                  <a:gd name="T62" fmla="*/ 5 w 1053"/>
                  <a:gd name="T63" fmla="*/ 6 h 398"/>
                  <a:gd name="T64" fmla="*/ 4 w 1053"/>
                  <a:gd name="T65" fmla="*/ 6 h 398"/>
                  <a:gd name="T66" fmla="*/ 3 w 1053"/>
                  <a:gd name="T67" fmla="*/ 5 h 398"/>
                  <a:gd name="T68" fmla="*/ 2 w 1053"/>
                  <a:gd name="T69" fmla="*/ 5 h 398"/>
                  <a:gd name="T70" fmla="*/ 2 w 1053"/>
                  <a:gd name="T71" fmla="*/ 4 h 398"/>
                  <a:gd name="T72" fmla="*/ 1 w 1053"/>
                  <a:gd name="T73" fmla="*/ 3 h 398"/>
                  <a:gd name="T74" fmla="*/ 1 w 1053"/>
                  <a:gd name="T75" fmla="*/ 3 h 398"/>
                  <a:gd name="T76" fmla="*/ 1 w 1053"/>
                  <a:gd name="T77" fmla="*/ 2 h 398"/>
                  <a:gd name="T78" fmla="*/ 1 w 1053"/>
                  <a:gd name="T79" fmla="*/ 2 h 398"/>
                  <a:gd name="T80" fmla="*/ 0 w 1053"/>
                  <a:gd name="T81" fmla="*/ 1 h 398"/>
                  <a:gd name="T82" fmla="*/ 1 w 1053"/>
                  <a:gd name="T83" fmla="*/ 1 h 398"/>
                  <a:gd name="T84" fmla="*/ 1 w 1053"/>
                  <a:gd name="T85" fmla="*/ 1 h 398"/>
                  <a:gd name="T86" fmla="*/ 1 w 1053"/>
                  <a:gd name="T87" fmla="*/ 1 h 3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3"/>
                  <a:gd name="T133" fmla="*/ 0 h 398"/>
                  <a:gd name="T134" fmla="*/ 1053 w 1053"/>
                  <a:gd name="T135" fmla="*/ 398 h 3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3" h="398">
                    <a:moveTo>
                      <a:pt x="39" y="28"/>
                    </a:moveTo>
                    <a:lnTo>
                      <a:pt x="52" y="24"/>
                    </a:lnTo>
                    <a:lnTo>
                      <a:pt x="68" y="23"/>
                    </a:lnTo>
                    <a:lnTo>
                      <a:pt x="85" y="20"/>
                    </a:lnTo>
                    <a:lnTo>
                      <a:pt x="105" y="18"/>
                    </a:lnTo>
                    <a:lnTo>
                      <a:pt x="126" y="16"/>
                    </a:lnTo>
                    <a:lnTo>
                      <a:pt x="148" y="15"/>
                    </a:lnTo>
                    <a:lnTo>
                      <a:pt x="197" y="11"/>
                    </a:lnTo>
                    <a:lnTo>
                      <a:pt x="248" y="8"/>
                    </a:lnTo>
                    <a:lnTo>
                      <a:pt x="298" y="7"/>
                    </a:lnTo>
                    <a:lnTo>
                      <a:pt x="348" y="3"/>
                    </a:lnTo>
                    <a:lnTo>
                      <a:pt x="393" y="2"/>
                    </a:lnTo>
                    <a:lnTo>
                      <a:pt x="480" y="0"/>
                    </a:lnTo>
                    <a:lnTo>
                      <a:pt x="566" y="0"/>
                    </a:lnTo>
                    <a:lnTo>
                      <a:pt x="650" y="0"/>
                    </a:lnTo>
                    <a:lnTo>
                      <a:pt x="690" y="2"/>
                    </a:lnTo>
                    <a:lnTo>
                      <a:pt x="729" y="2"/>
                    </a:lnTo>
                    <a:lnTo>
                      <a:pt x="767" y="2"/>
                    </a:lnTo>
                    <a:lnTo>
                      <a:pt x="808" y="3"/>
                    </a:lnTo>
                    <a:lnTo>
                      <a:pt x="846" y="5"/>
                    </a:lnTo>
                    <a:lnTo>
                      <a:pt x="885" y="7"/>
                    </a:lnTo>
                    <a:lnTo>
                      <a:pt x="922" y="8"/>
                    </a:lnTo>
                    <a:lnTo>
                      <a:pt x="954" y="10"/>
                    </a:lnTo>
                    <a:lnTo>
                      <a:pt x="983" y="11"/>
                    </a:lnTo>
                    <a:lnTo>
                      <a:pt x="995" y="13"/>
                    </a:lnTo>
                    <a:lnTo>
                      <a:pt x="1006" y="15"/>
                    </a:lnTo>
                    <a:lnTo>
                      <a:pt x="1024" y="18"/>
                    </a:lnTo>
                    <a:lnTo>
                      <a:pt x="1035" y="20"/>
                    </a:lnTo>
                    <a:lnTo>
                      <a:pt x="1043" y="23"/>
                    </a:lnTo>
                    <a:lnTo>
                      <a:pt x="1048" y="26"/>
                    </a:lnTo>
                    <a:lnTo>
                      <a:pt x="1050" y="29"/>
                    </a:lnTo>
                    <a:lnTo>
                      <a:pt x="1050" y="34"/>
                    </a:lnTo>
                    <a:lnTo>
                      <a:pt x="1051" y="39"/>
                    </a:lnTo>
                    <a:lnTo>
                      <a:pt x="1051" y="47"/>
                    </a:lnTo>
                    <a:lnTo>
                      <a:pt x="1053" y="57"/>
                    </a:lnTo>
                    <a:lnTo>
                      <a:pt x="1051" y="66"/>
                    </a:lnTo>
                    <a:lnTo>
                      <a:pt x="1048" y="92"/>
                    </a:lnTo>
                    <a:lnTo>
                      <a:pt x="1040" y="119"/>
                    </a:lnTo>
                    <a:lnTo>
                      <a:pt x="1033" y="136"/>
                    </a:lnTo>
                    <a:lnTo>
                      <a:pt x="1025" y="150"/>
                    </a:lnTo>
                    <a:lnTo>
                      <a:pt x="1016" y="166"/>
                    </a:lnTo>
                    <a:lnTo>
                      <a:pt x="1006" y="184"/>
                    </a:lnTo>
                    <a:lnTo>
                      <a:pt x="995" y="202"/>
                    </a:lnTo>
                    <a:lnTo>
                      <a:pt x="982" y="221"/>
                    </a:lnTo>
                    <a:lnTo>
                      <a:pt x="967" y="240"/>
                    </a:lnTo>
                    <a:lnTo>
                      <a:pt x="950" y="258"/>
                    </a:lnTo>
                    <a:lnTo>
                      <a:pt x="930" y="276"/>
                    </a:lnTo>
                    <a:lnTo>
                      <a:pt x="909" y="292"/>
                    </a:lnTo>
                    <a:lnTo>
                      <a:pt x="885" y="306"/>
                    </a:lnTo>
                    <a:lnTo>
                      <a:pt x="856" y="323"/>
                    </a:lnTo>
                    <a:lnTo>
                      <a:pt x="825" y="337"/>
                    </a:lnTo>
                    <a:lnTo>
                      <a:pt x="793" y="350"/>
                    </a:lnTo>
                    <a:lnTo>
                      <a:pt x="761" y="363"/>
                    </a:lnTo>
                    <a:lnTo>
                      <a:pt x="726" y="373"/>
                    </a:lnTo>
                    <a:lnTo>
                      <a:pt x="692" y="382"/>
                    </a:lnTo>
                    <a:lnTo>
                      <a:pt x="658" y="389"/>
                    </a:lnTo>
                    <a:lnTo>
                      <a:pt x="590" y="397"/>
                    </a:lnTo>
                    <a:lnTo>
                      <a:pt x="519" y="398"/>
                    </a:lnTo>
                    <a:lnTo>
                      <a:pt x="485" y="397"/>
                    </a:lnTo>
                    <a:lnTo>
                      <a:pt x="450" y="394"/>
                    </a:lnTo>
                    <a:lnTo>
                      <a:pt x="414" y="389"/>
                    </a:lnTo>
                    <a:lnTo>
                      <a:pt x="380" y="382"/>
                    </a:lnTo>
                    <a:lnTo>
                      <a:pt x="345" y="374"/>
                    </a:lnTo>
                    <a:lnTo>
                      <a:pt x="310" y="364"/>
                    </a:lnTo>
                    <a:lnTo>
                      <a:pt x="272" y="352"/>
                    </a:lnTo>
                    <a:lnTo>
                      <a:pt x="237" y="339"/>
                    </a:lnTo>
                    <a:lnTo>
                      <a:pt x="201" y="324"/>
                    </a:lnTo>
                    <a:lnTo>
                      <a:pt x="169" y="308"/>
                    </a:lnTo>
                    <a:lnTo>
                      <a:pt x="140" y="290"/>
                    </a:lnTo>
                    <a:lnTo>
                      <a:pt x="116" y="273"/>
                    </a:lnTo>
                    <a:lnTo>
                      <a:pt x="95" y="253"/>
                    </a:lnTo>
                    <a:lnTo>
                      <a:pt x="77" y="229"/>
                    </a:lnTo>
                    <a:lnTo>
                      <a:pt x="63" y="205"/>
                    </a:lnTo>
                    <a:lnTo>
                      <a:pt x="52" y="179"/>
                    </a:lnTo>
                    <a:lnTo>
                      <a:pt x="40" y="155"/>
                    </a:lnTo>
                    <a:lnTo>
                      <a:pt x="32" y="131"/>
                    </a:lnTo>
                    <a:lnTo>
                      <a:pt x="26" y="110"/>
                    </a:lnTo>
                    <a:lnTo>
                      <a:pt x="19" y="92"/>
                    </a:lnTo>
                    <a:lnTo>
                      <a:pt x="13" y="79"/>
                    </a:lnTo>
                    <a:lnTo>
                      <a:pt x="8" y="68"/>
                    </a:lnTo>
                    <a:lnTo>
                      <a:pt x="3" y="58"/>
                    </a:lnTo>
                    <a:lnTo>
                      <a:pt x="0" y="50"/>
                    </a:lnTo>
                    <a:lnTo>
                      <a:pt x="2" y="44"/>
                    </a:lnTo>
                    <a:lnTo>
                      <a:pt x="6" y="39"/>
                    </a:lnTo>
                    <a:lnTo>
                      <a:pt x="13" y="36"/>
                    </a:lnTo>
                    <a:lnTo>
                      <a:pt x="19" y="32"/>
                    </a:lnTo>
                    <a:lnTo>
                      <a:pt x="27" y="31"/>
                    </a:lnTo>
                    <a:lnTo>
                      <a:pt x="39"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51" name="Group 13"/>
            <p:cNvGrpSpPr>
              <a:grpSpLocks/>
            </p:cNvGrpSpPr>
            <p:nvPr/>
          </p:nvGrpSpPr>
          <p:grpSpPr bwMode="auto">
            <a:xfrm>
              <a:off x="3257" y="2104"/>
              <a:ext cx="1214" cy="1032"/>
              <a:chOff x="2439" y="2490"/>
              <a:chExt cx="1461" cy="1198"/>
            </a:xfrm>
          </p:grpSpPr>
          <p:sp>
            <p:nvSpPr>
              <p:cNvPr id="39954" name="Freeform 14"/>
              <p:cNvSpPr>
                <a:spLocks/>
              </p:cNvSpPr>
              <p:nvPr/>
            </p:nvSpPr>
            <p:spPr bwMode="auto">
              <a:xfrm>
                <a:off x="2439" y="2490"/>
                <a:ext cx="1461" cy="1198"/>
              </a:xfrm>
              <a:custGeom>
                <a:avLst/>
                <a:gdLst>
                  <a:gd name="T0" fmla="*/ 22 w 2922"/>
                  <a:gd name="T1" fmla="*/ 7 h 2395"/>
                  <a:gd name="T2" fmla="*/ 22 w 2922"/>
                  <a:gd name="T3" fmla="*/ 9 h 2395"/>
                  <a:gd name="T4" fmla="*/ 22 w 2922"/>
                  <a:gd name="T5" fmla="*/ 13 h 2395"/>
                  <a:gd name="T6" fmla="*/ 22 w 2922"/>
                  <a:gd name="T7" fmla="*/ 19 h 2395"/>
                  <a:gd name="T8" fmla="*/ 22 w 2922"/>
                  <a:gd name="T9" fmla="*/ 26 h 2395"/>
                  <a:gd name="T10" fmla="*/ 22 w 2922"/>
                  <a:gd name="T11" fmla="*/ 29 h 2395"/>
                  <a:gd name="T12" fmla="*/ 22 w 2922"/>
                  <a:gd name="T13" fmla="*/ 31 h 2395"/>
                  <a:gd name="T14" fmla="*/ 19 w 2922"/>
                  <a:gd name="T15" fmla="*/ 33 h 2395"/>
                  <a:gd name="T16" fmla="*/ 15 w 2922"/>
                  <a:gd name="T17" fmla="*/ 35 h 2395"/>
                  <a:gd name="T18" fmla="*/ 14 w 2922"/>
                  <a:gd name="T19" fmla="*/ 36 h 2395"/>
                  <a:gd name="T20" fmla="*/ 14 w 2922"/>
                  <a:gd name="T21" fmla="*/ 37 h 2395"/>
                  <a:gd name="T22" fmla="*/ 15 w 2922"/>
                  <a:gd name="T23" fmla="*/ 37 h 2395"/>
                  <a:gd name="T24" fmla="*/ 18 w 2922"/>
                  <a:gd name="T25" fmla="*/ 38 h 2395"/>
                  <a:gd name="T26" fmla="*/ 25 w 2922"/>
                  <a:gd name="T27" fmla="*/ 38 h 2395"/>
                  <a:gd name="T28" fmla="*/ 30 w 2922"/>
                  <a:gd name="T29" fmla="*/ 38 h 2395"/>
                  <a:gd name="T30" fmla="*/ 34 w 2922"/>
                  <a:gd name="T31" fmla="*/ 37 h 2395"/>
                  <a:gd name="T32" fmla="*/ 36 w 2922"/>
                  <a:gd name="T33" fmla="*/ 36 h 2395"/>
                  <a:gd name="T34" fmla="*/ 36 w 2922"/>
                  <a:gd name="T35" fmla="*/ 35 h 2395"/>
                  <a:gd name="T36" fmla="*/ 34 w 2922"/>
                  <a:gd name="T37" fmla="*/ 34 h 2395"/>
                  <a:gd name="T38" fmla="*/ 30 w 2922"/>
                  <a:gd name="T39" fmla="*/ 33 h 2395"/>
                  <a:gd name="T40" fmla="*/ 27 w 2922"/>
                  <a:gd name="T41" fmla="*/ 32 h 2395"/>
                  <a:gd name="T42" fmla="*/ 26 w 2922"/>
                  <a:gd name="T43" fmla="*/ 30 h 2395"/>
                  <a:gd name="T44" fmla="*/ 26 w 2922"/>
                  <a:gd name="T45" fmla="*/ 29 h 2395"/>
                  <a:gd name="T46" fmla="*/ 26 w 2922"/>
                  <a:gd name="T47" fmla="*/ 26 h 2395"/>
                  <a:gd name="T48" fmla="*/ 25 w 2922"/>
                  <a:gd name="T49" fmla="*/ 20 h 2395"/>
                  <a:gd name="T50" fmla="*/ 25 w 2922"/>
                  <a:gd name="T51" fmla="*/ 13 h 2395"/>
                  <a:gd name="T52" fmla="*/ 25 w 2922"/>
                  <a:gd name="T53" fmla="*/ 9 h 2395"/>
                  <a:gd name="T54" fmla="*/ 26 w 2922"/>
                  <a:gd name="T55" fmla="*/ 8 h 2395"/>
                  <a:gd name="T56" fmla="*/ 26 w 2922"/>
                  <a:gd name="T57" fmla="*/ 7 h 2395"/>
                  <a:gd name="T58" fmla="*/ 28 w 2922"/>
                  <a:gd name="T59" fmla="*/ 7 h 2395"/>
                  <a:gd name="T60" fmla="*/ 33 w 2922"/>
                  <a:gd name="T61" fmla="*/ 7 h 2395"/>
                  <a:gd name="T62" fmla="*/ 39 w 2922"/>
                  <a:gd name="T63" fmla="*/ 8 h 2395"/>
                  <a:gd name="T64" fmla="*/ 42 w 2922"/>
                  <a:gd name="T65" fmla="*/ 8 h 2395"/>
                  <a:gd name="T66" fmla="*/ 45 w 2922"/>
                  <a:gd name="T67" fmla="*/ 7 h 2395"/>
                  <a:gd name="T68" fmla="*/ 46 w 2922"/>
                  <a:gd name="T69" fmla="*/ 7 h 2395"/>
                  <a:gd name="T70" fmla="*/ 46 w 2922"/>
                  <a:gd name="T71" fmla="*/ 5 h 2395"/>
                  <a:gd name="T72" fmla="*/ 44 w 2922"/>
                  <a:gd name="T73" fmla="*/ 4 h 2395"/>
                  <a:gd name="T74" fmla="*/ 41 w 2922"/>
                  <a:gd name="T75" fmla="*/ 4 h 2395"/>
                  <a:gd name="T76" fmla="*/ 35 w 2922"/>
                  <a:gd name="T77" fmla="*/ 5 h 2395"/>
                  <a:gd name="T78" fmla="*/ 30 w 2922"/>
                  <a:gd name="T79" fmla="*/ 5 h 2395"/>
                  <a:gd name="T80" fmla="*/ 27 w 2922"/>
                  <a:gd name="T81" fmla="*/ 5 h 2395"/>
                  <a:gd name="T82" fmla="*/ 27 w 2922"/>
                  <a:gd name="T83" fmla="*/ 4 h 2395"/>
                  <a:gd name="T84" fmla="*/ 27 w 2922"/>
                  <a:gd name="T85" fmla="*/ 2 h 2395"/>
                  <a:gd name="T86" fmla="*/ 25 w 2922"/>
                  <a:gd name="T87" fmla="*/ 1 h 2395"/>
                  <a:gd name="T88" fmla="*/ 22 w 2922"/>
                  <a:gd name="T89" fmla="*/ 1 h 2395"/>
                  <a:gd name="T90" fmla="*/ 21 w 2922"/>
                  <a:gd name="T91" fmla="*/ 3 h 2395"/>
                  <a:gd name="T92" fmla="*/ 21 w 2922"/>
                  <a:gd name="T93" fmla="*/ 4 h 2395"/>
                  <a:gd name="T94" fmla="*/ 21 w 2922"/>
                  <a:gd name="T95" fmla="*/ 5 h 2395"/>
                  <a:gd name="T96" fmla="*/ 19 w 2922"/>
                  <a:gd name="T97" fmla="*/ 5 h 2395"/>
                  <a:gd name="T98" fmla="*/ 14 w 2922"/>
                  <a:gd name="T99" fmla="*/ 5 h 2395"/>
                  <a:gd name="T100" fmla="*/ 7 w 2922"/>
                  <a:gd name="T101" fmla="*/ 4 h 2395"/>
                  <a:gd name="T102" fmla="*/ 3 w 2922"/>
                  <a:gd name="T103" fmla="*/ 4 h 2395"/>
                  <a:gd name="T104" fmla="*/ 1 w 2922"/>
                  <a:gd name="T105" fmla="*/ 4 h 2395"/>
                  <a:gd name="T106" fmla="*/ 0 w 2922"/>
                  <a:gd name="T107" fmla="*/ 6 h 2395"/>
                  <a:gd name="T108" fmla="*/ 1 w 2922"/>
                  <a:gd name="T109" fmla="*/ 7 h 2395"/>
                  <a:gd name="T110" fmla="*/ 3 w 2922"/>
                  <a:gd name="T111" fmla="*/ 8 h 2395"/>
                  <a:gd name="T112" fmla="*/ 8 w 2922"/>
                  <a:gd name="T113" fmla="*/ 7 h 2395"/>
                  <a:gd name="T114" fmla="*/ 11 w 2922"/>
                  <a:gd name="T115" fmla="*/ 7 h 2395"/>
                  <a:gd name="T116" fmla="*/ 16 w 2922"/>
                  <a:gd name="T117" fmla="*/ 7 h 2395"/>
                  <a:gd name="T118" fmla="*/ 19 w 2922"/>
                  <a:gd name="T119" fmla="*/ 7 h 2395"/>
                  <a:gd name="T120" fmla="*/ 21 w 2922"/>
                  <a:gd name="T121" fmla="*/ 7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22"/>
                  <a:gd name="T184" fmla="*/ 0 h 2395"/>
                  <a:gd name="T185" fmla="*/ 2922 w 2922"/>
                  <a:gd name="T186" fmla="*/ 2395 h 2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22" h="2395">
                    <a:moveTo>
                      <a:pt x="1302" y="399"/>
                    </a:moveTo>
                    <a:lnTo>
                      <a:pt x="1318" y="401"/>
                    </a:lnTo>
                    <a:lnTo>
                      <a:pt x="1334" y="404"/>
                    </a:lnTo>
                    <a:lnTo>
                      <a:pt x="1348" y="411"/>
                    </a:lnTo>
                    <a:lnTo>
                      <a:pt x="1360" y="419"/>
                    </a:lnTo>
                    <a:lnTo>
                      <a:pt x="1369" y="428"/>
                    </a:lnTo>
                    <a:lnTo>
                      <a:pt x="1373" y="433"/>
                    </a:lnTo>
                    <a:lnTo>
                      <a:pt x="1376" y="438"/>
                    </a:lnTo>
                    <a:lnTo>
                      <a:pt x="1379" y="446"/>
                    </a:lnTo>
                    <a:lnTo>
                      <a:pt x="1382" y="457"/>
                    </a:lnTo>
                    <a:lnTo>
                      <a:pt x="1384" y="470"/>
                    </a:lnTo>
                    <a:lnTo>
                      <a:pt x="1385" y="490"/>
                    </a:lnTo>
                    <a:lnTo>
                      <a:pt x="1387" y="512"/>
                    </a:lnTo>
                    <a:lnTo>
                      <a:pt x="1387" y="538"/>
                    </a:lnTo>
                    <a:lnTo>
                      <a:pt x="1387" y="567"/>
                    </a:lnTo>
                    <a:lnTo>
                      <a:pt x="1385" y="598"/>
                    </a:lnTo>
                    <a:lnTo>
                      <a:pt x="1385" y="633"/>
                    </a:lnTo>
                    <a:lnTo>
                      <a:pt x="1385" y="670"/>
                    </a:lnTo>
                    <a:lnTo>
                      <a:pt x="1385" y="710"/>
                    </a:lnTo>
                    <a:lnTo>
                      <a:pt x="1385" y="754"/>
                    </a:lnTo>
                    <a:lnTo>
                      <a:pt x="1385" y="777"/>
                    </a:lnTo>
                    <a:lnTo>
                      <a:pt x="1387" y="802"/>
                    </a:lnTo>
                    <a:lnTo>
                      <a:pt x="1390" y="854"/>
                    </a:lnTo>
                    <a:lnTo>
                      <a:pt x="1392" y="912"/>
                    </a:lnTo>
                    <a:lnTo>
                      <a:pt x="1395" y="970"/>
                    </a:lnTo>
                    <a:lnTo>
                      <a:pt x="1402" y="1091"/>
                    </a:lnTo>
                    <a:lnTo>
                      <a:pt x="1403" y="1149"/>
                    </a:lnTo>
                    <a:lnTo>
                      <a:pt x="1405" y="1205"/>
                    </a:lnTo>
                    <a:lnTo>
                      <a:pt x="1405" y="1315"/>
                    </a:lnTo>
                    <a:lnTo>
                      <a:pt x="1405" y="1368"/>
                    </a:lnTo>
                    <a:lnTo>
                      <a:pt x="1405" y="1421"/>
                    </a:lnTo>
                    <a:lnTo>
                      <a:pt x="1403" y="1473"/>
                    </a:lnTo>
                    <a:lnTo>
                      <a:pt x="1402" y="1523"/>
                    </a:lnTo>
                    <a:lnTo>
                      <a:pt x="1400" y="1570"/>
                    </a:lnTo>
                    <a:lnTo>
                      <a:pt x="1398" y="1612"/>
                    </a:lnTo>
                    <a:lnTo>
                      <a:pt x="1397" y="1650"/>
                    </a:lnTo>
                    <a:lnTo>
                      <a:pt x="1395" y="1687"/>
                    </a:lnTo>
                    <a:lnTo>
                      <a:pt x="1393" y="1720"/>
                    </a:lnTo>
                    <a:lnTo>
                      <a:pt x="1392" y="1750"/>
                    </a:lnTo>
                    <a:lnTo>
                      <a:pt x="1389" y="1778"/>
                    </a:lnTo>
                    <a:lnTo>
                      <a:pt x="1385" y="1805"/>
                    </a:lnTo>
                    <a:lnTo>
                      <a:pt x="1382" y="1828"/>
                    </a:lnTo>
                    <a:lnTo>
                      <a:pt x="1379" y="1850"/>
                    </a:lnTo>
                    <a:lnTo>
                      <a:pt x="1376" y="1870"/>
                    </a:lnTo>
                    <a:lnTo>
                      <a:pt x="1373" y="1883"/>
                    </a:lnTo>
                    <a:lnTo>
                      <a:pt x="1369" y="1894"/>
                    </a:lnTo>
                    <a:lnTo>
                      <a:pt x="1366" y="1903"/>
                    </a:lnTo>
                    <a:lnTo>
                      <a:pt x="1360" y="1912"/>
                    </a:lnTo>
                    <a:lnTo>
                      <a:pt x="1352" y="1921"/>
                    </a:lnTo>
                    <a:lnTo>
                      <a:pt x="1342" y="1932"/>
                    </a:lnTo>
                    <a:lnTo>
                      <a:pt x="1327" y="1947"/>
                    </a:lnTo>
                    <a:lnTo>
                      <a:pt x="1310" y="1965"/>
                    </a:lnTo>
                    <a:lnTo>
                      <a:pt x="1287" y="1984"/>
                    </a:lnTo>
                    <a:lnTo>
                      <a:pt x="1261" y="2005"/>
                    </a:lnTo>
                    <a:lnTo>
                      <a:pt x="1234" y="2028"/>
                    </a:lnTo>
                    <a:lnTo>
                      <a:pt x="1176" y="2071"/>
                    </a:lnTo>
                    <a:lnTo>
                      <a:pt x="1147" y="2090"/>
                    </a:lnTo>
                    <a:lnTo>
                      <a:pt x="1121" y="2108"/>
                    </a:lnTo>
                    <a:lnTo>
                      <a:pt x="1095" y="2124"/>
                    </a:lnTo>
                    <a:lnTo>
                      <a:pt x="1068" y="2139"/>
                    </a:lnTo>
                    <a:lnTo>
                      <a:pt x="1013" y="2166"/>
                    </a:lnTo>
                    <a:lnTo>
                      <a:pt x="987" y="2178"/>
                    </a:lnTo>
                    <a:lnTo>
                      <a:pt x="963" y="2190"/>
                    </a:lnTo>
                    <a:lnTo>
                      <a:pt x="940" y="2202"/>
                    </a:lnTo>
                    <a:lnTo>
                      <a:pt x="921" y="2211"/>
                    </a:lnTo>
                    <a:lnTo>
                      <a:pt x="905" y="2221"/>
                    </a:lnTo>
                    <a:lnTo>
                      <a:pt x="890" y="2229"/>
                    </a:lnTo>
                    <a:lnTo>
                      <a:pt x="879" y="2236"/>
                    </a:lnTo>
                    <a:lnTo>
                      <a:pt x="869" y="2244"/>
                    </a:lnTo>
                    <a:lnTo>
                      <a:pt x="861" y="2248"/>
                    </a:lnTo>
                    <a:lnTo>
                      <a:pt x="853" y="2255"/>
                    </a:lnTo>
                    <a:lnTo>
                      <a:pt x="844" y="2269"/>
                    </a:lnTo>
                    <a:lnTo>
                      <a:pt x="837" y="2286"/>
                    </a:lnTo>
                    <a:lnTo>
                      <a:pt x="837" y="2295"/>
                    </a:lnTo>
                    <a:lnTo>
                      <a:pt x="837" y="2303"/>
                    </a:lnTo>
                    <a:lnTo>
                      <a:pt x="839" y="2311"/>
                    </a:lnTo>
                    <a:lnTo>
                      <a:pt x="842" y="2319"/>
                    </a:lnTo>
                    <a:lnTo>
                      <a:pt x="849" y="2327"/>
                    </a:lnTo>
                    <a:lnTo>
                      <a:pt x="857" y="2334"/>
                    </a:lnTo>
                    <a:lnTo>
                      <a:pt x="866" y="2340"/>
                    </a:lnTo>
                    <a:lnTo>
                      <a:pt x="879" y="2345"/>
                    </a:lnTo>
                    <a:lnTo>
                      <a:pt x="894" y="2348"/>
                    </a:lnTo>
                    <a:lnTo>
                      <a:pt x="910" y="2353"/>
                    </a:lnTo>
                    <a:lnTo>
                      <a:pt x="928" y="2356"/>
                    </a:lnTo>
                    <a:lnTo>
                      <a:pt x="947" y="2360"/>
                    </a:lnTo>
                    <a:lnTo>
                      <a:pt x="969" y="2363"/>
                    </a:lnTo>
                    <a:lnTo>
                      <a:pt x="992" y="2366"/>
                    </a:lnTo>
                    <a:lnTo>
                      <a:pt x="1018" y="2369"/>
                    </a:lnTo>
                    <a:lnTo>
                      <a:pt x="1047" y="2374"/>
                    </a:lnTo>
                    <a:lnTo>
                      <a:pt x="1079" y="2377"/>
                    </a:lnTo>
                    <a:lnTo>
                      <a:pt x="1111" y="2381"/>
                    </a:lnTo>
                    <a:lnTo>
                      <a:pt x="1179" y="2387"/>
                    </a:lnTo>
                    <a:lnTo>
                      <a:pt x="1211" y="2390"/>
                    </a:lnTo>
                    <a:lnTo>
                      <a:pt x="1244" y="2392"/>
                    </a:lnTo>
                    <a:lnTo>
                      <a:pt x="1305" y="2394"/>
                    </a:lnTo>
                    <a:lnTo>
                      <a:pt x="1364" y="2395"/>
                    </a:lnTo>
                    <a:lnTo>
                      <a:pt x="1482" y="2392"/>
                    </a:lnTo>
                    <a:lnTo>
                      <a:pt x="1540" y="2390"/>
                    </a:lnTo>
                    <a:lnTo>
                      <a:pt x="1600" y="2390"/>
                    </a:lnTo>
                    <a:lnTo>
                      <a:pt x="1658" y="2389"/>
                    </a:lnTo>
                    <a:lnTo>
                      <a:pt x="1721" y="2385"/>
                    </a:lnTo>
                    <a:lnTo>
                      <a:pt x="1755" y="2384"/>
                    </a:lnTo>
                    <a:lnTo>
                      <a:pt x="1790" y="2381"/>
                    </a:lnTo>
                    <a:lnTo>
                      <a:pt x="1863" y="2376"/>
                    </a:lnTo>
                    <a:lnTo>
                      <a:pt x="1898" y="2373"/>
                    </a:lnTo>
                    <a:lnTo>
                      <a:pt x="1934" y="2368"/>
                    </a:lnTo>
                    <a:lnTo>
                      <a:pt x="1968" y="2365"/>
                    </a:lnTo>
                    <a:lnTo>
                      <a:pt x="1998" y="2360"/>
                    </a:lnTo>
                    <a:lnTo>
                      <a:pt x="2053" y="2348"/>
                    </a:lnTo>
                    <a:lnTo>
                      <a:pt x="2105" y="2337"/>
                    </a:lnTo>
                    <a:lnTo>
                      <a:pt x="2127" y="2331"/>
                    </a:lnTo>
                    <a:lnTo>
                      <a:pt x="2148" y="2323"/>
                    </a:lnTo>
                    <a:lnTo>
                      <a:pt x="2167" y="2316"/>
                    </a:lnTo>
                    <a:lnTo>
                      <a:pt x="2185" y="2308"/>
                    </a:lnTo>
                    <a:lnTo>
                      <a:pt x="2217" y="2292"/>
                    </a:lnTo>
                    <a:lnTo>
                      <a:pt x="2230" y="2282"/>
                    </a:lnTo>
                    <a:lnTo>
                      <a:pt x="2242" y="2273"/>
                    </a:lnTo>
                    <a:lnTo>
                      <a:pt x="2253" y="2265"/>
                    </a:lnTo>
                    <a:lnTo>
                      <a:pt x="2261" y="2255"/>
                    </a:lnTo>
                    <a:lnTo>
                      <a:pt x="2266" y="2245"/>
                    </a:lnTo>
                    <a:lnTo>
                      <a:pt x="2269" y="2237"/>
                    </a:lnTo>
                    <a:lnTo>
                      <a:pt x="2269" y="2229"/>
                    </a:lnTo>
                    <a:lnTo>
                      <a:pt x="2267" y="2219"/>
                    </a:lnTo>
                    <a:lnTo>
                      <a:pt x="2263" y="2211"/>
                    </a:lnTo>
                    <a:lnTo>
                      <a:pt x="2256" y="2202"/>
                    </a:lnTo>
                    <a:lnTo>
                      <a:pt x="2248" y="2194"/>
                    </a:lnTo>
                    <a:lnTo>
                      <a:pt x="2237" y="2186"/>
                    </a:lnTo>
                    <a:lnTo>
                      <a:pt x="2225" y="2179"/>
                    </a:lnTo>
                    <a:lnTo>
                      <a:pt x="2211" y="2173"/>
                    </a:lnTo>
                    <a:lnTo>
                      <a:pt x="2195" y="2168"/>
                    </a:lnTo>
                    <a:lnTo>
                      <a:pt x="2177" y="2166"/>
                    </a:lnTo>
                    <a:lnTo>
                      <a:pt x="2158" y="2163"/>
                    </a:lnTo>
                    <a:lnTo>
                      <a:pt x="2137" y="2163"/>
                    </a:lnTo>
                    <a:lnTo>
                      <a:pt x="2090" y="2158"/>
                    </a:lnTo>
                    <a:lnTo>
                      <a:pt x="2064" y="2153"/>
                    </a:lnTo>
                    <a:lnTo>
                      <a:pt x="2037" y="2147"/>
                    </a:lnTo>
                    <a:lnTo>
                      <a:pt x="2008" y="2137"/>
                    </a:lnTo>
                    <a:lnTo>
                      <a:pt x="1974" y="2128"/>
                    </a:lnTo>
                    <a:lnTo>
                      <a:pt x="1938" y="2115"/>
                    </a:lnTo>
                    <a:lnTo>
                      <a:pt x="1901" y="2100"/>
                    </a:lnTo>
                    <a:lnTo>
                      <a:pt x="1866" y="2086"/>
                    </a:lnTo>
                    <a:lnTo>
                      <a:pt x="1830" y="2071"/>
                    </a:lnTo>
                    <a:lnTo>
                      <a:pt x="1800" y="2057"/>
                    </a:lnTo>
                    <a:lnTo>
                      <a:pt x="1772" y="2044"/>
                    </a:lnTo>
                    <a:lnTo>
                      <a:pt x="1750" y="2031"/>
                    </a:lnTo>
                    <a:lnTo>
                      <a:pt x="1729" y="2020"/>
                    </a:lnTo>
                    <a:lnTo>
                      <a:pt x="1711" y="2008"/>
                    </a:lnTo>
                    <a:lnTo>
                      <a:pt x="1697" y="1997"/>
                    </a:lnTo>
                    <a:lnTo>
                      <a:pt x="1682" y="1984"/>
                    </a:lnTo>
                    <a:lnTo>
                      <a:pt x="1671" y="1971"/>
                    </a:lnTo>
                    <a:lnTo>
                      <a:pt x="1660" y="1957"/>
                    </a:lnTo>
                    <a:lnTo>
                      <a:pt x="1650" y="1941"/>
                    </a:lnTo>
                    <a:lnTo>
                      <a:pt x="1642" y="1926"/>
                    </a:lnTo>
                    <a:lnTo>
                      <a:pt x="1639" y="1913"/>
                    </a:lnTo>
                    <a:lnTo>
                      <a:pt x="1635" y="1900"/>
                    </a:lnTo>
                    <a:lnTo>
                      <a:pt x="1634" y="1886"/>
                    </a:lnTo>
                    <a:lnTo>
                      <a:pt x="1634" y="1868"/>
                    </a:lnTo>
                    <a:lnTo>
                      <a:pt x="1634" y="1857"/>
                    </a:lnTo>
                    <a:lnTo>
                      <a:pt x="1634" y="1844"/>
                    </a:lnTo>
                    <a:lnTo>
                      <a:pt x="1634" y="1829"/>
                    </a:lnTo>
                    <a:lnTo>
                      <a:pt x="1632" y="1813"/>
                    </a:lnTo>
                    <a:lnTo>
                      <a:pt x="1632" y="1794"/>
                    </a:lnTo>
                    <a:lnTo>
                      <a:pt x="1631" y="1773"/>
                    </a:lnTo>
                    <a:lnTo>
                      <a:pt x="1629" y="1749"/>
                    </a:lnTo>
                    <a:lnTo>
                      <a:pt x="1627" y="1721"/>
                    </a:lnTo>
                    <a:lnTo>
                      <a:pt x="1626" y="1691"/>
                    </a:lnTo>
                    <a:lnTo>
                      <a:pt x="1624" y="1658"/>
                    </a:lnTo>
                    <a:lnTo>
                      <a:pt x="1621" y="1623"/>
                    </a:lnTo>
                    <a:lnTo>
                      <a:pt x="1619" y="1587"/>
                    </a:lnTo>
                    <a:lnTo>
                      <a:pt x="1614" y="1510"/>
                    </a:lnTo>
                    <a:lnTo>
                      <a:pt x="1610" y="1433"/>
                    </a:lnTo>
                    <a:lnTo>
                      <a:pt x="1606" y="1354"/>
                    </a:lnTo>
                    <a:lnTo>
                      <a:pt x="1603" y="1317"/>
                    </a:lnTo>
                    <a:lnTo>
                      <a:pt x="1601" y="1280"/>
                    </a:lnTo>
                    <a:lnTo>
                      <a:pt x="1600" y="1244"/>
                    </a:lnTo>
                    <a:lnTo>
                      <a:pt x="1598" y="1212"/>
                    </a:lnTo>
                    <a:lnTo>
                      <a:pt x="1592" y="1086"/>
                    </a:lnTo>
                    <a:lnTo>
                      <a:pt x="1589" y="1025"/>
                    </a:lnTo>
                    <a:lnTo>
                      <a:pt x="1587" y="965"/>
                    </a:lnTo>
                    <a:lnTo>
                      <a:pt x="1584" y="909"/>
                    </a:lnTo>
                    <a:lnTo>
                      <a:pt x="1582" y="856"/>
                    </a:lnTo>
                    <a:lnTo>
                      <a:pt x="1581" y="806"/>
                    </a:lnTo>
                    <a:lnTo>
                      <a:pt x="1579" y="760"/>
                    </a:lnTo>
                    <a:lnTo>
                      <a:pt x="1579" y="720"/>
                    </a:lnTo>
                    <a:lnTo>
                      <a:pt x="1579" y="681"/>
                    </a:lnTo>
                    <a:lnTo>
                      <a:pt x="1581" y="648"/>
                    </a:lnTo>
                    <a:lnTo>
                      <a:pt x="1582" y="617"/>
                    </a:lnTo>
                    <a:lnTo>
                      <a:pt x="1584" y="588"/>
                    </a:lnTo>
                    <a:lnTo>
                      <a:pt x="1587" y="564"/>
                    </a:lnTo>
                    <a:lnTo>
                      <a:pt x="1589" y="541"/>
                    </a:lnTo>
                    <a:lnTo>
                      <a:pt x="1592" y="522"/>
                    </a:lnTo>
                    <a:lnTo>
                      <a:pt x="1595" y="506"/>
                    </a:lnTo>
                    <a:lnTo>
                      <a:pt x="1598" y="496"/>
                    </a:lnTo>
                    <a:lnTo>
                      <a:pt x="1603" y="488"/>
                    </a:lnTo>
                    <a:lnTo>
                      <a:pt x="1608" y="483"/>
                    </a:lnTo>
                    <a:lnTo>
                      <a:pt x="1619" y="478"/>
                    </a:lnTo>
                    <a:lnTo>
                      <a:pt x="1624" y="475"/>
                    </a:lnTo>
                    <a:lnTo>
                      <a:pt x="1631" y="470"/>
                    </a:lnTo>
                    <a:lnTo>
                      <a:pt x="1635" y="465"/>
                    </a:lnTo>
                    <a:lnTo>
                      <a:pt x="1637" y="459"/>
                    </a:lnTo>
                    <a:lnTo>
                      <a:pt x="1640" y="453"/>
                    </a:lnTo>
                    <a:lnTo>
                      <a:pt x="1642" y="448"/>
                    </a:lnTo>
                    <a:lnTo>
                      <a:pt x="1647" y="443"/>
                    </a:lnTo>
                    <a:lnTo>
                      <a:pt x="1655" y="438"/>
                    </a:lnTo>
                    <a:lnTo>
                      <a:pt x="1669" y="435"/>
                    </a:lnTo>
                    <a:lnTo>
                      <a:pt x="1677" y="433"/>
                    </a:lnTo>
                    <a:lnTo>
                      <a:pt x="1689" y="432"/>
                    </a:lnTo>
                    <a:lnTo>
                      <a:pt x="1714" y="430"/>
                    </a:lnTo>
                    <a:lnTo>
                      <a:pt x="1747" y="430"/>
                    </a:lnTo>
                    <a:lnTo>
                      <a:pt x="1782" y="430"/>
                    </a:lnTo>
                    <a:lnTo>
                      <a:pt x="1821" y="432"/>
                    </a:lnTo>
                    <a:lnTo>
                      <a:pt x="1864" y="433"/>
                    </a:lnTo>
                    <a:lnTo>
                      <a:pt x="1911" y="435"/>
                    </a:lnTo>
                    <a:lnTo>
                      <a:pt x="1959" y="436"/>
                    </a:lnTo>
                    <a:lnTo>
                      <a:pt x="2011" y="438"/>
                    </a:lnTo>
                    <a:lnTo>
                      <a:pt x="2038" y="438"/>
                    </a:lnTo>
                    <a:lnTo>
                      <a:pt x="2067" y="440"/>
                    </a:lnTo>
                    <a:lnTo>
                      <a:pt x="2100" y="440"/>
                    </a:lnTo>
                    <a:lnTo>
                      <a:pt x="2132" y="441"/>
                    </a:lnTo>
                    <a:lnTo>
                      <a:pt x="2201" y="443"/>
                    </a:lnTo>
                    <a:lnTo>
                      <a:pt x="2272" y="444"/>
                    </a:lnTo>
                    <a:lnTo>
                      <a:pt x="2343" y="448"/>
                    </a:lnTo>
                    <a:lnTo>
                      <a:pt x="2411" y="449"/>
                    </a:lnTo>
                    <a:lnTo>
                      <a:pt x="2443" y="449"/>
                    </a:lnTo>
                    <a:lnTo>
                      <a:pt x="2474" y="449"/>
                    </a:lnTo>
                    <a:lnTo>
                      <a:pt x="2501" y="451"/>
                    </a:lnTo>
                    <a:lnTo>
                      <a:pt x="2527" y="451"/>
                    </a:lnTo>
                    <a:lnTo>
                      <a:pt x="2574" y="451"/>
                    </a:lnTo>
                    <a:lnTo>
                      <a:pt x="2614" y="451"/>
                    </a:lnTo>
                    <a:lnTo>
                      <a:pt x="2651" y="451"/>
                    </a:lnTo>
                    <a:lnTo>
                      <a:pt x="2685" y="451"/>
                    </a:lnTo>
                    <a:lnTo>
                      <a:pt x="2716" y="449"/>
                    </a:lnTo>
                    <a:lnTo>
                      <a:pt x="2743" y="448"/>
                    </a:lnTo>
                    <a:lnTo>
                      <a:pt x="2767" y="446"/>
                    </a:lnTo>
                    <a:lnTo>
                      <a:pt x="2791" y="444"/>
                    </a:lnTo>
                    <a:lnTo>
                      <a:pt x="2812" y="443"/>
                    </a:lnTo>
                    <a:lnTo>
                      <a:pt x="2830" y="441"/>
                    </a:lnTo>
                    <a:lnTo>
                      <a:pt x="2846" y="440"/>
                    </a:lnTo>
                    <a:lnTo>
                      <a:pt x="2858" y="438"/>
                    </a:lnTo>
                    <a:lnTo>
                      <a:pt x="2869" y="435"/>
                    </a:lnTo>
                    <a:lnTo>
                      <a:pt x="2879" y="432"/>
                    </a:lnTo>
                    <a:lnTo>
                      <a:pt x="2887" y="427"/>
                    </a:lnTo>
                    <a:lnTo>
                      <a:pt x="2895" y="419"/>
                    </a:lnTo>
                    <a:lnTo>
                      <a:pt x="2903" y="409"/>
                    </a:lnTo>
                    <a:lnTo>
                      <a:pt x="2908" y="396"/>
                    </a:lnTo>
                    <a:lnTo>
                      <a:pt x="2914" y="382"/>
                    </a:lnTo>
                    <a:lnTo>
                      <a:pt x="2917" y="367"/>
                    </a:lnTo>
                    <a:lnTo>
                      <a:pt x="2922" y="335"/>
                    </a:lnTo>
                    <a:lnTo>
                      <a:pt x="2922" y="322"/>
                    </a:lnTo>
                    <a:lnTo>
                      <a:pt x="2920" y="309"/>
                    </a:lnTo>
                    <a:lnTo>
                      <a:pt x="2917" y="298"/>
                    </a:lnTo>
                    <a:lnTo>
                      <a:pt x="2914" y="288"/>
                    </a:lnTo>
                    <a:lnTo>
                      <a:pt x="2901" y="270"/>
                    </a:lnTo>
                    <a:lnTo>
                      <a:pt x="2883" y="256"/>
                    </a:lnTo>
                    <a:lnTo>
                      <a:pt x="2862" y="245"/>
                    </a:lnTo>
                    <a:lnTo>
                      <a:pt x="2840" y="237"/>
                    </a:lnTo>
                    <a:lnTo>
                      <a:pt x="2827" y="235"/>
                    </a:lnTo>
                    <a:lnTo>
                      <a:pt x="2814" y="233"/>
                    </a:lnTo>
                    <a:lnTo>
                      <a:pt x="2799" y="232"/>
                    </a:lnTo>
                    <a:lnTo>
                      <a:pt x="2783" y="232"/>
                    </a:lnTo>
                    <a:lnTo>
                      <a:pt x="2762" y="232"/>
                    </a:lnTo>
                    <a:lnTo>
                      <a:pt x="2740" y="232"/>
                    </a:lnTo>
                    <a:lnTo>
                      <a:pt x="2712" y="232"/>
                    </a:lnTo>
                    <a:lnTo>
                      <a:pt x="2682" y="233"/>
                    </a:lnTo>
                    <a:lnTo>
                      <a:pt x="2648" y="235"/>
                    </a:lnTo>
                    <a:lnTo>
                      <a:pt x="2611" y="237"/>
                    </a:lnTo>
                    <a:lnTo>
                      <a:pt x="2535" y="241"/>
                    </a:lnTo>
                    <a:lnTo>
                      <a:pt x="2498" y="243"/>
                    </a:lnTo>
                    <a:lnTo>
                      <a:pt x="2463" y="245"/>
                    </a:lnTo>
                    <a:lnTo>
                      <a:pt x="2395" y="249"/>
                    </a:lnTo>
                    <a:lnTo>
                      <a:pt x="2327" y="254"/>
                    </a:lnTo>
                    <a:lnTo>
                      <a:pt x="2258" y="259"/>
                    </a:lnTo>
                    <a:lnTo>
                      <a:pt x="2185" y="264"/>
                    </a:lnTo>
                    <a:lnTo>
                      <a:pt x="2146" y="266"/>
                    </a:lnTo>
                    <a:lnTo>
                      <a:pt x="2106" y="267"/>
                    </a:lnTo>
                    <a:lnTo>
                      <a:pt x="2021" y="269"/>
                    </a:lnTo>
                    <a:lnTo>
                      <a:pt x="1979" y="269"/>
                    </a:lnTo>
                    <a:lnTo>
                      <a:pt x="1940" y="269"/>
                    </a:lnTo>
                    <a:lnTo>
                      <a:pt x="1903" y="270"/>
                    </a:lnTo>
                    <a:lnTo>
                      <a:pt x="1869" y="270"/>
                    </a:lnTo>
                    <a:lnTo>
                      <a:pt x="1839" y="272"/>
                    </a:lnTo>
                    <a:lnTo>
                      <a:pt x="1811" y="274"/>
                    </a:lnTo>
                    <a:lnTo>
                      <a:pt x="1784" y="275"/>
                    </a:lnTo>
                    <a:lnTo>
                      <a:pt x="1760" y="275"/>
                    </a:lnTo>
                    <a:lnTo>
                      <a:pt x="1737" y="277"/>
                    </a:lnTo>
                    <a:lnTo>
                      <a:pt x="1718" y="277"/>
                    </a:lnTo>
                    <a:lnTo>
                      <a:pt x="1701" y="274"/>
                    </a:lnTo>
                    <a:lnTo>
                      <a:pt x="1689" y="270"/>
                    </a:lnTo>
                    <a:lnTo>
                      <a:pt x="1679" y="266"/>
                    </a:lnTo>
                    <a:lnTo>
                      <a:pt x="1676" y="257"/>
                    </a:lnTo>
                    <a:lnTo>
                      <a:pt x="1674" y="249"/>
                    </a:lnTo>
                    <a:lnTo>
                      <a:pt x="1676" y="240"/>
                    </a:lnTo>
                    <a:lnTo>
                      <a:pt x="1681" y="217"/>
                    </a:lnTo>
                    <a:lnTo>
                      <a:pt x="1682" y="206"/>
                    </a:lnTo>
                    <a:lnTo>
                      <a:pt x="1682" y="193"/>
                    </a:lnTo>
                    <a:lnTo>
                      <a:pt x="1681" y="178"/>
                    </a:lnTo>
                    <a:lnTo>
                      <a:pt x="1681" y="164"/>
                    </a:lnTo>
                    <a:lnTo>
                      <a:pt x="1681" y="130"/>
                    </a:lnTo>
                    <a:lnTo>
                      <a:pt x="1677" y="98"/>
                    </a:lnTo>
                    <a:lnTo>
                      <a:pt x="1674" y="83"/>
                    </a:lnTo>
                    <a:lnTo>
                      <a:pt x="1669" y="70"/>
                    </a:lnTo>
                    <a:lnTo>
                      <a:pt x="1663" y="61"/>
                    </a:lnTo>
                    <a:lnTo>
                      <a:pt x="1656" y="51"/>
                    </a:lnTo>
                    <a:lnTo>
                      <a:pt x="1640" y="38"/>
                    </a:lnTo>
                    <a:lnTo>
                      <a:pt x="1621" y="27"/>
                    </a:lnTo>
                    <a:lnTo>
                      <a:pt x="1598" y="19"/>
                    </a:lnTo>
                    <a:lnTo>
                      <a:pt x="1585" y="14"/>
                    </a:lnTo>
                    <a:lnTo>
                      <a:pt x="1572" y="11"/>
                    </a:lnTo>
                    <a:lnTo>
                      <a:pt x="1543" y="4"/>
                    </a:lnTo>
                    <a:lnTo>
                      <a:pt x="1511" y="0"/>
                    </a:lnTo>
                    <a:lnTo>
                      <a:pt x="1482" y="0"/>
                    </a:lnTo>
                    <a:lnTo>
                      <a:pt x="1455" y="4"/>
                    </a:lnTo>
                    <a:lnTo>
                      <a:pt x="1426" y="11"/>
                    </a:lnTo>
                    <a:lnTo>
                      <a:pt x="1402" y="22"/>
                    </a:lnTo>
                    <a:lnTo>
                      <a:pt x="1379" y="38"/>
                    </a:lnTo>
                    <a:lnTo>
                      <a:pt x="1369" y="48"/>
                    </a:lnTo>
                    <a:lnTo>
                      <a:pt x="1361" y="61"/>
                    </a:lnTo>
                    <a:lnTo>
                      <a:pt x="1347" y="88"/>
                    </a:lnTo>
                    <a:lnTo>
                      <a:pt x="1334" y="116"/>
                    </a:lnTo>
                    <a:lnTo>
                      <a:pt x="1331" y="129"/>
                    </a:lnTo>
                    <a:lnTo>
                      <a:pt x="1327" y="141"/>
                    </a:lnTo>
                    <a:lnTo>
                      <a:pt x="1326" y="153"/>
                    </a:lnTo>
                    <a:lnTo>
                      <a:pt x="1327" y="164"/>
                    </a:lnTo>
                    <a:lnTo>
                      <a:pt x="1332" y="185"/>
                    </a:lnTo>
                    <a:lnTo>
                      <a:pt x="1337" y="203"/>
                    </a:lnTo>
                    <a:lnTo>
                      <a:pt x="1340" y="211"/>
                    </a:lnTo>
                    <a:lnTo>
                      <a:pt x="1340" y="219"/>
                    </a:lnTo>
                    <a:lnTo>
                      <a:pt x="1342" y="232"/>
                    </a:lnTo>
                    <a:lnTo>
                      <a:pt x="1344" y="243"/>
                    </a:lnTo>
                    <a:lnTo>
                      <a:pt x="1344" y="246"/>
                    </a:lnTo>
                    <a:lnTo>
                      <a:pt x="1340" y="251"/>
                    </a:lnTo>
                    <a:lnTo>
                      <a:pt x="1335" y="254"/>
                    </a:lnTo>
                    <a:lnTo>
                      <a:pt x="1327" y="257"/>
                    </a:lnTo>
                    <a:lnTo>
                      <a:pt x="1308" y="262"/>
                    </a:lnTo>
                    <a:lnTo>
                      <a:pt x="1298" y="262"/>
                    </a:lnTo>
                    <a:lnTo>
                      <a:pt x="1284" y="264"/>
                    </a:lnTo>
                    <a:lnTo>
                      <a:pt x="1268" y="264"/>
                    </a:lnTo>
                    <a:lnTo>
                      <a:pt x="1247" y="264"/>
                    </a:lnTo>
                    <a:lnTo>
                      <a:pt x="1234" y="264"/>
                    </a:lnTo>
                    <a:lnTo>
                      <a:pt x="1219" y="264"/>
                    </a:lnTo>
                    <a:lnTo>
                      <a:pt x="1203" y="264"/>
                    </a:lnTo>
                    <a:lnTo>
                      <a:pt x="1185" y="264"/>
                    </a:lnTo>
                    <a:lnTo>
                      <a:pt x="1166" y="264"/>
                    </a:lnTo>
                    <a:lnTo>
                      <a:pt x="1144" y="264"/>
                    </a:lnTo>
                    <a:lnTo>
                      <a:pt x="1119" y="266"/>
                    </a:lnTo>
                    <a:lnTo>
                      <a:pt x="1092" y="266"/>
                    </a:lnTo>
                    <a:lnTo>
                      <a:pt x="1036" y="266"/>
                    </a:lnTo>
                    <a:lnTo>
                      <a:pt x="974" y="266"/>
                    </a:lnTo>
                    <a:lnTo>
                      <a:pt x="911" y="266"/>
                    </a:lnTo>
                    <a:lnTo>
                      <a:pt x="849" y="266"/>
                    </a:lnTo>
                    <a:lnTo>
                      <a:pt x="786" y="266"/>
                    </a:lnTo>
                    <a:lnTo>
                      <a:pt x="728" y="264"/>
                    </a:lnTo>
                    <a:lnTo>
                      <a:pt x="671" y="262"/>
                    </a:lnTo>
                    <a:lnTo>
                      <a:pt x="613" y="261"/>
                    </a:lnTo>
                    <a:lnTo>
                      <a:pt x="553" y="257"/>
                    </a:lnTo>
                    <a:lnTo>
                      <a:pt x="497" y="254"/>
                    </a:lnTo>
                    <a:lnTo>
                      <a:pt x="441" y="253"/>
                    </a:lnTo>
                    <a:lnTo>
                      <a:pt x="387" y="249"/>
                    </a:lnTo>
                    <a:lnTo>
                      <a:pt x="339" y="246"/>
                    </a:lnTo>
                    <a:lnTo>
                      <a:pt x="295" y="245"/>
                    </a:lnTo>
                    <a:lnTo>
                      <a:pt x="257" y="243"/>
                    </a:lnTo>
                    <a:lnTo>
                      <a:pt x="223" y="240"/>
                    </a:lnTo>
                    <a:lnTo>
                      <a:pt x="194" y="237"/>
                    </a:lnTo>
                    <a:lnTo>
                      <a:pt x="166" y="233"/>
                    </a:lnTo>
                    <a:lnTo>
                      <a:pt x="142" y="232"/>
                    </a:lnTo>
                    <a:lnTo>
                      <a:pt x="121" y="230"/>
                    </a:lnTo>
                    <a:lnTo>
                      <a:pt x="102" y="230"/>
                    </a:lnTo>
                    <a:lnTo>
                      <a:pt x="83" y="232"/>
                    </a:lnTo>
                    <a:lnTo>
                      <a:pt x="67" y="235"/>
                    </a:lnTo>
                    <a:lnTo>
                      <a:pt x="52" y="241"/>
                    </a:lnTo>
                    <a:lnTo>
                      <a:pt x="39" y="248"/>
                    </a:lnTo>
                    <a:lnTo>
                      <a:pt x="29" y="256"/>
                    </a:lnTo>
                    <a:lnTo>
                      <a:pt x="21" y="264"/>
                    </a:lnTo>
                    <a:lnTo>
                      <a:pt x="15" y="274"/>
                    </a:lnTo>
                    <a:lnTo>
                      <a:pt x="5" y="296"/>
                    </a:lnTo>
                    <a:lnTo>
                      <a:pt x="2" y="309"/>
                    </a:lnTo>
                    <a:lnTo>
                      <a:pt x="0" y="325"/>
                    </a:lnTo>
                    <a:lnTo>
                      <a:pt x="0" y="341"/>
                    </a:lnTo>
                    <a:lnTo>
                      <a:pt x="2" y="359"/>
                    </a:lnTo>
                    <a:lnTo>
                      <a:pt x="5" y="377"/>
                    </a:lnTo>
                    <a:lnTo>
                      <a:pt x="10" y="393"/>
                    </a:lnTo>
                    <a:lnTo>
                      <a:pt x="17" y="407"/>
                    </a:lnTo>
                    <a:lnTo>
                      <a:pt x="25" y="419"/>
                    </a:lnTo>
                    <a:lnTo>
                      <a:pt x="34" y="428"/>
                    </a:lnTo>
                    <a:lnTo>
                      <a:pt x="47" y="436"/>
                    </a:lnTo>
                    <a:lnTo>
                      <a:pt x="60" y="441"/>
                    </a:lnTo>
                    <a:lnTo>
                      <a:pt x="75" y="446"/>
                    </a:lnTo>
                    <a:lnTo>
                      <a:pt x="92" y="451"/>
                    </a:lnTo>
                    <a:lnTo>
                      <a:pt x="112" y="453"/>
                    </a:lnTo>
                    <a:lnTo>
                      <a:pt x="134" y="456"/>
                    </a:lnTo>
                    <a:lnTo>
                      <a:pt x="160" y="457"/>
                    </a:lnTo>
                    <a:lnTo>
                      <a:pt x="191" y="459"/>
                    </a:lnTo>
                    <a:lnTo>
                      <a:pt x="225" y="457"/>
                    </a:lnTo>
                    <a:lnTo>
                      <a:pt x="262" y="457"/>
                    </a:lnTo>
                    <a:lnTo>
                      <a:pt x="302" y="454"/>
                    </a:lnTo>
                    <a:lnTo>
                      <a:pt x="342" y="453"/>
                    </a:lnTo>
                    <a:lnTo>
                      <a:pt x="383" y="449"/>
                    </a:lnTo>
                    <a:lnTo>
                      <a:pt x="421" y="446"/>
                    </a:lnTo>
                    <a:lnTo>
                      <a:pt x="457" y="444"/>
                    </a:lnTo>
                    <a:lnTo>
                      <a:pt x="489" y="443"/>
                    </a:lnTo>
                    <a:lnTo>
                      <a:pt x="520" y="440"/>
                    </a:lnTo>
                    <a:lnTo>
                      <a:pt x="578" y="435"/>
                    </a:lnTo>
                    <a:lnTo>
                      <a:pt x="607" y="432"/>
                    </a:lnTo>
                    <a:lnTo>
                      <a:pt x="636" y="430"/>
                    </a:lnTo>
                    <a:lnTo>
                      <a:pt x="668" y="427"/>
                    </a:lnTo>
                    <a:lnTo>
                      <a:pt x="702" y="425"/>
                    </a:lnTo>
                    <a:lnTo>
                      <a:pt x="739" y="424"/>
                    </a:lnTo>
                    <a:lnTo>
                      <a:pt x="781" y="422"/>
                    </a:lnTo>
                    <a:lnTo>
                      <a:pt x="823" y="420"/>
                    </a:lnTo>
                    <a:lnTo>
                      <a:pt x="866" y="419"/>
                    </a:lnTo>
                    <a:lnTo>
                      <a:pt x="910" y="417"/>
                    </a:lnTo>
                    <a:lnTo>
                      <a:pt x="950" y="415"/>
                    </a:lnTo>
                    <a:lnTo>
                      <a:pt x="989" y="414"/>
                    </a:lnTo>
                    <a:lnTo>
                      <a:pt x="1024" y="412"/>
                    </a:lnTo>
                    <a:lnTo>
                      <a:pt x="1057" y="411"/>
                    </a:lnTo>
                    <a:lnTo>
                      <a:pt x="1086" y="411"/>
                    </a:lnTo>
                    <a:lnTo>
                      <a:pt x="1113" y="409"/>
                    </a:lnTo>
                    <a:lnTo>
                      <a:pt x="1139" y="409"/>
                    </a:lnTo>
                    <a:lnTo>
                      <a:pt x="1163" y="407"/>
                    </a:lnTo>
                    <a:lnTo>
                      <a:pt x="1185" y="407"/>
                    </a:lnTo>
                    <a:lnTo>
                      <a:pt x="1206" y="406"/>
                    </a:lnTo>
                    <a:lnTo>
                      <a:pt x="1224" y="406"/>
                    </a:lnTo>
                    <a:lnTo>
                      <a:pt x="1240" y="406"/>
                    </a:lnTo>
                    <a:lnTo>
                      <a:pt x="1253" y="404"/>
                    </a:lnTo>
                    <a:lnTo>
                      <a:pt x="1263" y="403"/>
                    </a:lnTo>
                    <a:lnTo>
                      <a:pt x="1273" y="401"/>
                    </a:lnTo>
                    <a:lnTo>
                      <a:pt x="1287" y="399"/>
                    </a:lnTo>
                    <a:lnTo>
                      <a:pt x="1302" y="39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5" name="Freeform 15"/>
              <p:cNvSpPr>
                <a:spLocks/>
              </p:cNvSpPr>
              <p:nvPr/>
            </p:nvSpPr>
            <p:spPr bwMode="auto">
              <a:xfrm>
                <a:off x="2479" y="2512"/>
                <a:ext cx="1393" cy="1158"/>
              </a:xfrm>
              <a:custGeom>
                <a:avLst/>
                <a:gdLst>
                  <a:gd name="T0" fmla="*/ 21 w 2786"/>
                  <a:gd name="T1" fmla="*/ 2 h 2317"/>
                  <a:gd name="T2" fmla="*/ 21 w 2786"/>
                  <a:gd name="T3" fmla="*/ 0 h 2317"/>
                  <a:gd name="T4" fmla="*/ 24 w 2786"/>
                  <a:gd name="T5" fmla="*/ 0 h 2317"/>
                  <a:gd name="T6" fmla="*/ 25 w 2786"/>
                  <a:gd name="T7" fmla="*/ 1 h 2317"/>
                  <a:gd name="T8" fmla="*/ 24 w 2786"/>
                  <a:gd name="T9" fmla="*/ 3 h 2317"/>
                  <a:gd name="T10" fmla="*/ 23 w 2786"/>
                  <a:gd name="T11" fmla="*/ 4 h 2317"/>
                  <a:gd name="T12" fmla="*/ 25 w 2786"/>
                  <a:gd name="T13" fmla="*/ 4 h 2317"/>
                  <a:gd name="T14" fmla="*/ 27 w 2786"/>
                  <a:gd name="T15" fmla="*/ 4 h 2317"/>
                  <a:gd name="T16" fmla="*/ 31 w 2786"/>
                  <a:gd name="T17" fmla="*/ 4 h 2317"/>
                  <a:gd name="T18" fmla="*/ 38 w 2786"/>
                  <a:gd name="T19" fmla="*/ 3 h 2317"/>
                  <a:gd name="T20" fmla="*/ 42 w 2786"/>
                  <a:gd name="T21" fmla="*/ 3 h 2317"/>
                  <a:gd name="T22" fmla="*/ 44 w 2786"/>
                  <a:gd name="T23" fmla="*/ 3 h 2317"/>
                  <a:gd name="T24" fmla="*/ 44 w 2786"/>
                  <a:gd name="T25" fmla="*/ 4 h 2317"/>
                  <a:gd name="T26" fmla="*/ 42 w 2786"/>
                  <a:gd name="T27" fmla="*/ 5 h 2317"/>
                  <a:gd name="T28" fmla="*/ 38 w 2786"/>
                  <a:gd name="T29" fmla="*/ 5 h 2317"/>
                  <a:gd name="T30" fmla="*/ 32 w 2786"/>
                  <a:gd name="T31" fmla="*/ 5 h 2317"/>
                  <a:gd name="T32" fmla="*/ 26 w 2786"/>
                  <a:gd name="T33" fmla="*/ 5 h 2317"/>
                  <a:gd name="T34" fmla="*/ 24 w 2786"/>
                  <a:gd name="T35" fmla="*/ 5 h 2317"/>
                  <a:gd name="T36" fmla="*/ 23 w 2786"/>
                  <a:gd name="T37" fmla="*/ 5 h 2317"/>
                  <a:gd name="T38" fmla="*/ 23 w 2786"/>
                  <a:gd name="T39" fmla="*/ 7 h 2317"/>
                  <a:gd name="T40" fmla="*/ 23 w 2786"/>
                  <a:gd name="T41" fmla="*/ 13 h 2317"/>
                  <a:gd name="T42" fmla="*/ 23 w 2786"/>
                  <a:gd name="T43" fmla="*/ 19 h 2317"/>
                  <a:gd name="T44" fmla="*/ 23 w 2786"/>
                  <a:gd name="T45" fmla="*/ 24 h 2317"/>
                  <a:gd name="T46" fmla="*/ 24 w 2786"/>
                  <a:gd name="T47" fmla="*/ 28 h 2317"/>
                  <a:gd name="T48" fmla="*/ 24 w 2786"/>
                  <a:gd name="T49" fmla="*/ 30 h 2317"/>
                  <a:gd name="T50" fmla="*/ 26 w 2786"/>
                  <a:gd name="T51" fmla="*/ 31 h 2317"/>
                  <a:gd name="T52" fmla="*/ 30 w 2786"/>
                  <a:gd name="T53" fmla="*/ 33 h 2317"/>
                  <a:gd name="T54" fmla="*/ 32 w 2786"/>
                  <a:gd name="T55" fmla="*/ 33 h 2317"/>
                  <a:gd name="T56" fmla="*/ 33 w 2786"/>
                  <a:gd name="T57" fmla="*/ 34 h 2317"/>
                  <a:gd name="T58" fmla="*/ 32 w 2786"/>
                  <a:gd name="T59" fmla="*/ 34 h 2317"/>
                  <a:gd name="T60" fmla="*/ 29 w 2786"/>
                  <a:gd name="T61" fmla="*/ 35 h 2317"/>
                  <a:gd name="T62" fmla="*/ 24 w 2786"/>
                  <a:gd name="T63" fmla="*/ 36 h 2317"/>
                  <a:gd name="T64" fmla="*/ 18 w 2786"/>
                  <a:gd name="T65" fmla="*/ 35 h 2317"/>
                  <a:gd name="T66" fmla="*/ 15 w 2786"/>
                  <a:gd name="T67" fmla="*/ 35 h 2317"/>
                  <a:gd name="T68" fmla="*/ 14 w 2786"/>
                  <a:gd name="T69" fmla="*/ 35 h 2317"/>
                  <a:gd name="T70" fmla="*/ 15 w 2786"/>
                  <a:gd name="T71" fmla="*/ 34 h 2317"/>
                  <a:gd name="T72" fmla="*/ 17 w 2786"/>
                  <a:gd name="T73" fmla="*/ 33 h 2317"/>
                  <a:gd name="T74" fmla="*/ 21 w 2786"/>
                  <a:gd name="T75" fmla="*/ 30 h 2317"/>
                  <a:gd name="T76" fmla="*/ 22 w 2786"/>
                  <a:gd name="T77" fmla="*/ 29 h 2317"/>
                  <a:gd name="T78" fmla="*/ 22 w 2786"/>
                  <a:gd name="T79" fmla="*/ 27 h 2317"/>
                  <a:gd name="T80" fmla="*/ 22 w 2786"/>
                  <a:gd name="T81" fmla="*/ 24 h 2317"/>
                  <a:gd name="T82" fmla="*/ 22 w 2786"/>
                  <a:gd name="T83" fmla="*/ 19 h 2317"/>
                  <a:gd name="T84" fmla="*/ 22 w 2786"/>
                  <a:gd name="T85" fmla="*/ 13 h 2317"/>
                  <a:gd name="T86" fmla="*/ 22 w 2786"/>
                  <a:gd name="T87" fmla="*/ 8 h 2317"/>
                  <a:gd name="T88" fmla="*/ 22 w 2786"/>
                  <a:gd name="T89" fmla="*/ 6 h 2317"/>
                  <a:gd name="T90" fmla="*/ 22 w 2786"/>
                  <a:gd name="T91" fmla="*/ 5 h 2317"/>
                  <a:gd name="T92" fmla="*/ 21 w 2786"/>
                  <a:gd name="T93" fmla="*/ 5 h 2317"/>
                  <a:gd name="T94" fmla="*/ 18 w 2786"/>
                  <a:gd name="T95" fmla="*/ 4 h 2317"/>
                  <a:gd name="T96" fmla="*/ 14 w 2786"/>
                  <a:gd name="T97" fmla="*/ 5 h 2317"/>
                  <a:gd name="T98" fmla="*/ 8 w 2786"/>
                  <a:gd name="T99" fmla="*/ 5 h 2317"/>
                  <a:gd name="T100" fmla="*/ 3 w 2786"/>
                  <a:gd name="T101" fmla="*/ 5 h 2317"/>
                  <a:gd name="T102" fmla="*/ 1 w 2786"/>
                  <a:gd name="T103" fmla="*/ 5 h 2317"/>
                  <a:gd name="T104" fmla="*/ 1 w 2786"/>
                  <a:gd name="T105" fmla="*/ 4 h 2317"/>
                  <a:gd name="T106" fmla="*/ 2 w 2786"/>
                  <a:gd name="T107" fmla="*/ 3 h 2317"/>
                  <a:gd name="T108" fmla="*/ 4 w 2786"/>
                  <a:gd name="T109" fmla="*/ 3 h 2317"/>
                  <a:gd name="T110" fmla="*/ 10 w 2786"/>
                  <a:gd name="T111" fmla="*/ 3 h 2317"/>
                  <a:gd name="T112" fmla="*/ 15 w 2786"/>
                  <a:gd name="T113" fmla="*/ 3 h 2317"/>
                  <a:gd name="T114" fmla="*/ 18 w 2786"/>
                  <a:gd name="T115" fmla="*/ 3 h 2317"/>
                  <a:gd name="T116" fmla="*/ 21 w 2786"/>
                  <a:gd name="T117" fmla="*/ 4 h 2317"/>
                  <a:gd name="T118" fmla="*/ 22 w 2786"/>
                  <a:gd name="T119" fmla="*/ 3 h 2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6"/>
                  <a:gd name="T181" fmla="*/ 0 h 2317"/>
                  <a:gd name="T182" fmla="*/ 2786 w 2786"/>
                  <a:gd name="T183" fmla="*/ 2317 h 2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6" h="2317">
                    <a:moveTo>
                      <a:pt x="1343" y="208"/>
                    </a:moveTo>
                    <a:lnTo>
                      <a:pt x="1332" y="195"/>
                    </a:lnTo>
                    <a:lnTo>
                      <a:pt x="1321" y="181"/>
                    </a:lnTo>
                    <a:lnTo>
                      <a:pt x="1309" y="163"/>
                    </a:lnTo>
                    <a:lnTo>
                      <a:pt x="1306" y="153"/>
                    </a:lnTo>
                    <a:lnTo>
                      <a:pt x="1304" y="144"/>
                    </a:lnTo>
                    <a:lnTo>
                      <a:pt x="1304" y="132"/>
                    </a:lnTo>
                    <a:lnTo>
                      <a:pt x="1306" y="118"/>
                    </a:lnTo>
                    <a:lnTo>
                      <a:pt x="1311" y="87"/>
                    </a:lnTo>
                    <a:lnTo>
                      <a:pt x="1314" y="71"/>
                    </a:lnTo>
                    <a:lnTo>
                      <a:pt x="1319" y="57"/>
                    </a:lnTo>
                    <a:lnTo>
                      <a:pt x="1324" y="45"/>
                    </a:lnTo>
                    <a:lnTo>
                      <a:pt x="1330" y="34"/>
                    </a:lnTo>
                    <a:lnTo>
                      <a:pt x="1338" y="26"/>
                    </a:lnTo>
                    <a:lnTo>
                      <a:pt x="1346" y="19"/>
                    </a:lnTo>
                    <a:lnTo>
                      <a:pt x="1366" y="10"/>
                    </a:lnTo>
                    <a:lnTo>
                      <a:pt x="1387" y="5"/>
                    </a:lnTo>
                    <a:lnTo>
                      <a:pt x="1408" y="2"/>
                    </a:lnTo>
                    <a:lnTo>
                      <a:pt x="1430" y="0"/>
                    </a:lnTo>
                    <a:lnTo>
                      <a:pt x="1454" y="2"/>
                    </a:lnTo>
                    <a:lnTo>
                      <a:pt x="1477" y="7"/>
                    </a:lnTo>
                    <a:lnTo>
                      <a:pt x="1498" y="15"/>
                    </a:lnTo>
                    <a:lnTo>
                      <a:pt x="1508" y="21"/>
                    </a:lnTo>
                    <a:lnTo>
                      <a:pt x="1516" y="29"/>
                    </a:lnTo>
                    <a:lnTo>
                      <a:pt x="1533" y="48"/>
                    </a:lnTo>
                    <a:lnTo>
                      <a:pt x="1546" y="71"/>
                    </a:lnTo>
                    <a:lnTo>
                      <a:pt x="1553" y="81"/>
                    </a:lnTo>
                    <a:lnTo>
                      <a:pt x="1556" y="92"/>
                    </a:lnTo>
                    <a:lnTo>
                      <a:pt x="1558" y="103"/>
                    </a:lnTo>
                    <a:lnTo>
                      <a:pt x="1559" y="115"/>
                    </a:lnTo>
                    <a:lnTo>
                      <a:pt x="1558" y="137"/>
                    </a:lnTo>
                    <a:lnTo>
                      <a:pt x="1551" y="161"/>
                    </a:lnTo>
                    <a:lnTo>
                      <a:pt x="1543" y="182"/>
                    </a:lnTo>
                    <a:lnTo>
                      <a:pt x="1538" y="192"/>
                    </a:lnTo>
                    <a:lnTo>
                      <a:pt x="1530" y="200"/>
                    </a:lnTo>
                    <a:lnTo>
                      <a:pt x="1512" y="218"/>
                    </a:lnTo>
                    <a:lnTo>
                      <a:pt x="1496" y="232"/>
                    </a:lnTo>
                    <a:lnTo>
                      <a:pt x="1490" y="240"/>
                    </a:lnTo>
                    <a:lnTo>
                      <a:pt x="1485" y="247"/>
                    </a:lnTo>
                    <a:lnTo>
                      <a:pt x="1479" y="260"/>
                    </a:lnTo>
                    <a:lnTo>
                      <a:pt x="1477" y="264"/>
                    </a:lnTo>
                    <a:lnTo>
                      <a:pt x="1475" y="271"/>
                    </a:lnTo>
                    <a:lnTo>
                      <a:pt x="1477" y="276"/>
                    </a:lnTo>
                    <a:lnTo>
                      <a:pt x="1480" y="279"/>
                    </a:lnTo>
                    <a:lnTo>
                      <a:pt x="1487" y="282"/>
                    </a:lnTo>
                    <a:lnTo>
                      <a:pt x="1498" y="285"/>
                    </a:lnTo>
                    <a:lnTo>
                      <a:pt x="1511" y="287"/>
                    </a:lnTo>
                    <a:lnTo>
                      <a:pt x="1525" y="289"/>
                    </a:lnTo>
                    <a:lnTo>
                      <a:pt x="1541" y="289"/>
                    </a:lnTo>
                    <a:lnTo>
                      <a:pt x="1562" y="289"/>
                    </a:lnTo>
                    <a:lnTo>
                      <a:pt x="1587" y="289"/>
                    </a:lnTo>
                    <a:lnTo>
                      <a:pt x="1616" y="287"/>
                    </a:lnTo>
                    <a:lnTo>
                      <a:pt x="1632" y="287"/>
                    </a:lnTo>
                    <a:lnTo>
                      <a:pt x="1649" y="287"/>
                    </a:lnTo>
                    <a:lnTo>
                      <a:pt x="1670" y="285"/>
                    </a:lnTo>
                    <a:lnTo>
                      <a:pt x="1691" y="285"/>
                    </a:lnTo>
                    <a:lnTo>
                      <a:pt x="1716" y="285"/>
                    </a:lnTo>
                    <a:lnTo>
                      <a:pt x="1743" y="284"/>
                    </a:lnTo>
                    <a:lnTo>
                      <a:pt x="1772" y="284"/>
                    </a:lnTo>
                    <a:lnTo>
                      <a:pt x="1803" y="282"/>
                    </a:lnTo>
                    <a:lnTo>
                      <a:pt x="1837" y="281"/>
                    </a:lnTo>
                    <a:lnTo>
                      <a:pt x="1870" y="281"/>
                    </a:lnTo>
                    <a:lnTo>
                      <a:pt x="1941" y="277"/>
                    </a:lnTo>
                    <a:lnTo>
                      <a:pt x="2015" y="274"/>
                    </a:lnTo>
                    <a:lnTo>
                      <a:pt x="2088" y="273"/>
                    </a:lnTo>
                    <a:lnTo>
                      <a:pt x="2157" y="269"/>
                    </a:lnTo>
                    <a:lnTo>
                      <a:pt x="2190" y="268"/>
                    </a:lnTo>
                    <a:lnTo>
                      <a:pt x="2220" y="266"/>
                    </a:lnTo>
                    <a:lnTo>
                      <a:pt x="2340" y="260"/>
                    </a:lnTo>
                    <a:lnTo>
                      <a:pt x="2398" y="255"/>
                    </a:lnTo>
                    <a:lnTo>
                      <a:pt x="2454" y="252"/>
                    </a:lnTo>
                    <a:lnTo>
                      <a:pt x="2509" y="247"/>
                    </a:lnTo>
                    <a:lnTo>
                      <a:pt x="2557" y="244"/>
                    </a:lnTo>
                    <a:lnTo>
                      <a:pt x="2602" y="242"/>
                    </a:lnTo>
                    <a:lnTo>
                      <a:pt x="2622" y="240"/>
                    </a:lnTo>
                    <a:lnTo>
                      <a:pt x="2639" y="240"/>
                    </a:lnTo>
                    <a:lnTo>
                      <a:pt x="2656" y="240"/>
                    </a:lnTo>
                    <a:lnTo>
                      <a:pt x="2670" y="240"/>
                    </a:lnTo>
                    <a:lnTo>
                      <a:pt x="2696" y="240"/>
                    </a:lnTo>
                    <a:lnTo>
                      <a:pt x="2715" y="240"/>
                    </a:lnTo>
                    <a:lnTo>
                      <a:pt x="2730" y="242"/>
                    </a:lnTo>
                    <a:lnTo>
                      <a:pt x="2743" y="244"/>
                    </a:lnTo>
                    <a:lnTo>
                      <a:pt x="2752" y="245"/>
                    </a:lnTo>
                    <a:lnTo>
                      <a:pt x="2768" y="253"/>
                    </a:lnTo>
                    <a:lnTo>
                      <a:pt x="2777" y="260"/>
                    </a:lnTo>
                    <a:lnTo>
                      <a:pt x="2781" y="266"/>
                    </a:lnTo>
                    <a:lnTo>
                      <a:pt x="2785" y="274"/>
                    </a:lnTo>
                    <a:lnTo>
                      <a:pt x="2786" y="284"/>
                    </a:lnTo>
                    <a:lnTo>
                      <a:pt x="2785" y="293"/>
                    </a:lnTo>
                    <a:lnTo>
                      <a:pt x="2783" y="302"/>
                    </a:lnTo>
                    <a:lnTo>
                      <a:pt x="2775" y="318"/>
                    </a:lnTo>
                    <a:lnTo>
                      <a:pt x="2765" y="331"/>
                    </a:lnTo>
                    <a:lnTo>
                      <a:pt x="2759" y="335"/>
                    </a:lnTo>
                    <a:lnTo>
                      <a:pt x="2751" y="340"/>
                    </a:lnTo>
                    <a:lnTo>
                      <a:pt x="2739" y="345"/>
                    </a:lnTo>
                    <a:lnTo>
                      <a:pt x="2727" y="350"/>
                    </a:lnTo>
                    <a:lnTo>
                      <a:pt x="2707" y="353"/>
                    </a:lnTo>
                    <a:lnTo>
                      <a:pt x="2685" y="356"/>
                    </a:lnTo>
                    <a:lnTo>
                      <a:pt x="2656" y="360"/>
                    </a:lnTo>
                    <a:lnTo>
                      <a:pt x="2623" y="361"/>
                    </a:lnTo>
                    <a:lnTo>
                      <a:pt x="2586" y="361"/>
                    </a:lnTo>
                    <a:lnTo>
                      <a:pt x="2546" y="363"/>
                    </a:lnTo>
                    <a:lnTo>
                      <a:pt x="2504" y="363"/>
                    </a:lnTo>
                    <a:lnTo>
                      <a:pt x="2457" y="363"/>
                    </a:lnTo>
                    <a:lnTo>
                      <a:pt x="2411" y="363"/>
                    </a:lnTo>
                    <a:lnTo>
                      <a:pt x="2362" y="363"/>
                    </a:lnTo>
                    <a:lnTo>
                      <a:pt x="2311" y="363"/>
                    </a:lnTo>
                    <a:lnTo>
                      <a:pt x="2254" y="363"/>
                    </a:lnTo>
                    <a:lnTo>
                      <a:pt x="2196" y="361"/>
                    </a:lnTo>
                    <a:lnTo>
                      <a:pt x="2135" y="360"/>
                    </a:lnTo>
                    <a:lnTo>
                      <a:pt x="2074" y="360"/>
                    </a:lnTo>
                    <a:lnTo>
                      <a:pt x="2012" y="358"/>
                    </a:lnTo>
                    <a:lnTo>
                      <a:pt x="1954" y="356"/>
                    </a:lnTo>
                    <a:lnTo>
                      <a:pt x="1898" y="356"/>
                    </a:lnTo>
                    <a:lnTo>
                      <a:pt x="1843" y="355"/>
                    </a:lnTo>
                    <a:lnTo>
                      <a:pt x="1787" y="353"/>
                    </a:lnTo>
                    <a:lnTo>
                      <a:pt x="1730" y="350"/>
                    </a:lnTo>
                    <a:lnTo>
                      <a:pt x="1675" y="348"/>
                    </a:lnTo>
                    <a:lnTo>
                      <a:pt x="1624" y="347"/>
                    </a:lnTo>
                    <a:lnTo>
                      <a:pt x="1600" y="347"/>
                    </a:lnTo>
                    <a:lnTo>
                      <a:pt x="1577" y="347"/>
                    </a:lnTo>
                    <a:lnTo>
                      <a:pt x="1556" y="347"/>
                    </a:lnTo>
                    <a:lnTo>
                      <a:pt x="1537" y="347"/>
                    </a:lnTo>
                    <a:lnTo>
                      <a:pt x="1519" y="348"/>
                    </a:lnTo>
                    <a:lnTo>
                      <a:pt x="1504" y="350"/>
                    </a:lnTo>
                    <a:lnTo>
                      <a:pt x="1491" y="352"/>
                    </a:lnTo>
                    <a:lnTo>
                      <a:pt x="1482" y="353"/>
                    </a:lnTo>
                    <a:lnTo>
                      <a:pt x="1474" y="355"/>
                    </a:lnTo>
                    <a:lnTo>
                      <a:pt x="1469" y="355"/>
                    </a:lnTo>
                    <a:lnTo>
                      <a:pt x="1464" y="356"/>
                    </a:lnTo>
                    <a:lnTo>
                      <a:pt x="1462" y="358"/>
                    </a:lnTo>
                    <a:lnTo>
                      <a:pt x="1461" y="361"/>
                    </a:lnTo>
                    <a:lnTo>
                      <a:pt x="1462" y="368"/>
                    </a:lnTo>
                    <a:lnTo>
                      <a:pt x="1464" y="379"/>
                    </a:lnTo>
                    <a:lnTo>
                      <a:pt x="1466" y="387"/>
                    </a:lnTo>
                    <a:lnTo>
                      <a:pt x="1466" y="397"/>
                    </a:lnTo>
                    <a:lnTo>
                      <a:pt x="1466" y="408"/>
                    </a:lnTo>
                    <a:lnTo>
                      <a:pt x="1466" y="421"/>
                    </a:lnTo>
                    <a:lnTo>
                      <a:pt x="1464" y="453"/>
                    </a:lnTo>
                    <a:lnTo>
                      <a:pt x="1462" y="490"/>
                    </a:lnTo>
                    <a:lnTo>
                      <a:pt x="1462" y="532"/>
                    </a:lnTo>
                    <a:lnTo>
                      <a:pt x="1462" y="579"/>
                    </a:lnTo>
                    <a:lnTo>
                      <a:pt x="1464" y="630"/>
                    </a:lnTo>
                    <a:lnTo>
                      <a:pt x="1464" y="687"/>
                    </a:lnTo>
                    <a:lnTo>
                      <a:pt x="1466" y="746"/>
                    </a:lnTo>
                    <a:lnTo>
                      <a:pt x="1466" y="808"/>
                    </a:lnTo>
                    <a:lnTo>
                      <a:pt x="1466" y="842"/>
                    </a:lnTo>
                    <a:lnTo>
                      <a:pt x="1466" y="877"/>
                    </a:lnTo>
                    <a:lnTo>
                      <a:pt x="1467" y="916"/>
                    </a:lnTo>
                    <a:lnTo>
                      <a:pt x="1467" y="954"/>
                    </a:lnTo>
                    <a:lnTo>
                      <a:pt x="1467" y="1040"/>
                    </a:lnTo>
                    <a:lnTo>
                      <a:pt x="1469" y="1127"/>
                    </a:lnTo>
                    <a:lnTo>
                      <a:pt x="1469" y="1212"/>
                    </a:lnTo>
                    <a:lnTo>
                      <a:pt x="1469" y="1256"/>
                    </a:lnTo>
                    <a:lnTo>
                      <a:pt x="1471" y="1296"/>
                    </a:lnTo>
                    <a:lnTo>
                      <a:pt x="1471" y="1335"/>
                    </a:lnTo>
                    <a:lnTo>
                      <a:pt x="1471" y="1372"/>
                    </a:lnTo>
                    <a:lnTo>
                      <a:pt x="1472" y="1407"/>
                    </a:lnTo>
                    <a:lnTo>
                      <a:pt x="1472" y="1440"/>
                    </a:lnTo>
                    <a:lnTo>
                      <a:pt x="1474" y="1498"/>
                    </a:lnTo>
                    <a:lnTo>
                      <a:pt x="1474" y="1551"/>
                    </a:lnTo>
                    <a:lnTo>
                      <a:pt x="1475" y="1598"/>
                    </a:lnTo>
                    <a:lnTo>
                      <a:pt x="1477" y="1641"/>
                    </a:lnTo>
                    <a:lnTo>
                      <a:pt x="1479" y="1680"/>
                    </a:lnTo>
                    <a:lnTo>
                      <a:pt x="1480" y="1717"/>
                    </a:lnTo>
                    <a:lnTo>
                      <a:pt x="1482" y="1749"/>
                    </a:lnTo>
                    <a:lnTo>
                      <a:pt x="1485" y="1781"/>
                    </a:lnTo>
                    <a:lnTo>
                      <a:pt x="1488" y="1810"/>
                    </a:lnTo>
                    <a:lnTo>
                      <a:pt x="1490" y="1833"/>
                    </a:lnTo>
                    <a:lnTo>
                      <a:pt x="1491" y="1852"/>
                    </a:lnTo>
                    <a:lnTo>
                      <a:pt x="1495" y="1870"/>
                    </a:lnTo>
                    <a:lnTo>
                      <a:pt x="1500" y="1886"/>
                    </a:lnTo>
                    <a:lnTo>
                      <a:pt x="1504" y="1899"/>
                    </a:lnTo>
                    <a:lnTo>
                      <a:pt x="1512" y="1914"/>
                    </a:lnTo>
                    <a:lnTo>
                      <a:pt x="1524" y="1930"/>
                    </a:lnTo>
                    <a:lnTo>
                      <a:pt x="1538" y="1946"/>
                    </a:lnTo>
                    <a:lnTo>
                      <a:pt x="1554" y="1962"/>
                    </a:lnTo>
                    <a:lnTo>
                      <a:pt x="1572" y="1977"/>
                    </a:lnTo>
                    <a:lnTo>
                      <a:pt x="1591" y="1991"/>
                    </a:lnTo>
                    <a:lnTo>
                      <a:pt x="1614" y="2006"/>
                    </a:lnTo>
                    <a:lnTo>
                      <a:pt x="1638" y="2018"/>
                    </a:lnTo>
                    <a:lnTo>
                      <a:pt x="1664" y="2033"/>
                    </a:lnTo>
                    <a:lnTo>
                      <a:pt x="1691" y="2046"/>
                    </a:lnTo>
                    <a:lnTo>
                      <a:pt x="1706" y="2052"/>
                    </a:lnTo>
                    <a:lnTo>
                      <a:pt x="1724" y="2059"/>
                    </a:lnTo>
                    <a:lnTo>
                      <a:pt x="1761" y="2073"/>
                    </a:lnTo>
                    <a:lnTo>
                      <a:pt x="1801" y="2086"/>
                    </a:lnTo>
                    <a:lnTo>
                      <a:pt x="1843" y="2099"/>
                    </a:lnTo>
                    <a:lnTo>
                      <a:pt x="1883" y="2112"/>
                    </a:lnTo>
                    <a:lnTo>
                      <a:pt x="1922" y="2123"/>
                    </a:lnTo>
                    <a:lnTo>
                      <a:pt x="1940" y="2130"/>
                    </a:lnTo>
                    <a:lnTo>
                      <a:pt x="1956" y="2135"/>
                    </a:lnTo>
                    <a:lnTo>
                      <a:pt x="1969" y="2138"/>
                    </a:lnTo>
                    <a:lnTo>
                      <a:pt x="1982" y="2143"/>
                    </a:lnTo>
                    <a:lnTo>
                      <a:pt x="2001" y="2149"/>
                    </a:lnTo>
                    <a:lnTo>
                      <a:pt x="2015" y="2154"/>
                    </a:lnTo>
                    <a:lnTo>
                      <a:pt x="2027" y="2159"/>
                    </a:lnTo>
                    <a:lnTo>
                      <a:pt x="2033" y="2162"/>
                    </a:lnTo>
                    <a:lnTo>
                      <a:pt x="2038" y="2164"/>
                    </a:lnTo>
                    <a:lnTo>
                      <a:pt x="2041" y="2167"/>
                    </a:lnTo>
                    <a:lnTo>
                      <a:pt x="2043" y="2170"/>
                    </a:lnTo>
                    <a:lnTo>
                      <a:pt x="2046" y="2175"/>
                    </a:lnTo>
                    <a:lnTo>
                      <a:pt x="2051" y="2188"/>
                    </a:lnTo>
                    <a:lnTo>
                      <a:pt x="2053" y="2194"/>
                    </a:lnTo>
                    <a:lnTo>
                      <a:pt x="2053" y="2202"/>
                    </a:lnTo>
                    <a:lnTo>
                      <a:pt x="2051" y="2210"/>
                    </a:lnTo>
                    <a:lnTo>
                      <a:pt x="2046" y="2218"/>
                    </a:lnTo>
                    <a:lnTo>
                      <a:pt x="2038" y="2226"/>
                    </a:lnTo>
                    <a:lnTo>
                      <a:pt x="2027" y="2233"/>
                    </a:lnTo>
                    <a:lnTo>
                      <a:pt x="2012" y="2239"/>
                    </a:lnTo>
                    <a:lnTo>
                      <a:pt x="1996" y="2246"/>
                    </a:lnTo>
                    <a:lnTo>
                      <a:pt x="1977" y="2254"/>
                    </a:lnTo>
                    <a:lnTo>
                      <a:pt x="1954" y="2260"/>
                    </a:lnTo>
                    <a:lnTo>
                      <a:pt x="1928" y="2267"/>
                    </a:lnTo>
                    <a:lnTo>
                      <a:pt x="1901" y="2273"/>
                    </a:lnTo>
                    <a:lnTo>
                      <a:pt x="1869" y="2280"/>
                    </a:lnTo>
                    <a:lnTo>
                      <a:pt x="1833" y="2284"/>
                    </a:lnTo>
                    <a:lnTo>
                      <a:pt x="1814" y="2288"/>
                    </a:lnTo>
                    <a:lnTo>
                      <a:pt x="1793" y="2289"/>
                    </a:lnTo>
                    <a:lnTo>
                      <a:pt x="1746" y="2296"/>
                    </a:lnTo>
                    <a:lnTo>
                      <a:pt x="1696" y="2301"/>
                    </a:lnTo>
                    <a:lnTo>
                      <a:pt x="1643" y="2305"/>
                    </a:lnTo>
                    <a:lnTo>
                      <a:pt x="1533" y="2313"/>
                    </a:lnTo>
                    <a:lnTo>
                      <a:pt x="1479" y="2315"/>
                    </a:lnTo>
                    <a:lnTo>
                      <a:pt x="1427" y="2317"/>
                    </a:lnTo>
                    <a:lnTo>
                      <a:pt x="1375" y="2317"/>
                    </a:lnTo>
                    <a:lnTo>
                      <a:pt x="1321" y="2315"/>
                    </a:lnTo>
                    <a:lnTo>
                      <a:pt x="1266" y="2312"/>
                    </a:lnTo>
                    <a:lnTo>
                      <a:pt x="1211" y="2309"/>
                    </a:lnTo>
                    <a:lnTo>
                      <a:pt x="1158" y="2304"/>
                    </a:lnTo>
                    <a:lnTo>
                      <a:pt x="1108" y="2301"/>
                    </a:lnTo>
                    <a:lnTo>
                      <a:pt x="1085" y="2297"/>
                    </a:lnTo>
                    <a:lnTo>
                      <a:pt x="1064" y="2296"/>
                    </a:lnTo>
                    <a:lnTo>
                      <a:pt x="1045" y="2293"/>
                    </a:lnTo>
                    <a:lnTo>
                      <a:pt x="1027" y="2291"/>
                    </a:lnTo>
                    <a:lnTo>
                      <a:pt x="996" y="2286"/>
                    </a:lnTo>
                    <a:lnTo>
                      <a:pt x="972" y="2283"/>
                    </a:lnTo>
                    <a:lnTo>
                      <a:pt x="951" y="2278"/>
                    </a:lnTo>
                    <a:lnTo>
                      <a:pt x="934" y="2273"/>
                    </a:lnTo>
                    <a:lnTo>
                      <a:pt x="921" y="2268"/>
                    </a:lnTo>
                    <a:lnTo>
                      <a:pt x="909" y="2263"/>
                    </a:lnTo>
                    <a:lnTo>
                      <a:pt x="900" y="2257"/>
                    </a:lnTo>
                    <a:lnTo>
                      <a:pt x="892" y="2252"/>
                    </a:lnTo>
                    <a:lnTo>
                      <a:pt x="885" y="2247"/>
                    </a:lnTo>
                    <a:lnTo>
                      <a:pt x="880" y="2241"/>
                    </a:lnTo>
                    <a:lnTo>
                      <a:pt x="879" y="2234"/>
                    </a:lnTo>
                    <a:lnTo>
                      <a:pt x="879" y="2228"/>
                    </a:lnTo>
                    <a:lnTo>
                      <a:pt x="882" y="2222"/>
                    </a:lnTo>
                    <a:lnTo>
                      <a:pt x="885" y="2215"/>
                    </a:lnTo>
                    <a:lnTo>
                      <a:pt x="892" y="2207"/>
                    </a:lnTo>
                    <a:lnTo>
                      <a:pt x="898" y="2201"/>
                    </a:lnTo>
                    <a:lnTo>
                      <a:pt x="908" y="2194"/>
                    </a:lnTo>
                    <a:lnTo>
                      <a:pt x="919" y="2186"/>
                    </a:lnTo>
                    <a:lnTo>
                      <a:pt x="932" y="2180"/>
                    </a:lnTo>
                    <a:lnTo>
                      <a:pt x="948" y="2172"/>
                    </a:lnTo>
                    <a:lnTo>
                      <a:pt x="982" y="2155"/>
                    </a:lnTo>
                    <a:lnTo>
                      <a:pt x="1021" y="2136"/>
                    </a:lnTo>
                    <a:lnTo>
                      <a:pt x="1042" y="2125"/>
                    </a:lnTo>
                    <a:lnTo>
                      <a:pt x="1064" y="2112"/>
                    </a:lnTo>
                    <a:lnTo>
                      <a:pt x="1114" y="2085"/>
                    </a:lnTo>
                    <a:lnTo>
                      <a:pt x="1163" y="2054"/>
                    </a:lnTo>
                    <a:lnTo>
                      <a:pt x="1187" y="2041"/>
                    </a:lnTo>
                    <a:lnTo>
                      <a:pt x="1208" y="2027"/>
                    </a:lnTo>
                    <a:lnTo>
                      <a:pt x="1248" y="2001"/>
                    </a:lnTo>
                    <a:lnTo>
                      <a:pt x="1285" y="1978"/>
                    </a:lnTo>
                    <a:lnTo>
                      <a:pt x="1303" y="1965"/>
                    </a:lnTo>
                    <a:lnTo>
                      <a:pt x="1317" y="1952"/>
                    </a:lnTo>
                    <a:lnTo>
                      <a:pt x="1332" y="1938"/>
                    </a:lnTo>
                    <a:lnTo>
                      <a:pt x="1343" y="1923"/>
                    </a:lnTo>
                    <a:lnTo>
                      <a:pt x="1353" y="1909"/>
                    </a:lnTo>
                    <a:lnTo>
                      <a:pt x="1359" y="1898"/>
                    </a:lnTo>
                    <a:lnTo>
                      <a:pt x="1364" y="1886"/>
                    </a:lnTo>
                    <a:lnTo>
                      <a:pt x="1369" y="1873"/>
                    </a:lnTo>
                    <a:lnTo>
                      <a:pt x="1371" y="1859"/>
                    </a:lnTo>
                    <a:lnTo>
                      <a:pt x="1372" y="1849"/>
                    </a:lnTo>
                    <a:lnTo>
                      <a:pt x="1372" y="1838"/>
                    </a:lnTo>
                    <a:lnTo>
                      <a:pt x="1374" y="1825"/>
                    </a:lnTo>
                    <a:lnTo>
                      <a:pt x="1374" y="1810"/>
                    </a:lnTo>
                    <a:lnTo>
                      <a:pt x="1375" y="1794"/>
                    </a:lnTo>
                    <a:lnTo>
                      <a:pt x="1375" y="1775"/>
                    </a:lnTo>
                    <a:lnTo>
                      <a:pt x="1375" y="1754"/>
                    </a:lnTo>
                    <a:lnTo>
                      <a:pt x="1375" y="1728"/>
                    </a:lnTo>
                    <a:lnTo>
                      <a:pt x="1375" y="1701"/>
                    </a:lnTo>
                    <a:lnTo>
                      <a:pt x="1375" y="1672"/>
                    </a:lnTo>
                    <a:lnTo>
                      <a:pt x="1374" y="1641"/>
                    </a:lnTo>
                    <a:lnTo>
                      <a:pt x="1374" y="1609"/>
                    </a:lnTo>
                    <a:lnTo>
                      <a:pt x="1371" y="1540"/>
                    </a:lnTo>
                    <a:lnTo>
                      <a:pt x="1369" y="1470"/>
                    </a:lnTo>
                    <a:lnTo>
                      <a:pt x="1366" y="1401"/>
                    </a:lnTo>
                    <a:lnTo>
                      <a:pt x="1364" y="1369"/>
                    </a:lnTo>
                    <a:lnTo>
                      <a:pt x="1364" y="1337"/>
                    </a:lnTo>
                    <a:lnTo>
                      <a:pt x="1362" y="1306"/>
                    </a:lnTo>
                    <a:lnTo>
                      <a:pt x="1362" y="1278"/>
                    </a:lnTo>
                    <a:lnTo>
                      <a:pt x="1362" y="1227"/>
                    </a:lnTo>
                    <a:lnTo>
                      <a:pt x="1362" y="1180"/>
                    </a:lnTo>
                    <a:lnTo>
                      <a:pt x="1364" y="1135"/>
                    </a:lnTo>
                    <a:lnTo>
                      <a:pt x="1366" y="1093"/>
                    </a:lnTo>
                    <a:lnTo>
                      <a:pt x="1369" y="1008"/>
                    </a:lnTo>
                    <a:lnTo>
                      <a:pt x="1369" y="964"/>
                    </a:lnTo>
                    <a:lnTo>
                      <a:pt x="1369" y="917"/>
                    </a:lnTo>
                    <a:lnTo>
                      <a:pt x="1367" y="866"/>
                    </a:lnTo>
                    <a:lnTo>
                      <a:pt x="1367" y="811"/>
                    </a:lnTo>
                    <a:lnTo>
                      <a:pt x="1364" y="753"/>
                    </a:lnTo>
                    <a:lnTo>
                      <a:pt x="1362" y="697"/>
                    </a:lnTo>
                    <a:lnTo>
                      <a:pt x="1361" y="640"/>
                    </a:lnTo>
                    <a:lnTo>
                      <a:pt x="1359" y="589"/>
                    </a:lnTo>
                    <a:lnTo>
                      <a:pt x="1358" y="564"/>
                    </a:lnTo>
                    <a:lnTo>
                      <a:pt x="1358" y="543"/>
                    </a:lnTo>
                    <a:lnTo>
                      <a:pt x="1356" y="522"/>
                    </a:lnTo>
                    <a:lnTo>
                      <a:pt x="1356" y="505"/>
                    </a:lnTo>
                    <a:lnTo>
                      <a:pt x="1356" y="489"/>
                    </a:lnTo>
                    <a:lnTo>
                      <a:pt x="1356" y="476"/>
                    </a:lnTo>
                    <a:lnTo>
                      <a:pt x="1356" y="463"/>
                    </a:lnTo>
                    <a:lnTo>
                      <a:pt x="1356" y="451"/>
                    </a:lnTo>
                    <a:lnTo>
                      <a:pt x="1356" y="434"/>
                    </a:lnTo>
                    <a:lnTo>
                      <a:pt x="1358" y="421"/>
                    </a:lnTo>
                    <a:lnTo>
                      <a:pt x="1358" y="410"/>
                    </a:lnTo>
                    <a:lnTo>
                      <a:pt x="1358" y="400"/>
                    </a:lnTo>
                    <a:lnTo>
                      <a:pt x="1358" y="392"/>
                    </a:lnTo>
                    <a:lnTo>
                      <a:pt x="1356" y="382"/>
                    </a:lnTo>
                    <a:lnTo>
                      <a:pt x="1354" y="372"/>
                    </a:lnTo>
                    <a:lnTo>
                      <a:pt x="1354" y="364"/>
                    </a:lnTo>
                    <a:lnTo>
                      <a:pt x="1351" y="353"/>
                    </a:lnTo>
                    <a:lnTo>
                      <a:pt x="1350" y="348"/>
                    </a:lnTo>
                    <a:lnTo>
                      <a:pt x="1345" y="345"/>
                    </a:lnTo>
                    <a:lnTo>
                      <a:pt x="1338" y="342"/>
                    </a:lnTo>
                    <a:lnTo>
                      <a:pt x="1330" y="337"/>
                    </a:lnTo>
                    <a:lnTo>
                      <a:pt x="1308" y="329"/>
                    </a:lnTo>
                    <a:lnTo>
                      <a:pt x="1295" y="326"/>
                    </a:lnTo>
                    <a:lnTo>
                      <a:pt x="1280" y="324"/>
                    </a:lnTo>
                    <a:lnTo>
                      <a:pt x="1263" y="321"/>
                    </a:lnTo>
                    <a:lnTo>
                      <a:pt x="1243" y="319"/>
                    </a:lnTo>
                    <a:lnTo>
                      <a:pt x="1221" y="319"/>
                    </a:lnTo>
                    <a:lnTo>
                      <a:pt x="1195" y="318"/>
                    </a:lnTo>
                    <a:lnTo>
                      <a:pt x="1166" y="318"/>
                    </a:lnTo>
                    <a:lnTo>
                      <a:pt x="1135" y="318"/>
                    </a:lnTo>
                    <a:lnTo>
                      <a:pt x="1101" y="318"/>
                    </a:lnTo>
                    <a:lnTo>
                      <a:pt x="1066" y="319"/>
                    </a:lnTo>
                    <a:lnTo>
                      <a:pt x="1025" y="319"/>
                    </a:lnTo>
                    <a:lnTo>
                      <a:pt x="984" y="321"/>
                    </a:lnTo>
                    <a:lnTo>
                      <a:pt x="940" y="323"/>
                    </a:lnTo>
                    <a:lnTo>
                      <a:pt x="892" y="324"/>
                    </a:lnTo>
                    <a:lnTo>
                      <a:pt x="866" y="326"/>
                    </a:lnTo>
                    <a:lnTo>
                      <a:pt x="838" y="326"/>
                    </a:lnTo>
                    <a:lnTo>
                      <a:pt x="780" y="329"/>
                    </a:lnTo>
                    <a:lnTo>
                      <a:pt x="718" y="332"/>
                    </a:lnTo>
                    <a:lnTo>
                      <a:pt x="651" y="337"/>
                    </a:lnTo>
                    <a:lnTo>
                      <a:pt x="587" y="340"/>
                    </a:lnTo>
                    <a:lnTo>
                      <a:pt x="522" y="343"/>
                    </a:lnTo>
                    <a:lnTo>
                      <a:pt x="463" y="347"/>
                    </a:lnTo>
                    <a:lnTo>
                      <a:pt x="434" y="348"/>
                    </a:lnTo>
                    <a:lnTo>
                      <a:pt x="408" y="350"/>
                    </a:lnTo>
                    <a:lnTo>
                      <a:pt x="358" y="353"/>
                    </a:lnTo>
                    <a:lnTo>
                      <a:pt x="310" y="356"/>
                    </a:lnTo>
                    <a:lnTo>
                      <a:pt x="263" y="360"/>
                    </a:lnTo>
                    <a:lnTo>
                      <a:pt x="218" y="363"/>
                    </a:lnTo>
                    <a:lnTo>
                      <a:pt x="177" y="364"/>
                    </a:lnTo>
                    <a:lnTo>
                      <a:pt x="140" y="366"/>
                    </a:lnTo>
                    <a:lnTo>
                      <a:pt x="106" y="366"/>
                    </a:lnTo>
                    <a:lnTo>
                      <a:pt x="79" y="363"/>
                    </a:lnTo>
                    <a:lnTo>
                      <a:pt x="56" y="358"/>
                    </a:lnTo>
                    <a:lnTo>
                      <a:pt x="39" y="350"/>
                    </a:lnTo>
                    <a:lnTo>
                      <a:pt x="26" y="342"/>
                    </a:lnTo>
                    <a:lnTo>
                      <a:pt x="16" y="332"/>
                    </a:lnTo>
                    <a:lnTo>
                      <a:pt x="10" y="321"/>
                    </a:lnTo>
                    <a:lnTo>
                      <a:pt x="6" y="311"/>
                    </a:lnTo>
                    <a:lnTo>
                      <a:pt x="3" y="300"/>
                    </a:lnTo>
                    <a:lnTo>
                      <a:pt x="2" y="292"/>
                    </a:lnTo>
                    <a:lnTo>
                      <a:pt x="0" y="284"/>
                    </a:lnTo>
                    <a:lnTo>
                      <a:pt x="2" y="276"/>
                    </a:lnTo>
                    <a:lnTo>
                      <a:pt x="5" y="269"/>
                    </a:lnTo>
                    <a:lnTo>
                      <a:pt x="10" y="261"/>
                    </a:lnTo>
                    <a:lnTo>
                      <a:pt x="16" y="255"/>
                    </a:lnTo>
                    <a:lnTo>
                      <a:pt x="24" y="248"/>
                    </a:lnTo>
                    <a:lnTo>
                      <a:pt x="34" y="244"/>
                    </a:lnTo>
                    <a:lnTo>
                      <a:pt x="47" y="240"/>
                    </a:lnTo>
                    <a:lnTo>
                      <a:pt x="74" y="237"/>
                    </a:lnTo>
                    <a:lnTo>
                      <a:pt x="89" y="237"/>
                    </a:lnTo>
                    <a:lnTo>
                      <a:pt x="106" y="237"/>
                    </a:lnTo>
                    <a:lnTo>
                      <a:pt x="127" y="237"/>
                    </a:lnTo>
                    <a:lnTo>
                      <a:pt x="152" y="239"/>
                    </a:lnTo>
                    <a:lnTo>
                      <a:pt x="181" y="240"/>
                    </a:lnTo>
                    <a:lnTo>
                      <a:pt x="214" y="240"/>
                    </a:lnTo>
                    <a:lnTo>
                      <a:pt x="234" y="240"/>
                    </a:lnTo>
                    <a:lnTo>
                      <a:pt x="256" y="242"/>
                    </a:lnTo>
                    <a:lnTo>
                      <a:pt x="281" y="242"/>
                    </a:lnTo>
                    <a:lnTo>
                      <a:pt x="306" y="244"/>
                    </a:lnTo>
                    <a:lnTo>
                      <a:pt x="361" y="245"/>
                    </a:lnTo>
                    <a:lnTo>
                      <a:pt x="419" y="247"/>
                    </a:lnTo>
                    <a:lnTo>
                      <a:pt x="479" y="248"/>
                    </a:lnTo>
                    <a:lnTo>
                      <a:pt x="539" y="252"/>
                    </a:lnTo>
                    <a:lnTo>
                      <a:pt x="595" y="252"/>
                    </a:lnTo>
                    <a:lnTo>
                      <a:pt x="621" y="253"/>
                    </a:lnTo>
                    <a:lnTo>
                      <a:pt x="647" y="253"/>
                    </a:lnTo>
                    <a:lnTo>
                      <a:pt x="743" y="255"/>
                    </a:lnTo>
                    <a:lnTo>
                      <a:pt x="790" y="255"/>
                    </a:lnTo>
                    <a:lnTo>
                      <a:pt x="835" y="255"/>
                    </a:lnTo>
                    <a:lnTo>
                      <a:pt x="879" y="255"/>
                    </a:lnTo>
                    <a:lnTo>
                      <a:pt x="921" y="255"/>
                    </a:lnTo>
                    <a:lnTo>
                      <a:pt x="959" y="253"/>
                    </a:lnTo>
                    <a:lnTo>
                      <a:pt x="995" y="253"/>
                    </a:lnTo>
                    <a:lnTo>
                      <a:pt x="1029" y="253"/>
                    </a:lnTo>
                    <a:lnTo>
                      <a:pt x="1058" y="252"/>
                    </a:lnTo>
                    <a:lnTo>
                      <a:pt x="1087" y="250"/>
                    </a:lnTo>
                    <a:lnTo>
                      <a:pt x="1113" y="248"/>
                    </a:lnTo>
                    <a:lnTo>
                      <a:pt x="1137" y="248"/>
                    </a:lnTo>
                    <a:lnTo>
                      <a:pt x="1159" y="247"/>
                    </a:lnTo>
                    <a:lnTo>
                      <a:pt x="1201" y="247"/>
                    </a:lnTo>
                    <a:lnTo>
                      <a:pt x="1221" y="248"/>
                    </a:lnTo>
                    <a:lnTo>
                      <a:pt x="1238" y="250"/>
                    </a:lnTo>
                    <a:lnTo>
                      <a:pt x="1269" y="256"/>
                    </a:lnTo>
                    <a:lnTo>
                      <a:pt x="1295" y="263"/>
                    </a:lnTo>
                    <a:lnTo>
                      <a:pt x="1317" y="266"/>
                    </a:lnTo>
                    <a:lnTo>
                      <a:pt x="1337" y="266"/>
                    </a:lnTo>
                    <a:lnTo>
                      <a:pt x="1353" y="263"/>
                    </a:lnTo>
                    <a:lnTo>
                      <a:pt x="1364" y="260"/>
                    </a:lnTo>
                    <a:lnTo>
                      <a:pt x="1367" y="256"/>
                    </a:lnTo>
                    <a:lnTo>
                      <a:pt x="1369" y="253"/>
                    </a:lnTo>
                    <a:lnTo>
                      <a:pt x="1369" y="250"/>
                    </a:lnTo>
                    <a:lnTo>
                      <a:pt x="1367" y="245"/>
                    </a:lnTo>
                    <a:lnTo>
                      <a:pt x="1361" y="234"/>
                    </a:lnTo>
                    <a:lnTo>
                      <a:pt x="1353" y="221"/>
                    </a:lnTo>
                    <a:lnTo>
                      <a:pt x="1343" y="2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52" name="Freeform 16"/>
            <p:cNvSpPr>
              <a:spLocks/>
            </p:cNvSpPr>
            <p:nvPr/>
          </p:nvSpPr>
          <p:spPr bwMode="auto">
            <a:xfrm>
              <a:off x="3211" y="2633"/>
              <a:ext cx="326" cy="219"/>
            </a:xfrm>
            <a:custGeom>
              <a:avLst/>
              <a:gdLst>
                <a:gd name="T0" fmla="*/ 112 w 314"/>
                <a:gd name="T1" fmla="*/ 27 h 179"/>
                <a:gd name="T2" fmla="*/ 187 w 314"/>
                <a:gd name="T3" fmla="*/ 29 h 179"/>
                <a:gd name="T4" fmla="*/ 267 w 314"/>
                <a:gd name="T5" fmla="*/ 0 h 179"/>
                <a:gd name="T6" fmla="*/ 365 w 314"/>
                <a:gd name="T7" fmla="*/ 0 h 179"/>
                <a:gd name="T8" fmla="*/ 257 w 314"/>
                <a:gd name="T9" fmla="*/ 169 h 179"/>
                <a:gd name="T10" fmla="*/ 286 w 314"/>
                <a:gd name="T11" fmla="*/ 181 h 179"/>
                <a:gd name="T12" fmla="*/ 316 w 314"/>
                <a:gd name="T13" fmla="*/ 199 h 179"/>
                <a:gd name="T14" fmla="*/ 341 w 314"/>
                <a:gd name="T15" fmla="*/ 223 h 179"/>
                <a:gd name="T16" fmla="*/ 361 w 314"/>
                <a:gd name="T17" fmla="*/ 254 h 179"/>
                <a:gd name="T18" fmla="*/ 378 w 314"/>
                <a:gd name="T19" fmla="*/ 292 h 179"/>
                <a:gd name="T20" fmla="*/ 389 w 314"/>
                <a:gd name="T21" fmla="*/ 334 h 179"/>
                <a:gd name="T22" fmla="*/ 391 w 314"/>
                <a:gd name="T23" fmla="*/ 379 h 179"/>
                <a:gd name="T24" fmla="*/ 388 w 314"/>
                <a:gd name="T25" fmla="*/ 425 h 179"/>
                <a:gd name="T26" fmla="*/ 382 w 314"/>
                <a:gd name="T27" fmla="*/ 464 h 179"/>
                <a:gd name="T28" fmla="*/ 363 w 314"/>
                <a:gd name="T29" fmla="*/ 503 h 179"/>
                <a:gd name="T30" fmla="*/ 335 w 314"/>
                <a:gd name="T31" fmla="*/ 542 h 179"/>
                <a:gd name="T32" fmla="*/ 306 w 314"/>
                <a:gd name="T33" fmla="*/ 568 h 179"/>
                <a:gd name="T34" fmla="*/ 282 w 314"/>
                <a:gd name="T35" fmla="*/ 584 h 179"/>
                <a:gd name="T36" fmla="*/ 256 w 314"/>
                <a:gd name="T37" fmla="*/ 592 h 179"/>
                <a:gd name="T38" fmla="*/ 226 w 314"/>
                <a:gd name="T39" fmla="*/ 598 h 179"/>
                <a:gd name="T40" fmla="*/ 145 w 314"/>
                <a:gd name="T41" fmla="*/ 598 h 179"/>
                <a:gd name="T42" fmla="*/ 108 w 314"/>
                <a:gd name="T43" fmla="*/ 584 h 179"/>
                <a:gd name="T44" fmla="*/ 65 w 314"/>
                <a:gd name="T45" fmla="*/ 552 h 179"/>
                <a:gd name="T46" fmla="*/ 34 w 314"/>
                <a:gd name="T47" fmla="*/ 514 h 179"/>
                <a:gd name="T48" fmla="*/ 12 w 314"/>
                <a:gd name="T49" fmla="*/ 475 h 179"/>
                <a:gd name="T50" fmla="*/ 4 w 314"/>
                <a:gd name="T51" fmla="*/ 425 h 179"/>
                <a:gd name="T52" fmla="*/ 0 w 314"/>
                <a:gd name="T53" fmla="*/ 390 h 179"/>
                <a:gd name="T54" fmla="*/ 3 w 314"/>
                <a:gd name="T55" fmla="*/ 343 h 179"/>
                <a:gd name="T56" fmla="*/ 13 w 314"/>
                <a:gd name="T57" fmla="*/ 288 h 179"/>
                <a:gd name="T58" fmla="*/ 39 w 314"/>
                <a:gd name="T59" fmla="*/ 239 h 179"/>
                <a:gd name="T60" fmla="*/ 75 w 314"/>
                <a:gd name="T61" fmla="*/ 199 h 179"/>
                <a:gd name="T62" fmla="*/ 121 w 314"/>
                <a:gd name="T63" fmla="*/ 174 h 179"/>
                <a:gd name="T64" fmla="*/ 48 w 314"/>
                <a:gd name="T65" fmla="*/ 2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179"/>
                <a:gd name="T101" fmla="*/ 314 w 314"/>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179">
                  <a:moveTo>
                    <a:pt x="38" y="2"/>
                  </a:moveTo>
                  <a:lnTo>
                    <a:pt x="89" y="8"/>
                  </a:lnTo>
                  <a:lnTo>
                    <a:pt x="88" y="0"/>
                  </a:lnTo>
                  <a:lnTo>
                    <a:pt x="149" y="9"/>
                  </a:lnTo>
                  <a:lnTo>
                    <a:pt x="149" y="0"/>
                  </a:lnTo>
                  <a:lnTo>
                    <a:pt x="214" y="0"/>
                  </a:lnTo>
                  <a:lnTo>
                    <a:pt x="213" y="9"/>
                  </a:lnTo>
                  <a:lnTo>
                    <a:pt x="292" y="0"/>
                  </a:lnTo>
                  <a:lnTo>
                    <a:pt x="196" y="50"/>
                  </a:lnTo>
                  <a:lnTo>
                    <a:pt x="206" y="50"/>
                  </a:lnTo>
                  <a:lnTo>
                    <a:pt x="216" y="52"/>
                  </a:lnTo>
                  <a:lnTo>
                    <a:pt x="228" y="54"/>
                  </a:lnTo>
                  <a:lnTo>
                    <a:pt x="239" y="56"/>
                  </a:lnTo>
                  <a:lnTo>
                    <a:pt x="252" y="60"/>
                  </a:lnTo>
                  <a:lnTo>
                    <a:pt x="262" y="63"/>
                  </a:lnTo>
                  <a:lnTo>
                    <a:pt x="272" y="67"/>
                  </a:lnTo>
                  <a:lnTo>
                    <a:pt x="282" y="72"/>
                  </a:lnTo>
                  <a:lnTo>
                    <a:pt x="289" y="76"/>
                  </a:lnTo>
                  <a:lnTo>
                    <a:pt x="296" y="81"/>
                  </a:lnTo>
                  <a:lnTo>
                    <a:pt x="302" y="87"/>
                  </a:lnTo>
                  <a:lnTo>
                    <a:pt x="307" y="94"/>
                  </a:lnTo>
                  <a:lnTo>
                    <a:pt x="311" y="100"/>
                  </a:lnTo>
                  <a:lnTo>
                    <a:pt x="313" y="106"/>
                  </a:lnTo>
                  <a:lnTo>
                    <a:pt x="313" y="113"/>
                  </a:lnTo>
                  <a:lnTo>
                    <a:pt x="313" y="121"/>
                  </a:lnTo>
                  <a:lnTo>
                    <a:pt x="310" y="127"/>
                  </a:lnTo>
                  <a:lnTo>
                    <a:pt x="307" y="133"/>
                  </a:lnTo>
                  <a:lnTo>
                    <a:pt x="304" y="138"/>
                  </a:lnTo>
                  <a:lnTo>
                    <a:pt x="298" y="144"/>
                  </a:lnTo>
                  <a:lnTo>
                    <a:pt x="290" y="150"/>
                  </a:lnTo>
                  <a:lnTo>
                    <a:pt x="280" y="156"/>
                  </a:lnTo>
                  <a:lnTo>
                    <a:pt x="268" y="162"/>
                  </a:lnTo>
                  <a:lnTo>
                    <a:pt x="256" y="166"/>
                  </a:lnTo>
                  <a:lnTo>
                    <a:pt x="245" y="169"/>
                  </a:lnTo>
                  <a:lnTo>
                    <a:pt x="235" y="172"/>
                  </a:lnTo>
                  <a:lnTo>
                    <a:pt x="225" y="174"/>
                  </a:lnTo>
                  <a:lnTo>
                    <a:pt x="215" y="176"/>
                  </a:lnTo>
                  <a:lnTo>
                    <a:pt x="205" y="177"/>
                  </a:lnTo>
                  <a:lnTo>
                    <a:pt x="192" y="178"/>
                  </a:lnTo>
                  <a:lnTo>
                    <a:pt x="181" y="178"/>
                  </a:lnTo>
                  <a:lnTo>
                    <a:pt x="127" y="178"/>
                  </a:lnTo>
                  <a:lnTo>
                    <a:pt x="116" y="178"/>
                  </a:lnTo>
                  <a:lnTo>
                    <a:pt x="103" y="176"/>
                  </a:lnTo>
                  <a:lnTo>
                    <a:pt x="86" y="174"/>
                  </a:lnTo>
                  <a:lnTo>
                    <a:pt x="69" y="170"/>
                  </a:lnTo>
                  <a:lnTo>
                    <a:pt x="53" y="165"/>
                  </a:lnTo>
                  <a:lnTo>
                    <a:pt x="39" y="159"/>
                  </a:lnTo>
                  <a:lnTo>
                    <a:pt x="28" y="153"/>
                  </a:lnTo>
                  <a:lnTo>
                    <a:pt x="20" y="148"/>
                  </a:lnTo>
                  <a:lnTo>
                    <a:pt x="12" y="141"/>
                  </a:lnTo>
                  <a:lnTo>
                    <a:pt x="6" y="133"/>
                  </a:lnTo>
                  <a:lnTo>
                    <a:pt x="4" y="127"/>
                  </a:lnTo>
                  <a:lnTo>
                    <a:pt x="1" y="122"/>
                  </a:lnTo>
                  <a:lnTo>
                    <a:pt x="0" y="116"/>
                  </a:lnTo>
                  <a:lnTo>
                    <a:pt x="1" y="111"/>
                  </a:lnTo>
                  <a:lnTo>
                    <a:pt x="3" y="102"/>
                  </a:lnTo>
                  <a:lnTo>
                    <a:pt x="7" y="94"/>
                  </a:lnTo>
                  <a:lnTo>
                    <a:pt x="13" y="86"/>
                  </a:lnTo>
                  <a:lnTo>
                    <a:pt x="23" y="78"/>
                  </a:lnTo>
                  <a:lnTo>
                    <a:pt x="33" y="71"/>
                  </a:lnTo>
                  <a:lnTo>
                    <a:pt x="46" y="65"/>
                  </a:lnTo>
                  <a:lnTo>
                    <a:pt x="60" y="60"/>
                  </a:lnTo>
                  <a:lnTo>
                    <a:pt x="78" y="55"/>
                  </a:lnTo>
                  <a:lnTo>
                    <a:pt x="97" y="52"/>
                  </a:lnTo>
                  <a:lnTo>
                    <a:pt x="110" y="50"/>
                  </a:lnTo>
                  <a:lnTo>
                    <a:pt x="38" y="2"/>
                  </a:lnTo>
                </a:path>
              </a:pathLst>
            </a:custGeom>
            <a:solidFill>
              <a:srgbClr val="66FF66"/>
            </a:solidFill>
            <a:ln w="12700" cap="rnd">
              <a:solidFill>
                <a:srgbClr val="000000"/>
              </a:solidFill>
              <a:round/>
              <a:headEnd/>
              <a:tailEnd/>
            </a:ln>
          </p:spPr>
          <p:txBody>
            <a:bodyPr/>
            <a:lstStyle/>
            <a:p>
              <a:endParaRPr lang="en-US"/>
            </a:p>
          </p:txBody>
        </p:sp>
        <p:sp>
          <p:nvSpPr>
            <p:cNvPr id="39953" name="Freeform 17"/>
            <p:cNvSpPr>
              <a:spLocks/>
            </p:cNvSpPr>
            <p:nvPr/>
          </p:nvSpPr>
          <p:spPr bwMode="auto">
            <a:xfrm>
              <a:off x="3339" y="2712"/>
              <a:ext cx="83" cy="129"/>
            </a:xfrm>
            <a:custGeom>
              <a:avLst/>
              <a:gdLst>
                <a:gd name="T0" fmla="*/ 36 w 80"/>
                <a:gd name="T1" fmla="*/ 33 h 106"/>
                <a:gd name="T2" fmla="*/ 61 w 80"/>
                <a:gd name="T3" fmla="*/ 33 h 106"/>
                <a:gd name="T4" fmla="*/ 61 w 80"/>
                <a:gd name="T5" fmla="*/ 0 h 106"/>
                <a:gd name="T6" fmla="*/ 71 w 80"/>
                <a:gd name="T7" fmla="*/ 0 h 106"/>
                <a:gd name="T8" fmla="*/ 71 w 80"/>
                <a:gd name="T9" fmla="*/ 33 h 106"/>
                <a:gd name="T10" fmla="*/ 98 w 80"/>
                <a:gd name="T11" fmla="*/ 74 h 106"/>
                <a:gd name="T12" fmla="*/ 98 w 80"/>
                <a:gd name="T13" fmla="*/ 123 h 106"/>
                <a:gd name="T14" fmla="*/ 65 w 80"/>
                <a:gd name="T15" fmla="*/ 123 h 106"/>
                <a:gd name="T16" fmla="*/ 65 w 80"/>
                <a:gd name="T17" fmla="*/ 84 h 106"/>
                <a:gd name="T18" fmla="*/ 34 w 80"/>
                <a:gd name="T19" fmla="*/ 84 h 106"/>
                <a:gd name="T20" fmla="*/ 34 w 80"/>
                <a:gd name="T21" fmla="*/ 148 h 106"/>
                <a:gd name="T22" fmla="*/ 74 w 80"/>
                <a:gd name="T23" fmla="*/ 148 h 106"/>
                <a:gd name="T24" fmla="*/ 98 w 80"/>
                <a:gd name="T25" fmla="*/ 184 h 106"/>
                <a:gd name="T26" fmla="*/ 98 w 80"/>
                <a:gd name="T27" fmla="*/ 267 h 106"/>
                <a:gd name="T28" fmla="*/ 71 w 80"/>
                <a:gd name="T29" fmla="*/ 309 h 106"/>
                <a:gd name="T30" fmla="*/ 71 w 80"/>
                <a:gd name="T31" fmla="*/ 342 h 106"/>
                <a:gd name="T32" fmla="*/ 61 w 80"/>
                <a:gd name="T33" fmla="*/ 342 h 106"/>
                <a:gd name="T34" fmla="*/ 61 w 80"/>
                <a:gd name="T35" fmla="*/ 309 h 106"/>
                <a:gd name="T36" fmla="*/ 36 w 80"/>
                <a:gd name="T37" fmla="*/ 309 h 106"/>
                <a:gd name="T38" fmla="*/ 36 w 80"/>
                <a:gd name="T39" fmla="*/ 342 h 106"/>
                <a:gd name="T40" fmla="*/ 27 w 80"/>
                <a:gd name="T41" fmla="*/ 342 h 106"/>
                <a:gd name="T42" fmla="*/ 27 w 80"/>
                <a:gd name="T43" fmla="*/ 309 h 106"/>
                <a:gd name="T44" fmla="*/ 0 w 80"/>
                <a:gd name="T45" fmla="*/ 267 h 106"/>
                <a:gd name="T46" fmla="*/ 0 w 80"/>
                <a:gd name="T47" fmla="*/ 225 h 106"/>
                <a:gd name="T48" fmla="*/ 34 w 80"/>
                <a:gd name="T49" fmla="*/ 225 h 106"/>
                <a:gd name="T50" fmla="*/ 34 w 80"/>
                <a:gd name="T51" fmla="*/ 259 h 106"/>
                <a:gd name="T52" fmla="*/ 65 w 80"/>
                <a:gd name="T53" fmla="*/ 259 h 106"/>
                <a:gd name="T54" fmla="*/ 65 w 80"/>
                <a:gd name="T55" fmla="*/ 198 h 106"/>
                <a:gd name="T56" fmla="*/ 27 w 80"/>
                <a:gd name="T57" fmla="*/ 198 h 106"/>
                <a:gd name="T58" fmla="*/ 0 w 80"/>
                <a:gd name="T59" fmla="*/ 156 h 106"/>
                <a:gd name="T60" fmla="*/ 0 w 80"/>
                <a:gd name="T61" fmla="*/ 74 h 106"/>
                <a:gd name="T62" fmla="*/ 27 w 80"/>
                <a:gd name="T63" fmla="*/ 33 h 106"/>
                <a:gd name="T64" fmla="*/ 27 w 80"/>
                <a:gd name="T65" fmla="*/ 0 h 106"/>
                <a:gd name="T66" fmla="*/ 36 w 80"/>
                <a:gd name="T67" fmla="*/ 0 h 106"/>
                <a:gd name="T68" fmla="*/ 36 w 80"/>
                <a:gd name="T69" fmla="*/ 33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106"/>
                <a:gd name="T107" fmla="*/ 80 w 80"/>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106">
                  <a:moveTo>
                    <a:pt x="30" y="10"/>
                  </a:moveTo>
                  <a:lnTo>
                    <a:pt x="49" y="10"/>
                  </a:lnTo>
                  <a:lnTo>
                    <a:pt x="49" y="0"/>
                  </a:lnTo>
                  <a:lnTo>
                    <a:pt x="58" y="0"/>
                  </a:lnTo>
                  <a:lnTo>
                    <a:pt x="58" y="10"/>
                  </a:lnTo>
                  <a:lnTo>
                    <a:pt x="79" y="23"/>
                  </a:lnTo>
                  <a:lnTo>
                    <a:pt x="79" y="38"/>
                  </a:lnTo>
                  <a:lnTo>
                    <a:pt x="53" y="38"/>
                  </a:lnTo>
                  <a:lnTo>
                    <a:pt x="53" y="26"/>
                  </a:lnTo>
                  <a:lnTo>
                    <a:pt x="28" y="26"/>
                  </a:lnTo>
                  <a:lnTo>
                    <a:pt x="28" y="45"/>
                  </a:lnTo>
                  <a:lnTo>
                    <a:pt x="60" y="45"/>
                  </a:lnTo>
                  <a:lnTo>
                    <a:pt x="79" y="57"/>
                  </a:lnTo>
                  <a:lnTo>
                    <a:pt x="79" y="82"/>
                  </a:lnTo>
                  <a:lnTo>
                    <a:pt x="58" y="95"/>
                  </a:lnTo>
                  <a:lnTo>
                    <a:pt x="58" y="105"/>
                  </a:lnTo>
                  <a:lnTo>
                    <a:pt x="49" y="105"/>
                  </a:lnTo>
                  <a:lnTo>
                    <a:pt x="49" y="95"/>
                  </a:lnTo>
                  <a:lnTo>
                    <a:pt x="30" y="95"/>
                  </a:lnTo>
                  <a:lnTo>
                    <a:pt x="30" y="105"/>
                  </a:lnTo>
                  <a:lnTo>
                    <a:pt x="21" y="105"/>
                  </a:lnTo>
                  <a:lnTo>
                    <a:pt x="21" y="95"/>
                  </a:lnTo>
                  <a:lnTo>
                    <a:pt x="0" y="82"/>
                  </a:lnTo>
                  <a:lnTo>
                    <a:pt x="0" y="70"/>
                  </a:lnTo>
                  <a:lnTo>
                    <a:pt x="28" y="70"/>
                  </a:lnTo>
                  <a:lnTo>
                    <a:pt x="28" y="80"/>
                  </a:lnTo>
                  <a:lnTo>
                    <a:pt x="53" y="80"/>
                  </a:lnTo>
                  <a:lnTo>
                    <a:pt x="53" y="61"/>
                  </a:lnTo>
                  <a:lnTo>
                    <a:pt x="21" y="61"/>
                  </a:lnTo>
                  <a:lnTo>
                    <a:pt x="0" y="48"/>
                  </a:lnTo>
                  <a:lnTo>
                    <a:pt x="0" y="23"/>
                  </a:lnTo>
                  <a:lnTo>
                    <a:pt x="21" y="10"/>
                  </a:lnTo>
                  <a:lnTo>
                    <a:pt x="21" y="0"/>
                  </a:lnTo>
                  <a:lnTo>
                    <a:pt x="30" y="0"/>
                  </a:lnTo>
                  <a:lnTo>
                    <a:pt x="3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9941" name="Group 18"/>
          <p:cNvGrpSpPr>
            <a:grpSpLocks/>
          </p:cNvGrpSpPr>
          <p:nvPr/>
        </p:nvGrpSpPr>
        <p:grpSpPr bwMode="auto">
          <a:xfrm>
            <a:off x="814388" y="1987550"/>
            <a:ext cx="1565275" cy="3263900"/>
            <a:chOff x="1681" y="1668"/>
            <a:chExt cx="986" cy="2056"/>
          </a:xfrm>
        </p:grpSpPr>
        <p:sp>
          <p:nvSpPr>
            <p:cNvPr id="39942" name="Freeform 19"/>
            <p:cNvSpPr>
              <a:spLocks/>
            </p:cNvSpPr>
            <p:nvPr/>
          </p:nvSpPr>
          <p:spPr bwMode="auto">
            <a:xfrm flipH="1">
              <a:off x="1835" y="1668"/>
              <a:ext cx="487" cy="435"/>
            </a:xfrm>
            <a:custGeom>
              <a:avLst/>
              <a:gdLst>
                <a:gd name="T0" fmla="*/ 141 w 487"/>
                <a:gd name="T1" fmla="*/ 285 h 435"/>
                <a:gd name="T2" fmla="*/ 161 w 487"/>
                <a:gd name="T3" fmla="*/ 187 h 435"/>
                <a:gd name="T4" fmla="*/ 202 w 487"/>
                <a:gd name="T5" fmla="*/ 109 h 435"/>
                <a:gd name="T6" fmla="*/ 274 w 487"/>
                <a:gd name="T7" fmla="*/ 30 h 435"/>
                <a:gd name="T8" fmla="*/ 342 w 487"/>
                <a:gd name="T9" fmla="*/ 0 h 435"/>
                <a:gd name="T10" fmla="*/ 399 w 487"/>
                <a:gd name="T11" fmla="*/ 5 h 435"/>
                <a:gd name="T12" fmla="*/ 456 w 487"/>
                <a:gd name="T13" fmla="*/ 51 h 435"/>
                <a:gd name="T14" fmla="*/ 487 w 487"/>
                <a:gd name="T15" fmla="*/ 124 h 435"/>
                <a:gd name="T16" fmla="*/ 487 w 487"/>
                <a:gd name="T17" fmla="*/ 207 h 435"/>
                <a:gd name="T18" fmla="*/ 456 w 487"/>
                <a:gd name="T19" fmla="*/ 295 h 435"/>
                <a:gd name="T20" fmla="*/ 399 w 487"/>
                <a:gd name="T21" fmla="*/ 383 h 435"/>
                <a:gd name="T22" fmla="*/ 332 w 487"/>
                <a:gd name="T23" fmla="*/ 425 h 435"/>
                <a:gd name="T24" fmla="*/ 239 w 487"/>
                <a:gd name="T25" fmla="*/ 435 h 435"/>
                <a:gd name="T26" fmla="*/ 155 w 487"/>
                <a:gd name="T27" fmla="*/ 388 h 435"/>
                <a:gd name="T28" fmla="*/ 136 w 487"/>
                <a:gd name="T29" fmla="*/ 327 h 435"/>
                <a:gd name="T30" fmla="*/ 26 w 487"/>
                <a:gd name="T31" fmla="*/ 372 h 435"/>
                <a:gd name="T32" fmla="*/ 0 w 487"/>
                <a:gd name="T33" fmla="*/ 346 h 435"/>
                <a:gd name="T34" fmla="*/ 10 w 487"/>
                <a:gd name="T35" fmla="*/ 316 h 435"/>
                <a:gd name="T36" fmla="*/ 83 w 487"/>
                <a:gd name="T37" fmla="*/ 306 h 435"/>
                <a:gd name="T38" fmla="*/ 141 w 487"/>
                <a:gd name="T39" fmla="*/ 285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435"/>
                <a:gd name="T62" fmla="*/ 487 w 487"/>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435">
                  <a:moveTo>
                    <a:pt x="141" y="285"/>
                  </a:moveTo>
                  <a:lnTo>
                    <a:pt x="161" y="187"/>
                  </a:lnTo>
                  <a:lnTo>
                    <a:pt x="202" y="109"/>
                  </a:lnTo>
                  <a:lnTo>
                    <a:pt x="274" y="30"/>
                  </a:lnTo>
                  <a:lnTo>
                    <a:pt x="342" y="0"/>
                  </a:lnTo>
                  <a:lnTo>
                    <a:pt x="399" y="5"/>
                  </a:lnTo>
                  <a:lnTo>
                    <a:pt x="456" y="51"/>
                  </a:lnTo>
                  <a:lnTo>
                    <a:pt x="487" y="124"/>
                  </a:lnTo>
                  <a:lnTo>
                    <a:pt x="487" y="207"/>
                  </a:lnTo>
                  <a:lnTo>
                    <a:pt x="456" y="295"/>
                  </a:lnTo>
                  <a:lnTo>
                    <a:pt x="399" y="383"/>
                  </a:lnTo>
                  <a:lnTo>
                    <a:pt x="332" y="425"/>
                  </a:lnTo>
                  <a:lnTo>
                    <a:pt x="239" y="435"/>
                  </a:lnTo>
                  <a:lnTo>
                    <a:pt x="155" y="388"/>
                  </a:lnTo>
                  <a:lnTo>
                    <a:pt x="136" y="327"/>
                  </a:lnTo>
                  <a:lnTo>
                    <a:pt x="26" y="372"/>
                  </a:lnTo>
                  <a:lnTo>
                    <a:pt x="0" y="346"/>
                  </a:lnTo>
                  <a:lnTo>
                    <a:pt x="10" y="316"/>
                  </a:lnTo>
                  <a:lnTo>
                    <a:pt x="83" y="306"/>
                  </a:lnTo>
                  <a:lnTo>
                    <a:pt x="141" y="285"/>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3" name="Freeform 20"/>
            <p:cNvSpPr>
              <a:spLocks/>
            </p:cNvSpPr>
            <p:nvPr/>
          </p:nvSpPr>
          <p:spPr bwMode="auto">
            <a:xfrm>
              <a:off x="1937" y="2126"/>
              <a:ext cx="422" cy="725"/>
            </a:xfrm>
            <a:custGeom>
              <a:avLst/>
              <a:gdLst>
                <a:gd name="T0" fmla="*/ 31 w 422"/>
                <a:gd name="T1" fmla="*/ 20 h 725"/>
                <a:gd name="T2" fmla="*/ 105 w 422"/>
                <a:gd name="T3" fmla="*/ 0 h 725"/>
                <a:gd name="T4" fmla="*/ 198 w 422"/>
                <a:gd name="T5" fmla="*/ 9 h 725"/>
                <a:gd name="T6" fmla="*/ 282 w 422"/>
                <a:gd name="T7" fmla="*/ 77 h 725"/>
                <a:gd name="T8" fmla="*/ 359 w 422"/>
                <a:gd name="T9" fmla="*/ 195 h 725"/>
                <a:gd name="T10" fmla="*/ 396 w 422"/>
                <a:gd name="T11" fmla="*/ 303 h 725"/>
                <a:gd name="T12" fmla="*/ 422 w 422"/>
                <a:gd name="T13" fmla="*/ 447 h 725"/>
                <a:gd name="T14" fmla="*/ 422 w 422"/>
                <a:gd name="T15" fmla="*/ 581 h 725"/>
                <a:gd name="T16" fmla="*/ 401 w 422"/>
                <a:gd name="T17" fmla="*/ 637 h 725"/>
                <a:gd name="T18" fmla="*/ 354 w 422"/>
                <a:gd name="T19" fmla="*/ 694 h 725"/>
                <a:gd name="T20" fmla="*/ 292 w 422"/>
                <a:gd name="T21" fmla="*/ 720 h 725"/>
                <a:gd name="T22" fmla="*/ 193 w 422"/>
                <a:gd name="T23" fmla="*/ 725 h 725"/>
                <a:gd name="T24" fmla="*/ 115 w 422"/>
                <a:gd name="T25" fmla="*/ 699 h 725"/>
                <a:gd name="T26" fmla="*/ 79 w 422"/>
                <a:gd name="T27" fmla="*/ 647 h 725"/>
                <a:gd name="T28" fmla="*/ 63 w 422"/>
                <a:gd name="T29" fmla="*/ 602 h 725"/>
                <a:gd name="T30" fmla="*/ 73 w 422"/>
                <a:gd name="T31" fmla="*/ 513 h 725"/>
                <a:gd name="T32" fmla="*/ 105 w 422"/>
                <a:gd name="T33" fmla="*/ 473 h 725"/>
                <a:gd name="T34" fmla="*/ 119 w 422"/>
                <a:gd name="T35" fmla="*/ 416 h 725"/>
                <a:gd name="T36" fmla="*/ 110 w 422"/>
                <a:gd name="T37" fmla="*/ 324 h 725"/>
                <a:gd name="T38" fmla="*/ 73 w 422"/>
                <a:gd name="T39" fmla="*/ 247 h 725"/>
                <a:gd name="T40" fmla="*/ 26 w 422"/>
                <a:gd name="T41" fmla="*/ 169 h 725"/>
                <a:gd name="T42" fmla="*/ 0 w 422"/>
                <a:gd name="T43" fmla="*/ 98 h 725"/>
                <a:gd name="T44" fmla="*/ 5 w 422"/>
                <a:gd name="T45" fmla="*/ 61 h 725"/>
                <a:gd name="T46" fmla="*/ 31 w 422"/>
                <a:gd name="T47" fmla="*/ 20 h 7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2"/>
                <a:gd name="T73" fmla="*/ 0 h 725"/>
                <a:gd name="T74" fmla="*/ 422 w 422"/>
                <a:gd name="T75" fmla="*/ 725 h 7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2" h="725">
                  <a:moveTo>
                    <a:pt x="31" y="20"/>
                  </a:moveTo>
                  <a:lnTo>
                    <a:pt x="105" y="0"/>
                  </a:lnTo>
                  <a:lnTo>
                    <a:pt x="198" y="9"/>
                  </a:lnTo>
                  <a:lnTo>
                    <a:pt x="282" y="77"/>
                  </a:lnTo>
                  <a:lnTo>
                    <a:pt x="359" y="195"/>
                  </a:lnTo>
                  <a:lnTo>
                    <a:pt x="396" y="303"/>
                  </a:lnTo>
                  <a:lnTo>
                    <a:pt x="422" y="447"/>
                  </a:lnTo>
                  <a:lnTo>
                    <a:pt x="422" y="581"/>
                  </a:lnTo>
                  <a:lnTo>
                    <a:pt x="401" y="637"/>
                  </a:lnTo>
                  <a:lnTo>
                    <a:pt x="354" y="694"/>
                  </a:lnTo>
                  <a:lnTo>
                    <a:pt x="292" y="720"/>
                  </a:lnTo>
                  <a:lnTo>
                    <a:pt x="193" y="725"/>
                  </a:lnTo>
                  <a:lnTo>
                    <a:pt x="115" y="699"/>
                  </a:lnTo>
                  <a:lnTo>
                    <a:pt x="79" y="647"/>
                  </a:lnTo>
                  <a:lnTo>
                    <a:pt x="63" y="602"/>
                  </a:lnTo>
                  <a:lnTo>
                    <a:pt x="73" y="513"/>
                  </a:lnTo>
                  <a:lnTo>
                    <a:pt x="105" y="473"/>
                  </a:lnTo>
                  <a:lnTo>
                    <a:pt x="119" y="416"/>
                  </a:lnTo>
                  <a:lnTo>
                    <a:pt x="110" y="324"/>
                  </a:lnTo>
                  <a:lnTo>
                    <a:pt x="73" y="247"/>
                  </a:lnTo>
                  <a:lnTo>
                    <a:pt x="26" y="169"/>
                  </a:lnTo>
                  <a:lnTo>
                    <a:pt x="0" y="98"/>
                  </a:lnTo>
                  <a:lnTo>
                    <a:pt x="5" y="61"/>
                  </a:lnTo>
                  <a:lnTo>
                    <a:pt x="31" y="2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4" name="Freeform 21"/>
            <p:cNvSpPr>
              <a:spLocks/>
            </p:cNvSpPr>
            <p:nvPr/>
          </p:nvSpPr>
          <p:spPr bwMode="auto">
            <a:xfrm>
              <a:off x="2111" y="2153"/>
              <a:ext cx="465" cy="730"/>
            </a:xfrm>
            <a:custGeom>
              <a:avLst/>
              <a:gdLst>
                <a:gd name="T0" fmla="*/ 25 w 465"/>
                <a:gd name="T1" fmla="*/ 0 h 730"/>
                <a:gd name="T2" fmla="*/ 0 w 465"/>
                <a:gd name="T3" fmla="*/ 31 h 730"/>
                <a:gd name="T4" fmla="*/ 4 w 465"/>
                <a:gd name="T5" fmla="*/ 87 h 730"/>
                <a:gd name="T6" fmla="*/ 62 w 465"/>
                <a:gd name="T7" fmla="*/ 139 h 730"/>
                <a:gd name="T8" fmla="*/ 140 w 465"/>
                <a:gd name="T9" fmla="*/ 175 h 730"/>
                <a:gd name="T10" fmla="*/ 264 w 465"/>
                <a:gd name="T11" fmla="*/ 226 h 730"/>
                <a:gd name="T12" fmla="*/ 346 w 465"/>
                <a:gd name="T13" fmla="*/ 278 h 730"/>
                <a:gd name="T14" fmla="*/ 403 w 465"/>
                <a:gd name="T15" fmla="*/ 344 h 730"/>
                <a:gd name="T16" fmla="*/ 414 w 465"/>
                <a:gd name="T17" fmla="*/ 386 h 730"/>
                <a:gd name="T18" fmla="*/ 388 w 465"/>
                <a:gd name="T19" fmla="*/ 431 h 730"/>
                <a:gd name="T20" fmla="*/ 336 w 465"/>
                <a:gd name="T21" fmla="*/ 473 h 730"/>
                <a:gd name="T22" fmla="*/ 253 w 465"/>
                <a:gd name="T23" fmla="*/ 525 h 730"/>
                <a:gd name="T24" fmla="*/ 212 w 465"/>
                <a:gd name="T25" fmla="*/ 545 h 730"/>
                <a:gd name="T26" fmla="*/ 191 w 465"/>
                <a:gd name="T27" fmla="*/ 581 h 730"/>
                <a:gd name="T28" fmla="*/ 191 w 465"/>
                <a:gd name="T29" fmla="*/ 612 h 730"/>
                <a:gd name="T30" fmla="*/ 253 w 465"/>
                <a:gd name="T31" fmla="*/ 633 h 730"/>
                <a:gd name="T32" fmla="*/ 315 w 465"/>
                <a:gd name="T33" fmla="*/ 674 h 730"/>
                <a:gd name="T34" fmla="*/ 346 w 465"/>
                <a:gd name="T35" fmla="*/ 725 h 730"/>
                <a:gd name="T36" fmla="*/ 377 w 465"/>
                <a:gd name="T37" fmla="*/ 730 h 730"/>
                <a:gd name="T38" fmla="*/ 398 w 465"/>
                <a:gd name="T39" fmla="*/ 694 h 730"/>
                <a:gd name="T40" fmla="*/ 372 w 465"/>
                <a:gd name="T41" fmla="*/ 653 h 730"/>
                <a:gd name="T42" fmla="*/ 299 w 465"/>
                <a:gd name="T43" fmla="*/ 612 h 730"/>
                <a:gd name="T44" fmla="*/ 243 w 465"/>
                <a:gd name="T45" fmla="*/ 586 h 730"/>
                <a:gd name="T46" fmla="*/ 253 w 465"/>
                <a:gd name="T47" fmla="*/ 570 h 730"/>
                <a:gd name="T48" fmla="*/ 325 w 465"/>
                <a:gd name="T49" fmla="*/ 530 h 730"/>
                <a:gd name="T50" fmla="*/ 409 w 465"/>
                <a:gd name="T51" fmla="*/ 483 h 730"/>
                <a:gd name="T52" fmla="*/ 439 w 465"/>
                <a:gd name="T53" fmla="*/ 443 h 730"/>
                <a:gd name="T54" fmla="*/ 465 w 465"/>
                <a:gd name="T55" fmla="*/ 386 h 730"/>
                <a:gd name="T56" fmla="*/ 455 w 465"/>
                <a:gd name="T57" fmla="*/ 314 h 730"/>
                <a:gd name="T58" fmla="*/ 393 w 465"/>
                <a:gd name="T59" fmla="*/ 257 h 730"/>
                <a:gd name="T60" fmla="*/ 299 w 465"/>
                <a:gd name="T61" fmla="*/ 180 h 730"/>
                <a:gd name="T62" fmla="*/ 212 w 465"/>
                <a:gd name="T63" fmla="*/ 113 h 730"/>
                <a:gd name="T64" fmla="*/ 119 w 465"/>
                <a:gd name="T65" fmla="*/ 41 h 730"/>
                <a:gd name="T66" fmla="*/ 77 w 465"/>
                <a:gd name="T67" fmla="*/ 0 h 730"/>
                <a:gd name="T68" fmla="*/ 25 w 465"/>
                <a:gd name="T69" fmla="*/ 0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5"/>
                <a:gd name="T106" fmla="*/ 0 h 730"/>
                <a:gd name="T107" fmla="*/ 465 w 465"/>
                <a:gd name="T108" fmla="*/ 730 h 7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5" h="730">
                  <a:moveTo>
                    <a:pt x="25" y="0"/>
                  </a:moveTo>
                  <a:lnTo>
                    <a:pt x="0" y="31"/>
                  </a:lnTo>
                  <a:lnTo>
                    <a:pt x="4" y="87"/>
                  </a:lnTo>
                  <a:lnTo>
                    <a:pt x="62" y="139"/>
                  </a:lnTo>
                  <a:lnTo>
                    <a:pt x="140" y="175"/>
                  </a:lnTo>
                  <a:lnTo>
                    <a:pt x="264" y="226"/>
                  </a:lnTo>
                  <a:lnTo>
                    <a:pt x="346" y="278"/>
                  </a:lnTo>
                  <a:lnTo>
                    <a:pt x="403" y="344"/>
                  </a:lnTo>
                  <a:lnTo>
                    <a:pt x="414" y="386"/>
                  </a:lnTo>
                  <a:lnTo>
                    <a:pt x="388" y="431"/>
                  </a:lnTo>
                  <a:lnTo>
                    <a:pt x="336" y="473"/>
                  </a:lnTo>
                  <a:lnTo>
                    <a:pt x="253" y="525"/>
                  </a:lnTo>
                  <a:lnTo>
                    <a:pt x="212" y="545"/>
                  </a:lnTo>
                  <a:lnTo>
                    <a:pt x="191" y="581"/>
                  </a:lnTo>
                  <a:lnTo>
                    <a:pt x="191" y="612"/>
                  </a:lnTo>
                  <a:lnTo>
                    <a:pt x="253" y="633"/>
                  </a:lnTo>
                  <a:lnTo>
                    <a:pt x="315" y="674"/>
                  </a:lnTo>
                  <a:lnTo>
                    <a:pt x="346" y="725"/>
                  </a:lnTo>
                  <a:lnTo>
                    <a:pt x="377" y="730"/>
                  </a:lnTo>
                  <a:lnTo>
                    <a:pt x="398" y="694"/>
                  </a:lnTo>
                  <a:lnTo>
                    <a:pt x="372" y="653"/>
                  </a:lnTo>
                  <a:lnTo>
                    <a:pt x="299" y="612"/>
                  </a:lnTo>
                  <a:lnTo>
                    <a:pt x="243" y="586"/>
                  </a:lnTo>
                  <a:lnTo>
                    <a:pt x="253" y="570"/>
                  </a:lnTo>
                  <a:lnTo>
                    <a:pt x="325" y="530"/>
                  </a:lnTo>
                  <a:lnTo>
                    <a:pt x="409" y="483"/>
                  </a:lnTo>
                  <a:lnTo>
                    <a:pt x="439" y="443"/>
                  </a:lnTo>
                  <a:lnTo>
                    <a:pt x="465" y="386"/>
                  </a:lnTo>
                  <a:lnTo>
                    <a:pt x="455" y="314"/>
                  </a:lnTo>
                  <a:lnTo>
                    <a:pt x="393" y="257"/>
                  </a:lnTo>
                  <a:lnTo>
                    <a:pt x="299" y="180"/>
                  </a:lnTo>
                  <a:lnTo>
                    <a:pt x="212" y="113"/>
                  </a:lnTo>
                  <a:lnTo>
                    <a:pt x="119" y="41"/>
                  </a:lnTo>
                  <a:lnTo>
                    <a:pt x="77" y="0"/>
                  </a:lnTo>
                  <a:lnTo>
                    <a:pt x="2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5" name="Freeform 22"/>
            <p:cNvSpPr>
              <a:spLocks/>
            </p:cNvSpPr>
            <p:nvPr/>
          </p:nvSpPr>
          <p:spPr bwMode="auto">
            <a:xfrm>
              <a:off x="1681" y="2142"/>
              <a:ext cx="344" cy="755"/>
            </a:xfrm>
            <a:custGeom>
              <a:avLst/>
              <a:gdLst>
                <a:gd name="T0" fmla="*/ 188 w 344"/>
                <a:gd name="T1" fmla="*/ 103 h 755"/>
                <a:gd name="T2" fmla="*/ 239 w 344"/>
                <a:gd name="T3" fmla="*/ 16 h 755"/>
                <a:gd name="T4" fmla="*/ 302 w 344"/>
                <a:gd name="T5" fmla="*/ 0 h 755"/>
                <a:gd name="T6" fmla="*/ 318 w 344"/>
                <a:gd name="T7" fmla="*/ 5 h 755"/>
                <a:gd name="T8" fmla="*/ 339 w 344"/>
                <a:gd name="T9" fmla="*/ 10 h 755"/>
                <a:gd name="T10" fmla="*/ 339 w 344"/>
                <a:gd name="T11" fmla="*/ 26 h 755"/>
                <a:gd name="T12" fmla="*/ 344 w 344"/>
                <a:gd name="T13" fmla="*/ 41 h 755"/>
                <a:gd name="T14" fmla="*/ 344 w 344"/>
                <a:gd name="T15" fmla="*/ 57 h 755"/>
                <a:gd name="T16" fmla="*/ 344 w 344"/>
                <a:gd name="T17" fmla="*/ 71 h 755"/>
                <a:gd name="T18" fmla="*/ 344 w 344"/>
                <a:gd name="T19" fmla="*/ 87 h 755"/>
                <a:gd name="T20" fmla="*/ 339 w 344"/>
                <a:gd name="T21" fmla="*/ 103 h 755"/>
                <a:gd name="T22" fmla="*/ 271 w 344"/>
                <a:gd name="T23" fmla="*/ 149 h 755"/>
                <a:gd name="T24" fmla="*/ 197 w 344"/>
                <a:gd name="T25" fmla="*/ 205 h 755"/>
                <a:gd name="T26" fmla="*/ 104 w 344"/>
                <a:gd name="T27" fmla="*/ 323 h 755"/>
                <a:gd name="T28" fmla="*/ 62 w 344"/>
                <a:gd name="T29" fmla="*/ 401 h 755"/>
                <a:gd name="T30" fmla="*/ 83 w 344"/>
                <a:gd name="T31" fmla="*/ 426 h 755"/>
                <a:gd name="T32" fmla="*/ 223 w 344"/>
                <a:gd name="T33" fmla="*/ 472 h 755"/>
                <a:gd name="T34" fmla="*/ 318 w 344"/>
                <a:gd name="T35" fmla="*/ 544 h 755"/>
                <a:gd name="T36" fmla="*/ 318 w 344"/>
                <a:gd name="T37" fmla="*/ 575 h 755"/>
                <a:gd name="T38" fmla="*/ 307 w 344"/>
                <a:gd name="T39" fmla="*/ 596 h 755"/>
                <a:gd name="T40" fmla="*/ 229 w 344"/>
                <a:gd name="T41" fmla="*/ 621 h 755"/>
                <a:gd name="T42" fmla="*/ 208 w 344"/>
                <a:gd name="T43" fmla="*/ 677 h 755"/>
                <a:gd name="T44" fmla="*/ 208 w 344"/>
                <a:gd name="T45" fmla="*/ 739 h 755"/>
                <a:gd name="T46" fmla="*/ 181 w 344"/>
                <a:gd name="T47" fmla="*/ 755 h 755"/>
                <a:gd name="T48" fmla="*/ 162 w 344"/>
                <a:gd name="T49" fmla="*/ 739 h 755"/>
                <a:gd name="T50" fmla="*/ 162 w 344"/>
                <a:gd name="T51" fmla="*/ 651 h 755"/>
                <a:gd name="T52" fmla="*/ 192 w 344"/>
                <a:gd name="T53" fmla="*/ 601 h 755"/>
                <a:gd name="T54" fmla="*/ 234 w 344"/>
                <a:gd name="T55" fmla="*/ 564 h 755"/>
                <a:gd name="T56" fmla="*/ 255 w 344"/>
                <a:gd name="T57" fmla="*/ 559 h 755"/>
                <a:gd name="T58" fmla="*/ 244 w 344"/>
                <a:gd name="T59" fmla="*/ 533 h 755"/>
                <a:gd name="T60" fmla="*/ 192 w 344"/>
                <a:gd name="T61" fmla="*/ 509 h 755"/>
                <a:gd name="T62" fmla="*/ 125 w 344"/>
                <a:gd name="T63" fmla="*/ 488 h 755"/>
                <a:gd name="T64" fmla="*/ 51 w 344"/>
                <a:gd name="T65" fmla="*/ 462 h 755"/>
                <a:gd name="T66" fmla="*/ 4 w 344"/>
                <a:gd name="T67" fmla="*/ 436 h 755"/>
                <a:gd name="T68" fmla="*/ 0 w 344"/>
                <a:gd name="T69" fmla="*/ 406 h 755"/>
                <a:gd name="T70" fmla="*/ 0 w 344"/>
                <a:gd name="T71" fmla="*/ 375 h 755"/>
                <a:gd name="T72" fmla="*/ 41 w 344"/>
                <a:gd name="T73" fmla="*/ 313 h 755"/>
                <a:gd name="T74" fmla="*/ 114 w 344"/>
                <a:gd name="T75" fmla="*/ 210 h 755"/>
                <a:gd name="T76" fmla="*/ 188 w 344"/>
                <a:gd name="T77" fmla="*/ 103 h 7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4"/>
                <a:gd name="T118" fmla="*/ 0 h 755"/>
                <a:gd name="T119" fmla="*/ 344 w 344"/>
                <a:gd name="T120" fmla="*/ 755 h 7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4" h="755">
                  <a:moveTo>
                    <a:pt x="188" y="103"/>
                  </a:moveTo>
                  <a:lnTo>
                    <a:pt x="239" y="16"/>
                  </a:lnTo>
                  <a:lnTo>
                    <a:pt x="302" y="0"/>
                  </a:lnTo>
                  <a:lnTo>
                    <a:pt x="318" y="5"/>
                  </a:lnTo>
                  <a:lnTo>
                    <a:pt x="339" y="10"/>
                  </a:lnTo>
                  <a:lnTo>
                    <a:pt x="339" y="26"/>
                  </a:lnTo>
                  <a:lnTo>
                    <a:pt x="344" y="41"/>
                  </a:lnTo>
                  <a:lnTo>
                    <a:pt x="344" y="57"/>
                  </a:lnTo>
                  <a:lnTo>
                    <a:pt x="344" y="71"/>
                  </a:lnTo>
                  <a:lnTo>
                    <a:pt x="344" y="87"/>
                  </a:lnTo>
                  <a:lnTo>
                    <a:pt x="339" y="103"/>
                  </a:lnTo>
                  <a:lnTo>
                    <a:pt x="271" y="149"/>
                  </a:lnTo>
                  <a:lnTo>
                    <a:pt x="197" y="205"/>
                  </a:lnTo>
                  <a:lnTo>
                    <a:pt x="104" y="323"/>
                  </a:lnTo>
                  <a:lnTo>
                    <a:pt x="62" y="401"/>
                  </a:lnTo>
                  <a:lnTo>
                    <a:pt x="83" y="426"/>
                  </a:lnTo>
                  <a:lnTo>
                    <a:pt x="223" y="472"/>
                  </a:lnTo>
                  <a:lnTo>
                    <a:pt x="318" y="544"/>
                  </a:lnTo>
                  <a:lnTo>
                    <a:pt x="318" y="575"/>
                  </a:lnTo>
                  <a:lnTo>
                    <a:pt x="307" y="596"/>
                  </a:lnTo>
                  <a:lnTo>
                    <a:pt x="229" y="621"/>
                  </a:lnTo>
                  <a:lnTo>
                    <a:pt x="208" y="677"/>
                  </a:lnTo>
                  <a:lnTo>
                    <a:pt x="208" y="739"/>
                  </a:lnTo>
                  <a:lnTo>
                    <a:pt x="181" y="755"/>
                  </a:lnTo>
                  <a:lnTo>
                    <a:pt x="162" y="739"/>
                  </a:lnTo>
                  <a:lnTo>
                    <a:pt x="162" y="651"/>
                  </a:lnTo>
                  <a:lnTo>
                    <a:pt x="192" y="601"/>
                  </a:lnTo>
                  <a:lnTo>
                    <a:pt x="234" y="564"/>
                  </a:lnTo>
                  <a:lnTo>
                    <a:pt x="255" y="559"/>
                  </a:lnTo>
                  <a:lnTo>
                    <a:pt x="244" y="533"/>
                  </a:lnTo>
                  <a:lnTo>
                    <a:pt x="192" y="509"/>
                  </a:lnTo>
                  <a:lnTo>
                    <a:pt x="125" y="488"/>
                  </a:lnTo>
                  <a:lnTo>
                    <a:pt x="51" y="462"/>
                  </a:lnTo>
                  <a:lnTo>
                    <a:pt x="4" y="436"/>
                  </a:lnTo>
                  <a:lnTo>
                    <a:pt x="0" y="406"/>
                  </a:lnTo>
                  <a:lnTo>
                    <a:pt x="0" y="375"/>
                  </a:lnTo>
                  <a:lnTo>
                    <a:pt x="41" y="313"/>
                  </a:lnTo>
                  <a:lnTo>
                    <a:pt x="114" y="210"/>
                  </a:lnTo>
                  <a:lnTo>
                    <a:pt x="188" y="103"/>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6" name="Freeform 23"/>
            <p:cNvSpPr>
              <a:spLocks/>
            </p:cNvSpPr>
            <p:nvPr/>
          </p:nvSpPr>
          <p:spPr bwMode="auto">
            <a:xfrm>
              <a:off x="2135" y="2700"/>
              <a:ext cx="532" cy="1014"/>
            </a:xfrm>
            <a:custGeom>
              <a:avLst/>
              <a:gdLst>
                <a:gd name="T0" fmla="*/ 5 w 532"/>
                <a:gd name="T1" fmla="*/ 47 h 1014"/>
                <a:gd name="T2" fmla="*/ 36 w 532"/>
                <a:gd name="T3" fmla="*/ 0 h 1014"/>
                <a:gd name="T4" fmla="*/ 94 w 532"/>
                <a:gd name="T5" fmla="*/ 16 h 1014"/>
                <a:gd name="T6" fmla="*/ 160 w 532"/>
                <a:gd name="T7" fmla="*/ 66 h 1014"/>
                <a:gd name="T8" fmla="*/ 263 w 532"/>
                <a:gd name="T9" fmla="*/ 189 h 1014"/>
                <a:gd name="T10" fmla="*/ 305 w 532"/>
                <a:gd name="T11" fmla="*/ 286 h 1014"/>
                <a:gd name="T12" fmla="*/ 336 w 532"/>
                <a:gd name="T13" fmla="*/ 425 h 1014"/>
                <a:gd name="T14" fmla="*/ 352 w 532"/>
                <a:gd name="T15" fmla="*/ 645 h 1014"/>
                <a:gd name="T16" fmla="*/ 336 w 532"/>
                <a:gd name="T17" fmla="*/ 799 h 1014"/>
                <a:gd name="T18" fmla="*/ 326 w 532"/>
                <a:gd name="T19" fmla="*/ 870 h 1014"/>
                <a:gd name="T20" fmla="*/ 352 w 532"/>
                <a:gd name="T21" fmla="*/ 901 h 1014"/>
                <a:gd name="T22" fmla="*/ 486 w 532"/>
                <a:gd name="T23" fmla="*/ 927 h 1014"/>
                <a:gd name="T24" fmla="*/ 532 w 532"/>
                <a:gd name="T25" fmla="*/ 957 h 1014"/>
                <a:gd name="T26" fmla="*/ 522 w 532"/>
                <a:gd name="T27" fmla="*/ 988 h 1014"/>
                <a:gd name="T28" fmla="*/ 455 w 532"/>
                <a:gd name="T29" fmla="*/ 1014 h 1014"/>
                <a:gd name="T30" fmla="*/ 408 w 532"/>
                <a:gd name="T31" fmla="*/ 993 h 1014"/>
                <a:gd name="T32" fmla="*/ 372 w 532"/>
                <a:gd name="T33" fmla="*/ 957 h 1014"/>
                <a:gd name="T34" fmla="*/ 310 w 532"/>
                <a:gd name="T35" fmla="*/ 932 h 1014"/>
                <a:gd name="T36" fmla="*/ 243 w 532"/>
                <a:gd name="T37" fmla="*/ 927 h 1014"/>
                <a:gd name="T38" fmla="*/ 227 w 532"/>
                <a:gd name="T39" fmla="*/ 907 h 1014"/>
                <a:gd name="T40" fmla="*/ 253 w 532"/>
                <a:gd name="T41" fmla="*/ 865 h 1014"/>
                <a:gd name="T42" fmla="*/ 279 w 532"/>
                <a:gd name="T43" fmla="*/ 809 h 1014"/>
                <a:gd name="T44" fmla="*/ 289 w 532"/>
                <a:gd name="T45" fmla="*/ 697 h 1014"/>
                <a:gd name="T46" fmla="*/ 300 w 532"/>
                <a:gd name="T47" fmla="*/ 558 h 1014"/>
                <a:gd name="T48" fmla="*/ 284 w 532"/>
                <a:gd name="T49" fmla="*/ 430 h 1014"/>
                <a:gd name="T50" fmla="*/ 248 w 532"/>
                <a:gd name="T51" fmla="*/ 312 h 1014"/>
                <a:gd name="T52" fmla="*/ 207 w 532"/>
                <a:gd name="T53" fmla="*/ 246 h 1014"/>
                <a:gd name="T54" fmla="*/ 150 w 532"/>
                <a:gd name="T55" fmla="*/ 194 h 1014"/>
                <a:gd name="T56" fmla="*/ 68 w 532"/>
                <a:gd name="T57" fmla="*/ 133 h 1014"/>
                <a:gd name="T58" fmla="*/ 0 w 532"/>
                <a:gd name="T59" fmla="*/ 92 h 1014"/>
                <a:gd name="T60" fmla="*/ 5 w 532"/>
                <a:gd name="T61" fmla="*/ 47 h 10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4"/>
                <a:gd name="T95" fmla="*/ 532 w 532"/>
                <a:gd name="T96" fmla="*/ 1014 h 10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4">
                  <a:moveTo>
                    <a:pt x="5" y="47"/>
                  </a:moveTo>
                  <a:lnTo>
                    <a:pt x="36" y="0"/>
                  </a:lnTo>
                  <a:lnTo>
                    <a:pt x="94" y="16"/>
                  </a:lnTo>
                  <a:lnTo>
                    <a:pt x="160" y="66"/>
                  </a:lnTo>
                  <a:lnTo>
                    <a:pt x="263" y="189"/>
                  </a:lnTo>
                  <a:lnTo>
                    <a:pt x="305" y="286"/>
                  </a:lnTo>
                  <a:lnTo>
                    <a:pt x="336" y="425"/>
                  </a:lnTo>
                  <a:lnTo>
                    <a:pt x="352" y="645"/>
                  </a:lnTo>
                  <a:lnTo>
                    <a:pt x="336" y="799"/>
                  </a:lnTo>
                  <a:lnTo>
                    <a:pt x="326" y="870"/>
                  </a:lnTo>
                  <a:lnTo>
                    <a:pt x="352" y="901"/>
                  </a:lnTo>
                  <a:lnTo>
                    <a:pt x="486" y="927"/>
                  </a:lnTo>
                  <a:lnTo>
                    <a:pt x="532" y="957"/>
                  </a:lnTo>
                  <a:lnTo>
                    <a:pt x="522" y="988"/>
                  </a:lnTo>
                  <a:lnTo>
                    <a:pt x="455" y="1014"/>
                  </a:lnTo>
                  <a:lnTo>
                    <a:pt x="408" y="993"/>
                  </a:lnTo>
                  <a:lnTo>
                    <a:pt x="372" y="957"/>
                  </a:lnTo>
                  <a:lnTo>
                    <a:pt x="310" y="932"/>
                  </a:lnTo>
                  <a:lnTo>
                    <a:pt x="243" y="927"/>
                  </a:lnTo>
                  <a:lnTo>
                    <a:pt x="227" y="907"/>
                  </a:lnTo>
                  <a:lnTo>
                    <a:pt x="253" y="865"/>
                  </a:lnTo>
                  <a:lnTo>
                    <a:pt x="279" y="809"/>
                  </a:lnTo>
                  <a:lnTo>
                    <a:pt x="289" y="697"/>
                  </a:lnTo>
                  <a:lnTo>
                    <a:pt x="300" y="558"/>
                  </a:lnTo>
                  <a:lnTo>
                    <a:pt x="284" y="430"/>
                  </a:lnTo>
                  <a:lnTo>
                    <a:pt x="248" y="312"/>
                  </a:lnTo>
                  <a:lnTo>
                    <a:pt x="207" y="246"/>
                  </a:lnTo>
                  <a:lnTo>
                    <a:pt x="150" y="194"/>
                  </a:lnTo>
                  <a:lnTo>
                    <a:pt x="68" y="133"/>
                  </a:lnTo>
                  <a:lnTo>
                    <a:pt x="0" y="92"/>
                  </a:lnTo>
                  <a:lnTo>
                    <a:pt x="5" y="47"/>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7" name="Freeform 24"/>
            <p:cNvSpPr>
              <a:spLocks/>
            </p:cNvSpPr>
            <p:nvPr/>
          </p:nvSpPr>
          <p:spPr bwMode="auto">
            <a:xfrm>
              <a:off x="1877" y="2700"/>
              <a:ext cx="304" cy="1024"/>
            </a:xfrm>
            <a:custGeom>
              <a:avLst/>
              <a:gdLst>
                <a:gd name="T0" fmla="*/ 173 w 304"/>
                <a:gd name="T1" fmla="*/ 52 h 1024"/>
                <a:gd name="T2" fmla="*/ 209 w 304"/>
                <a:gd name="T3" fmla="*/ 0 h 1024"/>
                <a:gd name="T4" fmla="*/ 257 w 304"/>
                <a:gd name="T5" fmla="*/ 10 h 1024"/>
                <a:gd name="T6" fmla="*/ 293 w 304"/>
                <a:gd name="T7" fmla="*/ 76 h 1024"/>
                <a:gd name="T8" fmla="*/ 262 w 304"/>
                <a:gd name="T9" fmla="*/ 123 h 1024"/>
                <a:gd name="T10" fmla="*/ 225 w 304"/>
                <a:gd name="T11" fmla="*/ 189 h 1024"/>
                <a:gd name="T12" fmla="*/ 199 w 304"/>
                <a:gd name="T13" fmla="*/ 286 h 1024"/>
                <a:gd name="T14" fmla="*/ 199 w 304"/>
                <a:gd name="T15" fmla="*/ 425 h 1024"/>
                <a:gd name="T16" fmla="*/ 215 w 304"/>
                <a:gd name="T17" fmla="*/ 584 h 1024"/>
                <a:gd name="T18" fmla="*/ 257 w 304"/>
                <a:gd name="T19" fmla="*/ 768 h 1024"/>
                <a:gd name="T20" fmla="*/ 299 w 304"/>
                <a:gd name="T21" fmla="*/ 896 h 1024"/>
                <a:gd name="T22" fmla="*/ 304 w 304"/>
                <a:gd name="T23" fmla="*/ 947 h 1024"/>
                <a:gd name="T24" fmla="*/ 272 w 304"/>
                <a:gd name="T25" fmla="*/ 967 h 1024"/>
                <a:gd name="T26" fmla="*/ 230 w 304"/>
                <a:gd name="T27" fmla="*/ 957 h 1024"/>
                <a:gd name="T28" fmla="*/ 152 w 304"/>
                <a:gd name="T29" fmla="*/ 978 h 1024"/>
                <a:gd name="T30" fmla="*/ 84 w 304"/>
                <a:gd name="T31" fmla="*/ 1024 h 1024"/>
                <a:gd name="T32" fmla="*/ 58 w 304"/>
                <a:gd name="T33" fmla="*/ 1024 h 1024"/>
                <a:gd name="T34" fmla="*/ 0 w 304"/>
                <a:gd name="T35" fmla="*/ 983 h 1024"/>
                <a:gd name="T36" fmla="*/ 5 w 304"/>
                <a:gd name="T37" fmla="*/ 947 h 1024"/>
                <a:gd name="T38" fmla="*/ 79 w 304"/>
                <a:gd name="T39" fmla="*/ 917 h 1024"/>
                <a:gd name="T40" fmla="*/ 204 w 304"/>
                <a:gd name="T41" fmla="*/ 911 h 1024"/>
                <a:gd name="T42" fmla="*/ 246 w 304"/>
                <a:gd name="T43" fmla="*/ 911 h 1024"/>
                <a:gd name="T44" fmla="*/ 241 w 304"/>
                <a:gd name="T45" fmla="*/ 891 h 1024"/>
                <a:gd name="T46" fmla="*/ 220 w 304"/>
                <a:gd name="T47" fmla="*/ 783 h 1024"/>
                <a:gd name="T48" fmla="*/ 178 w 304"/>
                <a:gd name="T49" fmla="*/ 660 h 1024"/>
                <a:gd name="T50" fmla="*/ 146 w 304"/>
                <a:gd name="T51" fmla="*/ 553 h 1024"/>
                <a:gd name="T52" fmla="*/ 125 w 304"/>
                <a:gd name="T53" fmla="*/ 435 h 1024"/>
                <a:gd name="T54" fmla="*/ 121 w 304"/>
                <a:gd name="T55" fmla="*/ 312 h 1024"/>
                <a:gd name="T56" fmla="*/ 136 w 304"/>
                <a:gd name="T57" fmla="*/ 220 h 1024"/>
                <a:gd name="T58" fmla="*/ 146 w 304"/>
                <a:gd name="T59" fmla="*/ 102 h 1024"/>
                <a:gd name="T60" fmla="*/ 173 w 304"/>
                <a:gd name="T61" fmla="*/ 52 h 10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4"/>
                <a:gd name="T94" fmla="*/ 0 h 1024"/>
                <a:gd name="T95" fmla="*/ 304 w 304"/>
                <a:gd name="T96" fmla="*/ 1024 h 10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4" h="1024">
                  <a:moveTo>
                    <a:pt x="173" y="52"/>
                  </a:moveTo>
                  <a:lnTo>
                    <a:pt x="209" y="0"/>
                  </a:lnTo>
                  <a:lnTo>
                    <a:pt x="257" y="10"/>
                  </a:lnTo>
                  <a:lnTo>
                    <a:pt x="293" y="76"/>
                  </a:lnTo>
                  <a:lnTo>
                    <a:pt x="262" y="123"/>
                  </a:lnTo>
                  <a:lnTo>
                    <a:pt x="225" y="189"/>
                  </a:lnTo>
                  <a:lnTo>
                    <a:pt x="199" y="286"/>
                  </a:lnTo>
                  <a:lnTo>
                    <a:pt x="199" y="425"/>
                  </a:lnTo>
                  <a:lnTo>
                    <a:pt x="215" y="584"/>
                  </a:lnTo>
                  <a:lnTo>
                    <a:pt x="257" y="768"/>
                  </a:lnTo>
                  <a:lnTo>
                    <a:pt x="299" y="896"/>
                  </a:lnTo>
                  <a:lnTo>
                    <a:pt x="304" y="947"/>
                  </a:lnTo>
                  <a:lnTo>
                    <a:pt x="272" y="967"/>
                  </a:lnTo>
                  <a:lnTo>
                    <a:pt x="230" y="957"/>
                  </a:lnTo>
                  <a:lnTo>
                    <a:pt x="152" y="978"/>
                  </a:lnTo>
                  <a:lnTo>
                    <a:pt x="84" y="1024"/>
                  </a:lnTo>
                  <a:lnTo>
                    <a:pt x="58" y="1024"/>
                  </a:lnTo>
                  <a:lnTo>
                    <a:pt x="0" y="983"/>
                  </a:lnTo>
                  <a:lnTo>
                    <a:pt x="5" y="947"/>
                  </a:lnTo>
                  <a:lnTo>
                    <a:pt x="79" y="917"/>
                  </a:lnTo>
                  <a:lnTo>
                    <a:pt x="204" y="911"/>
                  </a:lnTo>
                  <a:lnTo>
                    <a:pt x="246" y="911"/>
                  </a:lnTo>
                  <a:lnTo>
                    <a:pt x="241" y="891"/>
                  </a:lnTo>
                  <a:lnTo>
                    <a:pt x="220" y="783"/>
                  </a:lnTo>
                  <a:lnTo>
                    <a:pt x="178" y="660"/>
                  </a:lnTo>
                  <a:lnTo>
                    <a:pt x="146" y="553"/>
                  </a:lnTo>
                  <a:lnTo>
                    <a:pt x="125" y="435"/>
                  </a:lnTo>
                  <a:lnTo>
                    <a:pt x="121" y="312"/>
                  </a:lnTo>
                  <a:lnTo>
                    <a:pt x="136" y="220"/>
                  </a:lnTo>
                  <a:lnTo>
                    <a:pt x="146" y="102"/>
                  </a:lnTo>
                  <a:lnTo>
                    <a:pt x="173" y="52"/>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Rectangle 25"/>
            <p:cNvSpPr>
              <a:spLocks noChangeArrowheads="1"/>
            </p:cNvSpPr>
            <p:nvPr/>
          </p:nvSpPr>
          <p:spPr bwMode="auto">
            <a:xfrm>
              <a:off x="1840" y="1792"/>
              <a:ext cx="320" cy="87"/>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grpSp>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Bibliography</a:t>
            </a:r>
          </a:p>
        </p:txBody>
      </p:sp>
      <p:sp>
        <p:nvSpPr>
          <p:cNvPr id="746499" name="Rectangle 3"/>
          <p:cNvSpPr>
            <a:spLocks noGrp="1" noChangeArrowheads="1"/>
          </p:cNvSpPr>
          <p:nvPr>
            <p:ph type="body" idx="4294967295"/>
          </p:nvPr>
        </p:nvSpPr>
        <p:spPr/>
        <p:txBody>
          <a:bodyPr/>
          <a:lstStyle/>
          <a:p>
            <a:pPr eaLnBrk="1" hangingPunct="1">
              <a:lnSpc>
                <a:spcPct val="90000"/>
              </a:lnSpc>
              <a:defRPr/>
            </a:pPr>
            <a:r>
              <a:rPr lang="en-US" altLang="en-US" sz="2800" smtClean="0">
                <a:ea typeface="ＭＳ Ｐゴシック" pitchFamily="34" charset="-128"/>
              </a:rPr>
              <a:t>Relevant literature</a:t>
            </a:r>
          </a:p>
          <a:p>
            <a:pPr eaLnBrk="1" hangingPunct="1">
              <a:lnSpc>
                <a:spcPct val="90000"/>
              </a:lnSpc>
              <a:defRPr/>
            </a:pPr>
            <a:r>
              <a:rPr lang="en-US" altLang="en-US" sz="2800" smtClean="0">
                <a:ea typeface="ＭＳ Ｐゴシック" pitchFamily="34" charset="-128"/>
              </a:rPr>
              <a:t>Cited references usually </a:t>
            </a:r>
          </a:p>
          <a:p>
            <a:pPr lvl="1" eaLnBrk="1" hangingPunct="1">
              <a:lnSpc>
                <a:spcPct val="90000"/>
              </a:lnSpc>
              <a:defRPr/>
            </a:pPr>
            <a:r>
              <a:rPr lang="en-US" altLang="en-US" sz="2400" smtClean="0">
                <a:ea typeface="ＭＳ Ｐゴシック" pitchFamily="34" charset="-128"/>
              </a:rPr>
              <a:t>primary versus secondary</a:t>
            </a:r>
          </a:p>
          <a:p>
            <a:pPr lvl="1" eaLnBrk="1" hangingPunct="1">
              <a:lnSpc>
                <a:spcPct val="90000"/>
              </a:lnSpc>
              <a:defRPr/>
            </a:pPr>
            <a:r>
              <a:rPr lang="en-US" altLang="en-US" sz="2400" smtClean="0">
                <a:ea typeface="ＭＳ Ｐゴシック" pitchFamily="34" charset="-128"/>
              </a:rPr>
              <a:t>original versus most recent</a:t>
            </a:r>
          </a:p>
          <a:p>
            <a:pPr lvl="1" eaLnBrk="1" hangingPunct="1">
              <a:lnSpc>
                <a:spcPct val="90000"/>
              </a:lnSpc>
              <a:defRPr/>
            </a:pPr>
            <a:r>
              <a:rPr lang="en-US" altLang="en-US" sz="2400" smtClean="0">
                <a:ea typeface="ＭＳ Ｐゴシック" pitchFamily="34" charset="-128"/>
              </a:rPr>
              <a:t>theirs versus yours</a:t>
            </a:r>
          </a:p>
          <a:p>
            <a:pPr lvl="1" eaLnBrk="1" hangingPunct="1">
              <a:lnSpc>
                <a:spcPct val="90000"/>
              </a:lnSpc>
              <a:defRPr/>
            </a:pPr>
            <a:r>
              <a:rPr lang="en-US" altLang="en-US" sz="2400" smtClean="0">
                <a:ea typeface="ＭＳ Ｐゴシック" pitchFamily="34" charset="-128"/>
              </a:rPr>
              <a:t>Must be addressed in paper</a:t>
            </a:r>
          </a:p>
          <a:p>
            <a:pPr eaLnBrk="1" hangingPunct="1">
              <a:lnSpc>
                <a:spcPct val="90000"/>
              </a:lnSpc>
              <a:defRPr/>
            </a:pPr>
            <a:r>
              <a:rPr lang="en-US" altLang="en-US" sz="2800" smtClean="0">
                <a:ea typeface="ＭＳ Ｐゴシック" pitchFamily="34" charset="-128"/>
              </a:rPr>
              <a:t>how many to cite</a:t>
            </a:r>
          </a:p>
          <a:p>
            <a:pPr lvl="1" eaLnBrk="1" hangingPunct="1">
              <a:lnSpc>
                <a:spcPct val="90000"/>
              </a:lnSpc>
              <a:defRPr/>
            </a:pPr>
            <a:r>
              <a:rPr lang="en-US" altLang="en-US" sz="2400" smtClean="0">
                <a:ea typeface="ＭＳ Ｐゴシック" pitchFamily="34" charset="-128"/>
              </a:rPr>
              <a:t>per point</a:t>
            </a:r>
          </a:p>
          <a:p>
            <a:pPr lvl="1" eaLnBrk="1" hangingPunct="1">
              <a:lnSpc>
                <a:spcPct val="90000"/>
              </a:lnSpc>
              <a:defRPr/>
            </a:pPr>
            <a:r>
              <a:rPr lang="en-US" altLang="en-US" sz="2400" smtClean="0">
                <a:ea typeface="ＭＳ Ｐゴシック" pitchFamily="34" charset="-128"/>
              </a:rPr>
              <a:t>per paper</a:t>
            </a:r>
          </a:p>
        </p:txBody>
      </p:sp>
      <p:grpSp>
        <p:nvGrpSpPr>
          <p:cNvPr id="40964" name="Group 4"/>
          <p:cNvGrpSpPr>
            <a:grpSpLocks/>
          </p:cNvGrpSpPr>
          <p:nvPr/>
        </p:nvGrpSpPr>
        <p:grpSpPr bwMode="auto">
          <a:xfrm>
            <a:off x="6281738" y="1722438"/>
            <a:ext cx="3087687" cy="1828800"/>
            <a:chOff x="1390" y="1479"/>
            <a:chExt cx="3373" cy="1998"/>
          </a:xfrm>
        </p:grpSpPr>
        <p:grpSp>
          <p:nvGrpSpPr>
            <p:cNvPr id="40965" name="Group 5"/>
            <p:cNvGrpSpPr>
              <a:grpSpLocks/>
            </p:cNvGrpSpPr>
            <p:nvPr/>
          </p:nvGrpSpPr>
          <p:grpSpPr bwMode="auto">
            <a:xfrm>
              <a:off x="1390" y="1783"/>
              <a:ext cx="2672" cy="1694"/>
              <a:chOff x="1390" y="1783"/>
              <a:chExt cx="2672" cy="1694"/>
            </a:xfrm>
          </p:grpSpPr>
          <p:sp>
            <p:nvSpPr>
              <p:cNvPr id="40973" name="Freeform 6"/>
              <p:cNvSpPr>
                <a:spLocks/>
              </p:cNvSpPr>
              <p:nvPr/>
            </p:nvSpPr>
            <p:spPr bwMode="auto">
              <a:xfrm>
                <a:off x="2233" y="2127"/>
                <a:ext cx="923" cy="999"/>
              </a:xfrm>
              <a:custGeom>
                <a:avLst/>
                <a:gdLst>
                  <a:gd name="T0" fmla="*/ 0 w 923"/>
                  <a:gd name="T1" fmla="*/ 91 h 999"/>
                  <a:gd name="T2" fmla="*/ 19 w 923"/>
                  <a:gd name="T3" fmla="*/ 50 h 999"/>
                  <a:gd name="T4" fmla="*/ 53 w 923"/>
                  <a:gd name="T5" fmla="*/ 12 h 999"/>
                  <a:gd name="T6" fmla="*/ 121 w 923"/>
                  <a:gd name="T7" fmla="*/ 0 h 999"/>
                  <a:gd name="T8" fmla="*/ 230 w 923"/>
                  <a:gd name="T9" fmla="*/ 12 h 999"/>
                  <a:gd name="T10" fmla="*/ 256 w 923"/>
                  <a:gd name="T11" fmla="*/ 40 h 999"/>
                  <a:gd name="T12" fmla="*/ 320 w 923"/>
                  <a:gd name="T13" fmla="*/ 108 h 999"/>
                  <a:gd name="T14" fmla="*/ 381 w 923"/>
                  <a:gd name="T15" fmla="*/ 178 h 999"/>
                  <a:gd name="T16" fmla="*/ 511 w 923"/>
                  <a:gd name="T17" fmla="*/ 343 h 999"/>
                  <a:gd name="T18" fmla="*/ 587 w 923"/>
                  <a:gd name="T19" fmla="*/ 435 h 999"/>
                  <a:gd name="T20" fmla="*/ 667 w 923"/>
                  <a:gd name="T21" fmla="*/ 545 h 999"/>
                  <a:gd name="T22" fmla="*/ 768 w 923"/>
                  <a:gd name="T23" fmla="*/ 679 h 999"/>
                  <a:gd name="T24" fmla="*/ 900 w 923"/>
                  <a:gd name="T25" fmla="*/ 832 h 999"/>
                  <a:gd name="T26" fmla="*/ 923 w 923"/>
                  <a:gd name="T27" fmla="*/ 878 h 999"/>
                  <a:gd name="T28" fmla="*/ 786 w 923"/>
                  <a:gd name="T29" fmla="*/ 909 h 999"/>
                  <a:gd name="T30" fmla="*/ 736 w 923"/>
                  <a:gd name="T31" fmla="*/ 954 h 999"/>
                  <a:gd name="T32" fmla="*/ 705 w 923"/>
                  <a:gd name="T33" fmla="*/ 999 h 999"/>
                  <a:gd name="T34" fmla="*/ 631 w 923"/>
                  <a:gd name="T35" fmla="*/ 902 h 999"/>
                  <a:gd name="T36" fmla="*/ 421 w 923"/>
                  <a:gd name="T37" fmla="*/ 627 h 999"/>
                  <a:gd name="T38" fmla="*/ 267 w 923"/>
                  <a:gd name="T39" fmla="*/ 413 h 999"/>
                  <a:gd name="T40" fmla="*/ 76 w 923"/>
                  <a:gd name="T41" fmla="*/ 197 h 999"/>
                  <a:gd name="T42" fmla="*/ 0 w 923"/>
                  <a:gd name="T43" fmla="*/ 91 h 9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999"/>
                  <a:gd name="T68" fmla="*/ 923 w 923"/>
                  <a:gd name="T69" fmla="*/ 999 h 9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999">
                    <a:moveTo>
                      <a:pt x="0" y="91"/>
                    </a:moveTo>
                    <a:lnTo>
                      <a:pt x="19" y="50"/>
                    </a:lnTo>
                    <a:lnTo>
                      <a:pt x="53" y="12"/>
                    </a:lnTo>
                    <a:lnTo>
                      <a:pt x="121" y="0"/>
                    </a:lnTo>
                    <a:lnTo>
                      <a:pt x="230" y="12"/>
                    </a:lnTo>
                    <a:lnTo>
                      <a:pt x="256" y="40"/>
                    </a:lnTo>
                    <a:lnTo>
                      <a:pt x="320" y="108"/>
                    </a:lnTo>
                    <a:lnTo>
                      <a:pt x="381" y="178"/>
                    </a:lnTo>
                    <a:lnTo>
                      <a:pt x="511" y="343"/>
                    </a:lnTo>
                    <a:lnTo>
                      <a:pt x="587" y="435"/>
                    </a:lnTo>
                    <a:lnTo>
                      <a:pt x="667" y="545"/>
                    </a:lnTo>
                    <a:lnTo>
                      <a:pt x="768" y="679"/>
                    </a:lnTo>
                    <a:lnTo>
                      <a:pt x="900" y="832"/>
                    </a:lnTo>
                    <a:lnTo>
                      <a:pt x="923" y="878"/>
                    </a:lnTo>
                    <a:lnTo>
                      <a:pt x="786" y="909"/>
                    </a:lnTo>
                    <a:lnTo>
                      <a:pt x="736" y="954"/>
                    </a:lnTo>
                    <a:lnTo>
                      <a:pt x="705" y="999"/>
                    </a:lnTo>
                    <a:lnTo>
                      <a:pt x="631" y="902"/>
                    </a:lnTo>
                    <a:lnTo>
                      <a:pt x="421" y="627"/>
                    </a:lnTo>
                    <a:lnTo>
                      <a:pt x="267" y="413"/>
                    </a:lnTo>
                    <a:lnTo>
                      <a:pt x="76" y="197"/>
                    </a:lnTo>
                    <a:lnTo>
                      <a:pt x="0" y="91"/>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4" name="Freeform 7"/>
              <p:cNvSpPr>
                <a:spLocks/>
              </p:cNvSpPr>
              <p:nvPr/>
            </p:nvSpPr>
            <p:spPr bwMode="auto">
              <a:xfrm>
                <a:off x="2452" y="1797"/>
                <a:ext cx="1568" cy="1198"/>
              </a:xfrm>
              <a:custGeom>
                <a:avLst/>
                <a:gdLst>
                  <a:gd name="T0" fmla="*/ 0 w 1568"/>
                  <a:gd name="T1" fmla="*/ 344 h 1198"/>
                  <a:gd name="T2" fmla="*/ 31 w 1568"/>
                  <a:gd name="T3" fmla="*/ 264 h 1198"/>
                  <a:gd name="T4" fmla="*/ 104 w 1568"/>
                  <a:gd name="T5" fmla="*/ 207 h 1198"/>
                  <a:gd name="T6" fmla="*/ 351 w 1568"/>
                  <a:gd name="T7" fmla="*/ 61 h 1198"/>
                  <a:gd name="T8" fmla="*/ 600 w 1568"/>
                  <a:gd name="T9" fmla="*/ 5 h 1198"/>
                  <a:gd name="T10" fmla="*/ 727 w 1568"/>
                  <a:gd name="T11" fmla="*/ 0 h 1198"/>
                  <a:gd name="T12" fmla="*/ 873 w 1568"/>
                  <a:gd name="T13" fmla="*/ 21 h 1198"/>
                  <a:gd name="T14" fmla="*/ 1048 w 1568"/>
                  <a:gd name="T15" fmla="*/ 182 h 1198"/>
                  <a:gd name="T16" fmla="*/ 1214 w 1568"/>
                  <a:gd name="T17" fmla="*/ 338 h 1198"/>
                  <a:gd name="T18" fmla="*/ 1381 w 1568"/>
                  <a:gd name="T19" fmla="*/ 514 h 1198"/>
                  <a:gd name="T20" fmla="*/ 1506 w 1568"/>
                  <a:gd name="T21" fmla="*/ 661 h 1198"/>
                  <a:gd name="T22" fmla="*/ 1568 w 1568"/>
                  <a:gd name="T23" fmla="*/ 781 h 1198"/>
                  <a:gd name="T24" fmla="*/ 1556 w 1568"/>
                  <a:gd name="T25" fmla="*/ 835 h 1198"/>
                  <a:gd name="T26" fmla="*/ 1514 w 1568"/>
                  <a:gd name="T27" fmla="*/ 868 h 1198"/>
                  <a:gd name="T28" fmla="*/ 1321 w 1568"/>
                  <a:gd name="T29" fmla="*/ 920 h 1198"/>
                  <a:gd name="T30" fmla="*/ 1146 w 1568"/>
                  <a:gd name="T31" fmla="*/ 990 h 1198"/>
                  <a:gd name="T32" fmla="*/ 936 w 1568"/>
                  <a:gd name="T33" fmla="*/ 1046 h 1198"/>
                  <a:gd name="T34" fmla="*/ 781 w 1568"/>
                  <a:gd name="T35" fmla="*/ 1113 h 1198"/>
                  <a:gd name="T36" fmla="*/ 703 w 1568"/>
                  <a:gd name="T37" fmla="*/ 1163 h 1198"/>
                  <a:gd name="T38" fmla="*/ 671 w 1568"/>
                  <a:gd name="T39" fmla="*/ 1198 h 1198"/>
                  <a:gd name="T40" fmla="*/ 628 w 1568"/>
                  <a:gd name="T41" fmla="*/ 1163 h 1198"/>
                  <a:gd name="T42" fmla="*/ 618 w 1568"/>
                  <a:gd name="T43" fmla="*/ 1113 h 1198"/>
                  <a:gd name="T44" fmla="*/ 561 w 1568"/>
                  <a:gd name="T45" fmla="*/ 1098 h 1198"/>
                  <a:gd name="T46" fmla="*/ 533 w 1568"/>
                  <a:gd name="T47" fmla="*/ 1010 h 1198"/>
                  <a:gd name="T48" fmla="*/ 481 w 1568"/>
                  <a:gd name="T49" fmla="*/ 967 h 1198"/>
                  <a:gd name="T50" fmla="*/ 501 w 1568"/>
                  <a:gd name="T51" fmla="*/ 978 h 1198"/>
                  <a:gd name="T52" fmla="*/ 430 w 1568"/>
                  <a:gd name="T53" fmla="*/ 931 h 1198"/>
                  <a:gd name="T54" fmla="*/ 444 w 1568"/>
                  <a:gd name="T55" fmla="*/ 888 h 1198"/>
                  <a:gd name="T56" fmla="*/ 357 w 1568"/>
                  <a:gd name="T57" fmla="*/ 801 h 1198"/>
                  <a:gd name="T58" fmla="*/ 363 w 1568"/>
                  <a:gd name="T59" fmla="*/ 761 h 1198"/>
                  <a:gd name="T60" fmla="*/ 291 w 1568"/>
                  <a:gd name="T61" fmla="*/ 710 h 1198"/>
                  <a:gd name="T62" fmla="*/ 268 w 1568"/>
                  <a:gd name="T63" fmla="*/ 660 h 1198"/>
                  <a:gd name="T64" fmla="*/ 238 w 1568"/>
                  <a:gd name="T65" fmla="*/ 620 h 1198"/>
                  <a:gd name="T66" fmla="*/ 178 w 1568"/>
                  <a:gd name="T67" fmla="*/ 608 h 1198"/>
                  <a:gd name="T68" fmla="*/ 183 w 1568"/>
                  <a:gd name="T69" fmla="*/ 535 h 1198"/>
                  <a:gd name="T70" fmla="*/ 138 w 1568"/>
                  <a:gd name="T71" fmla="*/ 502 h 1198"/>
                  <a:gd name="T72" fmla="*/ 80 w 1568"/>
                  <a:gd name="T73" fmla="*/ 496 h 1198"/>
                  <a:gd name="T74" fmla="*/ 96 w 1568"/>
                  <a:gd name="T75" fmla="*/ 447 h 1198"/>
                  <a:gd name="T76" fmla="*/ 51 w 1568"/>
                  <a:gd name="T77" fmla="*/ 414 h 1198"/>
                  <a:gd name="T78" fmla="*/ 8 w 1568"/>
                  <a:gd name="T79" fmla="*/ 407 h 1198"/>
                  <a:gd name="T80" fmla="*/ 0 w 1568"/>
                  <a:gd name="T81" fmla="*/ 344 h 11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8"/>
                  <a:gd name="T124" fmla="*/ 0 h 1198"/>
                  <a:gd name="T125" fmla="*/ 1568 w 1568"/>
                  <a:gd name="T126" fmla="*/ 1198 h 11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8" h="1198">
                    <a:moveTo>
                      <a:pt x="0" y="344"/>
                    </a:moveTo>
                    <a:lnTo>
                      <a:pt x="31" y="264"/>
                    </a:lnTo>
                    <a:lnTo>
                      <a:pt x="104" y="207"/>
                    </a:lnTo>
                    <a:lnTo>
                      <a:pt x="351" y="61"/>
                    </a:lnTo>
                    <a:lnTo>
                      <a:pt x="600" y="5"/>
                    </a:lnTo>
                    <a:lnTo>
                      <a:pt x="727" y="0"/>
                    </a:lnTo>
                    <a:lnTo>
                      <a:pt x="873" y="21"/>
                    </a:lnTo>
                    <a:lnTo>
                      <a:pt x="1048" y="182"/>
                    </a:lnTo>
                    <a:lnTo>
                      <a:pt x="1214" y="338"/>
                    </a:lnTo>
                    <a:lnTo>
                      <a:pt x="1381" y="514"/>
                    </a:lnTo>
                    <a:lnTo>
                      <a:pt x="1506" y="661"/>
                    </a:lnTo>
                    <a:lnTo>
                      <a:pt x="1568" y="781"/>
                    </a:lnTo>
                    <a:lnTo>
                      <a:pt x="1556" y="835"/>
                    </a:lnTo>
                    <a:lnTo>
                      <a:pt x="1514" y="868"/>
                    </a:lnTo>
                    <a:lnTo>
                      <a:pt x="1321" y="920"/>
                    </a:lnTo>
                    <a:lnTo>
                      <a:pt x="1146" y="990"/>
                    </a:lnTo>
                    <a:lnTo>
                      <a:pt x="936" y="1046"/>
                    </a:lnTo>
                    <a:lnTo>
                      <a:pt x="781" y="1113"/>
                    </a:lnTo>
                    <a:lnTo>
                      <a:pt x="703" y="1163"/>
                    </a:lnTo>
                    <a:lnTo>
                      <a:pt x="671" y="1198"/>
                    </a:lnTo>
                    <a:lnTo>
                      <a:pt x="628" y="1163"/>
                    </a:lnTo>
                    <a:lnTo>
                      <a:pt x="618" y="1113"/>
                    </a:lnTo>
                    <a:lnTo>
                      <a:pt x="561" y="1098"/>
                    </a:lnTo>
                    <a:lnTo>
                      <a:pt x="533" y="1010"/>
                    </a:lnTo>
                    <a:lnTo>
                      <a:pt x="481" y="967"/>
                    </a:lnTo>
                    <a:lnTo>
                      <a:pt x="501" y="978"/>
                    </a:lnTo>
                    <a:lnTo>
                      <a:pt x="430" y="931"/>
                    </a:lnTo>
                    <a:lnTo>
                      <a:pt x="444" y="888"/>
                    </a:lnTo>
                    <a:lnTo>
                      <a:pt x="357" y="801"/>
                    </a:lnTo>
                    <a:lnTo>
                      <a:pt x="363" y="761"/>
                    </a:lnTo>
                    <a:lnTo>
                      <a:pt x="291" y="710"/>
                    </a:lnTo>
                    <a:lnTo>
                      <a:pt x="268" y="660"/>
                    </a:lnTo>
                    <a:lnTo>
                      <a:pt x="238" y="620"/>
                    </a:lnTo>
                    <a:lnTo>
                      <a:pt x="178" y="608"/>
                    </a:lnTo>
                    <a:lnTo>
                      <a:pt x="183" y="535"/>
                    </a:lnTo>
                    <a:lnTo>
                      <a:pt x="138" y="502"/>
                    </a:lnTo>
                    <a:lnTo>
                      <a:pt x="80" y="496"/>
                    </a:lnTo>
                    <a:lnTo>
                      <a:pt x="96" y="447"/>
                    </a:lnTo>
                    <a:lnTo>
                      <a:pt x="51" y="414"/>
                    </a:lnTo>
                    <a:lnTo>
                      <a:pt x="8" y="407"/>
                    </a:lnTo>
                    <a:lnTo>
                      <a:pt x="0" y="3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5" name="Freeform 8"/>
              <p:cNvSpPr>
                <a:spLocks/>
              </p:cNvSpPr>
              <p:nvPr/>
            </p:nvSpPr>
            <p:spPr bwMode="auto">
              <a:xfrm>
                <a:off x="3117" y="2608"/>
                <a:ext cx="941" cy="485"/>
              </a:xfrm>
              <a:custGeom>
                <a:avLst/>
                <a:gdLst>
                  <a:gd name="T0" fmla="*/ 32 w 941"/>
                  <a:gd name="T1" fmla="*/ 373 h 485"/>
                  <a:gd name="T2" fmla="*/ 72 w 941"/>
                  <a:gd name="T3" fmla="*/ 311 h 485"/>
                  <a:gd name="T4" fmla="*/ 197 w 941"/>
                  <a:gd name="T5" fmla="*/ 259 h 485"/>
                  <a:gd name="T6" fmla="*/ 562 w 941"/>
                  <a:gd name="T7" fmla="*/ 152 h 485"/>
                  <a:gd name="T8" fmla="*/ 830 w 941"/>
                  <a:gd name="T9" fmla="*/ 47 h 485"/>
                  <a:gd name="T10" fmla="*/ 897 w 941"/>
                  <a:gd name="T11" fmla="*/ 0 h 485"/>
                  <a:gd name="T12" fmla="*/ 941 w 941"/>
                  <a:gd name="T13" fmla="*/ 64 h 485"/>
                  <a:gd name="T14" fmla="*/ 931 w 941"/>
                  <a:gd name="T15" fmla="*/ 152 h 485"/>
                  <a:gd name="T16" fmla="*/ 767 w 941"/>
                  <a:gd name="T17" fmla="*/ 230 h 485"/>
                  <a:gd name="T18" fmla="*/ 666 w 941"/>
                  <a:gd name="T19" fmla="*/ 290 h 485"/>
                  <a:gd name="T20" fmla="*/ 498 w 941"/>
                  <a:gd name="T21" fmla="*/ 351 h 485"/>
                  <a:gd name="T22" fmla="*/ 396 w 941"/>
                  <a:gd name="T23" fmla="*/ 359 h 485"/>
                  <a:gd name="T24" fmla="*/ 240 w 941"/>
                  <a:gd name="T25" fmla="*/ 445 h 485"/>
                  <a:gd name="T26" fmla="*/ 103 w 941"/>
                  <a:gd name="T27" fmla="*/ 485 h 485"/>
                  <a:gd name="T28" fmla="*/ 0 w 941"/>
                  <a:gd name="T29" fmla="*/ 454 h 485"/>
                  <a:gd name="T30" fmla="*/ 32 w 941"/>
                  <a:gd name="T31" fmla="*/ 373 h 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1"/>
                  <a:gd name="T49" fmla="*/ 0 h 485"/>
                  <a:gd name="T50" fmla="*/ 941 w 941"/>
                  <a:gd name="T51" fmla="*/ 485 h 4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1" h="485">
                    <a:moveTo>
                      <a:pt x="32" y="373"/>
                    </a:moveTo>
                    <a:lnTo>
                      <a:pt x="72" y="311"/>
                    </a:lnTo>
                    <a:lnTo>
                      <a:pt x="197" y="259"/>
                    </a:lnTo>
                    <a:lnTo>
                      <a:pt x="562" y="152"/>
                    </a:lnTo>
                    <a:lnTo>
                      <a:pt x="830" y="47"/>
                    </a:lnTo>
                    <a:lnTo>
                      <a:pt x="897" y="0"/>
                    </a:lnTo>
                    <a:lnTo>
                      <a:pt x="941" y="64"/>
                    </a:lnTo>
                    <a:lnTo>
                      <a:pt x="931" y="152"/>
                    </a:lnTo>
                    <a:lnTo>
                      <a:pt x="767" y="230"/>
                    </a:lnTo>
                    <a:lnTo>
                      <a:pt x="666" y="290"/>
                    </a:lnTo>
                    <a:lnTo>
                      <a:pt x="498" y="351"/>
                    </a:lnTo>
                    <a:lnTo>
                      <a:pt x="396" y="359"/>
                    </a:lnTo>
                    <a:lnTo>
                      <a:pt x="240" y="445"/>
                    </a:lnTo>
                    <a:lnTo>
                      <a:pt x="103" y="485"/>
                    </a:lnTo>
                    <a:lnTo>
                      <a:pt x="0" y="454"/>
                    </a:lnTo>
                    <a:lnTo>
                      <a:pt x="32" y="37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6" name="Freeform 9"/>
              <p:cNvSpPr>
                <a:spLocks/>
              </p:cNvSpPr>
              <p:nvPr/>
            </p:nvSpPr>
            <p:spPr bwMode="auto">
              <a:xfrm>
                <a:off x="1458" y="2178"/>
                <a:ext cx="1422" cy="1093"/>
              </a:xfrm>
              <a:custGeom>
                <a:avLst/>
                <a:gdLst>
                  <a:gd name="T0" fmla="*/ 787 w 1422"/>
                  <a:gd name="T1" fmla="*/ 0 h 1093"/>
                  <a:gd name="T2" fmla="*/ 665 w 1422"/>
                  <a:gd name="T3" fmla="*/ 22 h 1093"/>
                  <a:gd name="T4" fmla="*/ 540 w 1422"/>
                  <a:gd name="T5" fmla="*/ 45 h 1093"/>
                  <a:gd name="T6" fmla="*/ 381 w 1422"/>
                  <a:gd name="T7" fmla="*/ 80 h 1093"/>
                  <a:gd name="T8" fmla="*/ 192 w 1422"/>
                  <a:gd name="T9" fmla="*/ 167 h 1093"/>
                  <a:gd name="T10" fmla="*/ 63 w 1422"/>
                  <a:gd name="T11" fmla="*/ 269 h 1093"/>
                  <a:gd name="T12" fmla="*/ 0 w 1422"/>
                  <a:gd name="T13" fmla="*/ 332 h 1093"/>
                  <a:gd name="T14" fmla="*/ 1 w 1422"/>
                  <a:gd name="T15" fmla="*/ 368 h 1093"/>
                  <a:gd name="T16" fmla="*/ 204 w 1422"/>
                  <a:gd name="T17" fmla="*/ 605 h 1093"/>
                  <a:gd name="T18" fmla="*/ 374 w 1422"/>
                  <a:gd name="T19" fmla="*/ 712 h 1093"/>
                  <a:gd name="T20" fmla="*/ 483 w 1422"/>
                  <a:gd name="T21" fmla="*/ 821 h 1093"/>
                  <a:gd name="T22" fmla="*/ 612 w 1422"/>
                  <a:gd name="T23" fmla="*/ 956 h 1093"/>
                  <a:gd name="T24" fmla="*/ 715 w 1422"/>
                  <a:gd name="T25" fmla="*/ 1048 h 1093"/>
                  <a:gd name="T26" fmla="*/ 800 w 1422"/>
                  <a:gd name="T27" fmla="*/ 1088 h 1093"/>
                  <a:gd name="T28" fmla="*/ 891 w 1422"/>
                  <a:gd name="T29" fmla="*/ 1093 h 1093"/>
                  <a:gd name="T30" fmla="*/ 1019 w 1422"/>
                  <a:gd name="T31" fmla="*/ 1038 h 1093"/>
                  <a:gd name="T32" fmla="*/ 1163 w 1422"/>
                  <a:gd name="T33" fmla="*/ 951 h 1093"/>
                  <a:gd name="T34" fmla="*/ 1354 w 1422"/>
                  <a:gd name="T35" fmla="*/ 890 h 1093"/>
                  <a:gd name="T36" fmla="*/ 1422 w 1422"/>
                  <a:gd name="T37" fmla="*/ 856 h 1093"/>
                  <a:gd name="T38" fmla="*/ 1378 w 1422"/>
                  <a:gd name="T39" fmla="*/ 794 h 1093"/>
                  <a:gd name="T40" fmla="*/ 1373 w 1422"/>
                  <a:gd name="T41" fmla="*/ 734 h 1093"/>
                  <a:gd name="T42" fmla="*/ 1310 w 1422"/>
                  <a:gd name="T43" fmla="*/ 720 h 1093"/>
                  <a:gd name="T44" fmla="*/ 1253 w 1422"/>
                  <a:gd name="T45" fmla="*/ 632 h 1093"/>
                  <a:gd name="T46" fmla="*/ 1257 w 1422"/>
                  <a:gd name="T47" fmla="*/ 587 h 1093"/>
                  <a:gd name="T48" fmla="*/ 1195 w 1422"/>
                  <a:gd name="T49" fmla="*/ 590 h 1093"/>
                  <a:gd name="T50" fmla="*/ 1163 w 1422"/>
                  <a:gd name="T51" fmla="*/ 475 h 1093"/>
                  <a:gd name="T52" fmla="*/ 1123 w 1422"/>
                  <a:gd name="T53" fmla="*/ 457 h 1093"/>
                  <a:gd name="T54" fmla="*/ 1100 w 1422"/>
                  <a:gd name="T55" fmla="*/ 450 h 1093"/>
                  <a:gd name="T56" fmla="*/ 1094 w 1422"/>
                  <a:gd name="T57" fmla="*/ 378 h 1093"/>
                  <a:gd name="T58" fmla="*/ 1047 w 1422"/>
                  <a:gd name="T59" fmla="*/ 372 h 1093"/>
                  <a:gd name="T60" fmla="*/ 1033 w 1422"/>
                  <a:gd name="T61" fmla="*/ 339 h 1093"/>
                  <a:gd name="T62" fmla="*/ 1021 w 1422"/>
                  <a:gd name="T63" fmla="*/ 269 h 1093"/>
                  <a:gd name="T64" fmla="*/ 960 w 1422"/>
                  <a:gd name="T65" fmla="*/ 248 h 1093"/>
                  <a:gd name="T66" fmla="*/ 936 w 1422"/>
                  <a:gd name="T67" fmla="*/ 230 h 1093"/>
                  <a:gd name="T68" fmla="*/ 913 w 1422"/>
                  <a:gd name="T69" fmla="*/ 173 h 1093"/>
                  <a:gd name="T70" fmla="*/ 884 w 1422"/>
                  <a:gd name="T71" fmla="*/ 155 h 1093"/>
                  <a:gd name="T72" fmla="*/ 840 w 1422"/>
                  <a:gd name="T73" fmla="*/ 127 h 1093"/>
                  <a:gd name="T74" fmla="*/ 839 w 1422"/>
                  <a:gd name="T75" fmla="*/ 68 h 1093"/>
                  <a:gd name="T76" fmla="*/ 790 w 1422"/>
                  <a:gd name="T77" fmla="*/ 61 h 1093"/>
                  <a:gd name="T78" fmla="*/ 787 w 1422"/>
                  <a:gd name="T79" fmla="*/ 0 h 10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2"/>
                  <a:gd name="T121" fmla="*/ 0 h 1093"/>
                  <a:gd name="T122" fmla="*/ 1422 w 1422"/>
                  <a:gd name="T123" fmla="*/ 1093 h 10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2" h="1093">
                    <a:moveTo>
                      <a:pt x="787" y="0"/>
                    </a:moveTo>
                    <a:lnTo>
                      <a:pt x="665" y="22"/>
                    </a:lnTo>
                    <a:lnTo>
                      <a:pt x="540" y="45"/>
                    </a:lnTo>
                    <a:lnTo>
                      <a:pt x="381" y="80"/>
                    </a:lnTo>
                    <a:lnTo>
                      <a:pt x="192" y="167"/>
                    </a:lnTo>
                    <a:lnTo>
                      <a:pt x="63" y="269"/>
                    </a:lnTo>
                    <a:lnTo>
                      <a:pt x="0" y="332"/>
                    </a:lnTo>
                    <a:lnTo>
                      <a:pt x="1" y="368"/>
                    </a:lnTo>
                    <a:lnTo>
                      <a:pt x="204" y="605"/>
                    </a:lnTo>
                    <a:lnTo>
                      <a:pt x="374" y="712"/>
                    </a:lnTo>
                    <a:lnTo>
                      <a:pt x="483" y="821"/>
                    </a:lnTo>
                    <a:lnTo>
                      <a:pt x="612" y="956"/>
                    </a:lnTo>
                    <a:lnTo>
                      <a:pt x="715" y="1048"/>
                    </a:lnTo>
                    <a:lnTo>
                      <a:pt x="800" y="1088"/>
                    </a:lnTo>
                    <a:lnTo>
                      <a:pt x="891" y="1093"/>
                    </a:lnTo>
                    <a:lnTo>
                      <a:pt x="1019" y="1038"/>
                    </a:lnTo>
                    <a:lnTo>
                      <a:pt x="1163" y="951"/>
                    </a:lnTo>
                    <a:lnTo>
                      <a:pt x="1354" y="890"/>
                    </a:lnTo>
                    <a:lnTo>
                      <a:pt x="1422" y="856"/>
                    </a:lnTo>
                    <a:lnTo>
                      <a:pt x="1378" y="794"/>
                    </a:lnTo>
                    <a:lnTo>
                      <a:pt x="1373" y="734"/>
                    </a:lnTo>
                    <a:lnTo>
                      <a:pt x="1310" y="720"/>
                    </a:lnTo>
                    <a:lnTo>
                      <a:pt x="1253" y="632"/>
                    </a:lnTo>
                    <a:lnTo>
                      <a:pt x="1257" y="587"/>
                    </a:lnTo>
                    <a:lnTo>
                      <a:pt x="1195" y="590"/>
                    </a:lnTo>
                    <a:lnTo>
                      <a:pt x="1163" y="475"/>
                    </a:lnTo>
                    <a:lnTo>
                      <a:pt x="1123" y="457"/>
                    </a:lnTo>
                    <a:lnTo>
                      <a:pt x="1100" y="450"/>
                    </a:lnTo>
                    <a:lnTo>
                      <a:pt x="1094" y="378"/>
                    </a:lnTo>
                    <a:lnTo>
                      <a:pt x="1047" y="372"/>
                    </a:lnTo>
                    <a:lnTo>
                      <a:pt x="1033" y="339"/>
                    </a:lnTo>
                    <a:lnTo>
                      <a:pt x="1021" y="269"/>
                    </a:lnTo>
                    <a:lnTo>
                      <a:pt x="960" y="248"/>
                    </a:lnTo>
                    <a:lnTo>
                      <a:pt x="936" y="230"/>
                    </a:lnTo>
                    <a:lnTo>
                      <a:pt x="913" y="173"/>
                    </a:lnTo>
                    <a:lnTo>
                      <a:pt x="884" y="155"/>
                    </a:lnTo>
                    <a:lnTo>
                      <a:pt x="840" y="127"/>
                    </a:lnTo>
                    <a:lnTo>
                      <a:pt x="839" y="68"/>
                    </a:lnTo>
                    <a:lnTo>
                      <a:pt x="790" y="61"/>
                    </a:lnTo>
                    <a:lnTo>
                      <a:pt x="7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7" name="Freeform 10"/>
              <p:cNvSpPr>
                <a:spLocks/>
              </p:cNvSpPr>
              <p:nvPr/>
            </p:nvSpPr>
            <p:spPr bwMode="auto">
              <a:xfrm>
                <a:off x="1407" y="2542"/>
                <a:ext cx="1546" cy="920"/>
              </a:xfrm>
              <a:custGeom>
                <a:avLst/>
                <a:gdLst>
                  <a:gd name="T0" fmla="*/ 1501 w 1546"/>
                  <a:gd name="T1" fmla="*/ 500 h 920"/>
                  <a:gd name="T2" fmla="*/ 1287 w 1546"/>
                  <a:gd name="T3" fmla="*/ 540 h 920"/>
                  <a:gd name="T4" fmla="*/ 1201 w 1546"/>
                  <a:gd name="T5" fmla="*/ 580 h 920"/>
                  <a:gd name="T6" fmla="*/ 1088 w 1546"/>
                  <a:gd name="T7" fmla="*/ 658 h 920"/>
                  <a:gd name="T8" fmla="*/ 931 w 1546"/>
                  <a:gd name="T9" fmla="*/ 717 h 920"/>
                  <a:gd name="T10" fmla="*/ 850 w 1546"/>
                  <a:gd name="T11" fmla="*/ 721 h 920"/>
                  <a:gd name="T12" fmla="*/ 772 w 1546"/>
                  <a:gd name="T13" fmla="*/ 698 h 920"/>
                  <a:gd name="T14" fmla="*/ 696 w 1546"/>
                  <a:gd name="T15" fmla="*/ 641 h 920"/>
                  <a:gd name="T16" fmla="*/ 529 w 1546"/>
                  <a:gd name="T17" fmla="*/ 443 h 920"/>
                  <a:gd name="T18" fmla="*/ 426 w 1546"/>
                  <a:gd name="T19" fmla="*/ 358 h 920"/>
                  <a:gd name="T20" fmla="*/ 263 w 1546"/>
                  <a:gd name="T21" fmla="*/ 248 h 920"/>
                  <a:gd name="T22" fmla="*/ 136 w 1546"/>
                  <a:gd name="T23" fmla="*/ 97 h 920"/>
                  <a:gd name="T24" fmla="*/ 48 w 1546"/>
                  <a:gd name="T25" fmla="*/ 0 h 920"/>
                  <a:gd name="T26" fmla="*/ 0 w 1546"/>
                  <a:gd name="T27" fmla="*/ 134 h 920"/>
                  <a:gd name="T28" fmla="*/ 41 w 1546"/>
                  <a:gd name="T29" fmla="*/ 187 h 920"/>
                  <a:gd name="T30" fmla="*/ 85 w 1546"/>
                  <a:gd name="T31" fmla="*/ 231 h 920"/>
                  <a:gd name="T32" fmla="*/ 172 w 1546"/>
                  <a:gd name="T33" fmla="*/ 291 h 920"/>
                  <a:gd name="T34" fmla="*/ 272 w 1546"/>
                  <a:gd name="T35" fmla="*/ 403 h 920"/>
                  <a:gd name="T36" fmla="*/ 391 w 1546"/>
                  <a:gd name="T37" fmla="*/ 500 h 920"/>
                  <a:gd name="T38" fmla="*/ 494 w 1546"/>
                  <a:gd name="T39" fmla="*/ 580 h 920"/>
                  <a:gd name="T40" fmla="*/ 578 w 1546"/>
                  <a:gd name="T41" fmla="*/ 677 h 920"/>
                  <a:gd name="T42" fmla="*/ 651 w 1546"/>
                  <a:gd name="T43" fmla="*/ 717 h 920"/>
                  <a:gd name="T44" fmla="*/ 754 w 1546"/>
                  <a:gd name="T45" fmla="*/ 769 h 920"/>
                  <a:gd name="T46" fmla="*/ 806 w 1546"/>
                  <a:gd name="T47" fmla="*/ 846 h 920"/>
                  <a:gd name="T48" fmla="*/ 833 w 1546"/>
                  <a:gd name="T49" fmla="*/ 920 h 920"/>
                  <a:gd name="T50" fmla="*/ 883 w 1546"/>
                  <a:gd name="T51" fmla="*/ 920 h 920"/>
                  <a:gd name="T52" fmla="*/ 963 w 1546"/>
                  <a:gd name="T53" fmla="*/ 871 h 920"/>
                  <a:gd name="T54" fmla="*/ 1049 w 1546"/>
                  <a:gd name="T55" fmla="*/ 863 h 920"/>
                  <a:gd name="T56" fmla="*/ 1473 w 1546"/>
                  <a:gd name="T57" fmla="*/ 654 h 920"/>
                  <a:gd name="T58" fmla="*/ 1546 w 1546"/>
                  <a:gd name="T59" fmla="*/ 563 h 920"/>
                  <a:gd name="T60" fmla="*/ 1501 w 1546"/>
                  <a:gd name="T61" fmla="*/ 500 h 9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6"/>
                  <a:gd name="T94" fmla="*/ 0 h 920"/>
                  <a:gd name="T95" fmla="*/ 1546 w 1546"/>
                  <a:gd name="T96" fmla="*/ 920 h 9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6" h="920">
                    <a:moveTo>
                      <a:pt x="1501" y="500"/>
                    </a:moveTo>
                    <a:lnTo>
                      <a:pt x="1287" y="540"/>
                    </a:lnTo>
                    <a:lnTo>
                      <a:pt x="1201" y="580"/>
                    </a:lnTo>
                    <a:lnTo>
                      <a:pt x="1088" y="658"/>
                    </a:lnTo>
                    <a:lnTo>
                      <a:pt x="931" y="717"/>
                    </a:lnTo>
                    <a:lnTo>
                      <a:pt x="850" y="721"/>
                    </a:lnTo>
                    <a:lnTo>
                      <a:pt x="772" y="698"/>
                    </a:lnTo>
                    <a:lnTo>
                      <a:pt x="696" y="641"/>
                    </a:lnTo>
                    <a:lnTo>
                      <a:pt x="529" y="443"/>
                    </a:lnTo>
                    <a:lnTo>
                      <a:pt x="426" y="358"/>
                    </a:lnTo>
                    <a:lnTo>
                      <a:pt x="263" y="248"/>
                    </a:lnTo>
                    <a:lnTo>
                      <a:pt x="136" y="97"/>
                    </a:lnTo>
                    <a:lnTo>
                      <a:pt x="48" y="0"/>
                    </a:lnTo>
                    <a:lnTo>
                      <a:pt x="0" y="134"/>
                    </a:lnTo>
                    <a:lnTo>
                      <a:pt x="41" y="187"/>
                    </a:lnTo>
                    <a:lnTo>
                      <a:pt x="85" y="231"/>
                    </a:lnTo>
                    <a:lnTo>
                      <a:pt x="172" y="291"/>
                    </a:lnTo>
                    <a:lnTo>
                      <a:pt x="272" y="403"/>
                    </a:lnTo>
                    <a:lnTo>
                      <a:pt x="391" y="500"/>
                    </a:lnTo>
                    <a:lnTo>
                      <a:pt x="494" y="580"/>
                    </a:lnTo>
                    <a:lnTo>
                      <a:pt x="578" y="677"/>
                    </a:lnTo>
                    <a:lnTo>
                      <a:pt x="651" y="717"/>
                    </a:lnTo>
                    <a:lnTo>
                      <a:pt x="754" y="769"/>
                    </a:lnTo>
                    <a:lnTo>
                      <a:pt x="806" y="846"/>
                    </a:lnTo>
                    <a:lnTo>
                      <a:pt x="833" y="920"/>
                    </a:lnTo>
                    <a:lnTo>
                      <a:pt x="883" y="920"/>
                    </a:lnTo>
                    <a:lnTo>
                      <a:pt x="963" y="871"/>
                    </a:lnTo>
                    <a:lnTo>
                      <a:pt x="1049" y="863"/>
                    </a:lnTo>
                    <a:lnTo>
                      <a:pt x="1473" y="654"/>
                    </a:lnTo>
                    <a:lnTo>
                      <a:pt x="1546" y="563"/>
                    </a:lnTo>
                    <a:lnTo>
                      <a:pt x="1501" y="50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978" name="Group 11"/>
              <p:cNvGrpSpPr>
                <a:grpSpLocks/>
              </p:cNvGrpSpPr>
              <p:nvPr/>
            </p:nvGrpSpPr>
            <p:grpSpPr bwMode="auto">
              <a:xfrm>
                <a:off x="1390" y="1783"/>
                <a:ext cx="2672" cy="1694"/>
                <a:chOff x="1390" y="1783"/>
                <a:chExt cx="2672" cy="1694"/>
              </a:xfrm>
            </p:grpSpPr>
            <p:sp>
              <p:nvSpPr>
                <p:cNvPr id="40979" name="Freeform 12"/>
                <p:cNvSpPr>
                  <a:spLocks/>
                </p:cNvSpPr>
                <p:nvPr/>
              </p:nvSpPr>
              <p:spPr bwMode="auto">
                <a:xfrm>
                  <a:off x="1435" y="2166"/>
                  <a:ext cx="1483" cy="1123"/>
                </a:xfrm>
                <a:custGeom>
                  <a:avLst/>
                  <a:gdLst>
                    <a:gd name="T0" fmla="*/ 683 w 1483"/>
                    <a:gd name="T1" fmla="*/ 30 h 1123"/>
                    <a:gd name="T2" fmla="*/ 725 w 1483"/>
                    <a:gd name="T3" fmla="*/ 4 h 1123"/>
                    <a:gd name="T4" fmla="*/ 758 w 1483"/>
                    <a:gd name="T5" fmla="*/ 0 h 1123"/>
                    <a:gd name="T6" fmla="*/ 778 w 1483"/>
                    <a:gd name="T7" fmla="*/ 22 h 1123"/>
                    <a:gd name="T8" fmla="*/ 762 w 1483"/>
                    <a:gd name="T9" fmla="*/ 49 h 1123"/>
                    <a:gd name="T10" fmla="*/ 664 w 1483"/>
                    <a:gd name="T11" fmla="*/ 72 h 1123"/>
                    <a:gd name="T12" fmla="*/ 521 w 1483"/>
                    <a:gd name="T13" fmla="*/ 80 h 1123"/>
                    <a:gd name="T14" fmla="*/ 393 w 1483"/>
                    <a:gd name="T15" fmla="*/ 121 h 1123"/>
                    <a:gd name="T16" fmla="*/ 268 w 1483"/>
                    <a:gd name="T17" fmla="*/ 170 h 1123"/>
                    <a:gd name="T18" fmla="*/ 166 w 1483"/>
                    <a:gd name="T19" fmla="*/ 235 h 1123"/>
                    <a:gd name="T20" fmla="*/ 90 w 1483"/>
                    <a:gd name="T21" fmla="*/ 291 h 1123"/>
                    <a:gd name="T22" fmla="*/ 49 w 1483"/>
                    <a:gd name="T23" fmla="*/ 340 h 1123"/>
                    <a:gd name="T24" fmla="*/ 53 w 1483"/>
                    <a:gd name="T25" fmla="*/ 378 h 1123"/>
                    <a:gd name="T26" fmla="*/ 132 w 1483"/>
                    <a:gd name="T27" fmla="*/ 469 h 1123"/>
                    <a:gd name="T28" fmla="*/ 189 w 1483"/>
                    <a:gd name="T29" fmla="*/ 536 h 1123"/>
                    <a:gd name="T30" fmla="*/ 250 w 1483"/>
                    <a:gd name="T31" fmla="*/ 609 h 1123"/>
                    <a:gd name="T32" fmla="*/ 336 w 1483"/>
                    <a:gd name="T33" fmla="*/ 661 h 1123"/>
                    <a:gd name="T34" fmla="*/ 422 w 1483"/>
                    <a:gd name="T35" fmla="*/ 730 h 1123"/>
                    <a:gd name="T36" fmla="*/ 517 w 1483"/>
                    <a:gd name="T37" fmla="*/ 810 h 1123"/>
                    <a:gd name="T38" fmla="*/ 596 w 1483"/>
                    <a:gd name="T39" fmla="*/ 896 h 1123"/>
                    <a:gd name="T40" fmla="*/ 676 w 1483"/>
                    <a:gd name="T41" fmla="*/ 976 h 1123"/>
                    <a:gd name="T42" fmla="*/ 748 w 1483"/>
                    <a:gd name="T43" fmla="*/ 1044 h 1123"/>
                    <a:gd name="T44" fmla="*/ 815 w 1483"/>
                    <a:gd name="T45" fmla="*/ 1078 h 1123"/>
                    <a:gd name="T46" fmla="*/ 875 w 1483"/>
                    <a:gd name="T47" fmla="*/ 1078 h 1123"/>
                    <a:gd name="T48" fmla="*/ 973 w 1483"/>
                    <a:gd name="T49" fmla="*/ 1048 h 1123"/>
                    <a:gd name="T50" fmla="*/ 1084 w 1483"/>
                    <a:gd name="T51" fmla="*/ 1007 h 1123"/>
                    <a:gd name="T52" fmla="*/ 1185 w 1483"/>
                    <a:gd name="T53" fmla="*/ 927 h 1123"/>
                    <a:gd name="T54" fmla="*/ 1268 w 1483"/>
                    <a:gd name="T55" fmla="*/ 896 h 1123"/>
                    <a:gd name="T56" fmla="*/ 1370 w 1483"/>
                    <a:gd name="T57" fmla="*/ 862 h 1123"/>
                    <a:gd name="T58" fmla="*/ 1461 w 1483"/>
                    <a:gd name="T59" fmla="*/ 855 h 1123"/>
                    <a:gd name="T60" fmla="*/ 1483 w 1483"/>
                    <a:gd name="T61" fmla="*/ 870 h 1123"/>
                    <a:gd name="T62" fmla="*/ 1471 w 1483"/>
                    <a:gd name="T63" fmla="*/ 904 h 1123"/>
                    <a:gd name="T64" fmla="*/ 1393 w 1483"/>
                    <a:gd name="T65" fmla="*/ 919 h 1123"/>
                    <a:gd name="T66" fmla="*/ 1287 w 1483"/>
                    <a:gd name="T67" fmla="*/ 935 h 1123"/>
                    <a:gd name="T68" fmla="*/ 1208 w 1483"/>
                    <a:gd name="T69" fmla="*/ 972 h 1123"/>
                    <a:gd name="T70" fmla="*/ 1129 w 1483"/>
                    <a:gd name="T71" fmla="*/ 1003 h 1123"/>
                    <a:gd name="T72" fmla="*/ 1061 w 1483"/>
                    <a:gd name="T73" fmla="*/ 1052 h 1123"/>
                    <a:gd name="T74" fmla="*/ 977 w 1483"/>
                    <a:gd name="T75" fmla="*/ 1093 h 1123"/>
                    <a:gd name="T76" fmla="*/ 891 w 1483"/>
                    <a:gd name="T77" fmla="*/ 1119 h 1123"/>
                    <a:gd name="T78" fmla="*/ 807 w 1483"/>
                    <a:gd name="T79" fmla="*/ 1123 h 1123"/>
                    <a:gd name="T80" fmla="*/ 758 w 1483"/>
                    <a:gd name="T81" fmla="*/ 1105 h 1123"/>
                    <a:gd name="T82" fmla="*/ 695 w 1483"/>
                    <a:gd name="T83" fmla="*/ 1066 h 1123"/>
                    <a:gd name="T84" fmla="*/ 631 w 1483"/>
                    <a:gd name="T85" fmla="*/ 1003 h 1123"/>
                    <a:gd name="T86" fmla="*/ 555 w 1483"/>
                    <a:gd name="T87" fmla="*/ 904 h 1123"/>
                    <a:gd name="T88" fmla="*/ 475 w 1483"/>
                    <a:gd name="T89" fmla="*/ 821 h 1123"/>
                    <a:gd name="T90" fmla="*/ 396 w 1483"/>
                    <a:gd name="T91" fmla="*/ 757 h 1123"/>
                    <a:gd name="T92" fmla="*/ 321 w 1483"/>
                    <a:gd name="T93" fmla="*/ 704 h 1123"/>
                    <a:gd name="T94" fmla="*/ 238 w 1483"/>
                    <a:gd name="T95" fmla="*/ 651 h 1123"/>
                    <a:gd name="T96" fmla="*/ 170 w 1483"/>
                    <a:gd name="T97" fmla="*/ 583 h 1123"/>
                    <a:gd name="T98" fmla="*/ 109 w 1483"/>
                    <a:gd name="T99" fmla="*/ 503 h 1123"/>
                    <a:gd name="T100" fmla="*/ 53 w 1483"/>
                    <a:gd name="T101" fmla="*/ 442 h 1123"/>
                    <a:gd name="T102" fmla="*/ 4 w 1483"/>
                    <a:gd name="T103" fmla="*/ 378 h 1123"/>
                    <a:gd name="T104" fmla="*/ 0 w 1483"/>
                    <a:gd name="T105" fmla="*/ 329 h 1123"/>
                    <a:gd name="T106" fmla="*/ 15 w 1483"/>
                    <a:gd name="T107" fmla="*/ 295 h 1123"/>
                    <a:gd name="T108" fmla="*/ 102 w 1483"/>
                    <a:gd name="T109" fmla="*/ 227 h 1123"/>
                    <a:gd name="T110" fmla="*/ 203 w 1483"/>
                    <a:gd name="T111" fmla="*/ 159 h 1123"/>
                    <a:gd name="T112" fmla="*/ 313 w 1483"/>
                    <a:gd name="T113" fmla="*/ 113 h 1123"/>
                    <a:gd name="T114" fmla="*/ 434 w 1483"/>
                    <a:gd name="T115" fmla="*/ 72 h 1123"/>
                    <a:gd name="T116" fmla="*/ 547 w 1483"/>
                    <a:gd name="T117" fmla="*/ 45 h 1123"/>
                    <a:gd name="T118" fmla="*/ 645 w 1483"/>
                    <a:gd name="T119" fmla="*/ 34 h 1123"/>
                    <a:gd name="T120" fmla="*/ 683 w 1483"/>
                    <a:gd name="T121" fmla="*/ 30 h 11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3"/>
                    <a:gd name="T184" fmla="*/ 0 h 1123"/>
                    <a:gd name="T185" fmla="*/ 1483 w 1483"/>
                    <a:gd name="T186" fmla="*/ 1123 h 11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3" h="1123">
                      <a:moveTo>
                        <a:pt x="683" y="30"/>
                      </a:moveTo>
                      <a:lnTo>
                        <a:pt x="725" y="4"/>
                      </a:lnTo>
                      <a:lnTo>
                        <a:pt x="758" y="0"/>
                      </a:lnTo>
                      <a:lnTo>
                        <a:pt x="778" y="22"/>
                      </a:lnTo>
                      <a:lnTo>
                        <a:pt x="762" y="49"/>
                      </a:lnTo>
                      <a:lnTo>
                        <a:pt x="664" y="72"/>
                      </a:lnTo>
                      <a:lnTo>
                        <a:pt x="521" y="80"/>
                      </a:lnTo>
                      <a:lnTo>
                        <a:pt x="393" y="121"/>
                      </a:lnTo>
                      <a:lnTo>
                        <a:pt x="268" y="170"/>
                      </a:lnTo>
                      <a:lnTo>
                        <a:pt x="166" y="235"/>
                      </a:lnTo>
                      <a:lnTo>
                        <a:pt x="90" y="291"/>
                      </a:lnTo>
                      <a:lnTo>
                        <a:pt x="49" y="340"/>
                      </a:lnTo>
                      <a:lnTo>
                        <a:pt x="53" y="378"/>
                      </a:lnTo>
                      <a:lnTo>
                        <a:pt x="132" y="469"/>
                      </a:lnTo>
                      <a:lnTo>
                        <a:pt x="189" y="536"/>
                      </a:lnTo>
                      <a:lnTo>
                        <a:pt x="250" y="609"/>
                      </a:lnTo>
                      <a:lnTo>
                        <a:pt x="336" y="661"/>
                      </a:lnTo>
                      <a:lnTo>
                        <a:pt x="422" y="730"/>
                      </a:lnTo>
                      <a:lnTo>
                        <a:pt x="517" y="810"/>
                      </a:lnTo>
                      <a:lnTo>
                        <a:pt x="596" y="896"/>
                      </a:lnTo>
                      <a:lnTo>
                        <a:pt x="676" y="976"/>
                      </a:lnTo>
                      <a:lnTo>
                        <a:pt x="748" y="1044"/>
                      </a:lnTo>
                      <a:lnTo>
                        <a:pt x="815" y="1078"/>
                      </a:lnTo>
                      <a:lnTo>
                        <a:pt x="875" y="1078"/>
                      </a:lnTo>
                      <a:lnTo>
                        <a:pt x="973" y="1048"/>
                      </a:lnTo>
                      <a:lnTo>
                        <a:pt x="1084" y="1007"/>
                      </a:lnTo>
                      <a:lnTo>
                        <a:pt x="1185" y="927"/>
                      </a:lnTo>
                      <a:lnTo>
                        <a:pt x="1268" y="896"/>
                      </a:lnTo>
                      <a:lnTo>
                        <a:pt x="1370" y="862"/>
                      </a:lnTo>
                      <a:lnTo>
                        <a:pt x="1461" y="855"/>
                      </a:lnTo>
                      <a:lnTo>
                        <a:pt x="1483" y="870"/>
                      </a:lnTo>
                      <a:lnTo>
                        <a:pt x="1471" y="904"/>
                      </a:lnTo>
                      <a:lnTo>
                        <a:pt x="1393" y="919"/>
                      </a:lnTo>
                      <a:lnTo>
                        <a:pt x="1287" y="935"/>
                      </a:lnTo>
                      <a:lnTo>
                        <a:pt x="1208" y="972"/>
                      </a:lnTo>
                      <a:lnTo>
                        <a:pt x="1129" y="1003"/>
                      </a:lnTo>
                      <a:lnTo>
                        <a:pt x="1061" y="1052"/>
                      </a:lnTo>
                      <a:lnTo>
                        <a:pt x="977" y="1093"/>
                      </a:lnTo>
                      <a:lnTo>
                        <a:pt x="891" y="1119"/>
                      </a:lnTo>
                      <a:lnTo>
                        <a:pt x="807" y="1123"/>
                      </a:lnTo>
                      <a:lnTo>
                        <a:pt x="758" y="1105"/>
                      </a:lnTo>
                      <a:lnTo>
                        <a:pt x="695" y="1066"/>
                      </a:lnTo>
                      <a:lnTo>
                        <a:pt x="631" y="1003"/>
                      </a:lnTo>
                      <a:lnTo>
                        <a:pt x="555" y="904"/>
                      </a:lnTo>
                      <a:lnTo>
                        <a:pt x="475" y="821"/>
                      </a:lnTo>
                      <a:lnTo>
                        <a:pt x="396" y="757"/>
                      </a:lnTo>
                      <a:lnTo>
                        <a:pt x="321" y="704"/>
                      </a:lnTo>
                      <a:lnTo>
                        <a:pt x="238" y="651"/>
                      </a:lnTo>
                      <a:lnTo>
                        <a:pt x="170" y="583"/>
                      </a:lnTo>
                      <a:lnTo>
                        <a:pt x="109" y="503"/>
                      </a:lnTo>
                      <a:lnTo>
                        <a:pt x="53" y="442"/>
                      </a:lnTo>
                      <a:lnTo>
                        <a:pt x="4" y="378"/>
                      </a:lnTo>
                      <a:lnTo>
                        <a:pt x="0" y="329"/>
                      </a:lnTo>
                      <a:lnTo>
                        <a:pt x="15" y="295"/>
                      </a:lnTo>
                      <a:lnTo>
                        <a:pt x="102" y="227"/>
                      </a:lnTo>
                      <a:lnTo>
                        <a:pt x="203" y="159"/>
                      </a:lnTo>
                      <a:lnTo>
                        <a:pt x="313" y="113"/>
                      </a:lnTo>
                      <a:lnTo>
                        <a:pt x="434" y="72"/>
                      </a:lnTo>
                      <a:lnTo>
                        <a:pt x="547" y="45"/>
                      </a:lnTo>
                      <a:lnTo>
                        <a:pt x="645" y="34"/>
                      </a:lnTo>
                      <a:lnTo>
                        <a:pt x="68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0" name="Freeform 13"/>
                <p:cNvSpPr>
                  <a:spLocks/>
                </p:cNvSpPr>
                <p:nvPr/>
              </p:nvSpPr>
              <p:spPr bwMode="auto">
                <a:xfrm>
                  <a:off x="1390" y="2526"/>
                  <a:ext cx="1569" cy="951"/>
                </a:xfrm>
                <a:custGeom>
                  <a:avLst/>
                  <a:gdLst>
                    <a:gd name="T0" fmla="*/ 15 w 1569"/>
                    <a:gd name="T1" fmla="*/ 76 h 951"/>
                    <a:gd name="T2" fmla="*/ 49 w 1569"/>
                    <a:gd name="T3" fmla="*/ 0 h 951"/>
                    <a:gd name="T4" fmla="*/ 57 w 1569"/>
                    <a:gd name="T5" fmla="*/ 102 h 951"/>
                    <a:gd name="T6" fmla="*/ 109 w 1569"/>
                    <a:gd name="T7" fmla="*/ 223 h 951"/>
                    <a:gd name="T8" fmla="*/ 256 w 1569"/>
                    <a:gd name="T9" fmla="*/ 364 h 951"/>
                    <a:gd name="T10" fmla="*/ 418 w 1569"/>
                    <a:gd name="T11" fmla="*/ 500 h 951"/>
                    <a:gd name="T12" fmla="*/ 600 w 1569"/>
                    <a:gd name="T13" fmla="*/ 658 h 951"/>
                    <a:gd name="T14" fmla="*/ 773 w 1569"/>
                    <a:gd name="T15" fmla="*/ 765 h 951"/>
                    <a:gd name="T16" fmla="*/ 891 w 1569"/>
                    <a:gd name="T17" fmla="*/ 807 h 951"/>
                    <a:gd name="T18" fmla="*/ 1049 w 1569"/>
                    <a:gd name="T19" fmla="*/ 769 h 951"/>
                    <a:gd name="T20" fmla="*/ 1192 w 1569"/>
                    <a:gd name="T21" fmla="*/ 705 h 951"/>
                    <a:gd name="T22" fmla="*/ 1350 w 1569"/>
                    <a:gd name="T23" fmla="*/ 629 h 951"/>
                    <a:gd name="T24" fmla="*/ 1411 w 1569"/>
                    <a:gd name="T25" fmla="*/ 591 h 951"/>
                    <a:gd name="T26" fmla="*/ 1445 w 1569"/>
                    <a:gd name="T27" fmla="*/ 632 h 951"/>
                    <a:gd name="T28" fmla="*/ 1215 w 1569"/>
                    <a:gd name="T29" fmla="*/ 728 h 951"/>
                    <a:gd name="T30" fmla="*/ 1090 w 1569"/>
                    <a:gd name="T31" fmla="*/ 781 h 951"/>
                    <a:gd name="T32" fmla="*/ 891 w 1569"/>
                    <a:gd name="T33" fmla="*/ 826 h 951"/>
                    <a:gd name="T34" fmla="*/ 864 w 1569"/>
                    <a:gd name="T35" fmla="*/ 902 h 951"/>
                    <a:gd name="T36" fmla="*/ 973 w 1569"/>
                    <a:gd name="T37" fmla="*/ 863 h 951"/>
                    <a:gd name="T38" fmla="*/ 1098 w 1569"/>
                    <a:gd name="T39" fmla="*/ 840 h 951"/>
                    <a:gd name="T40" fmla="*/ 1309 w 1569"/>
                    <a:gd name="T41" fmla="*/ 742 h 951"/>
                    <a:gd name="T42" fmla="*/ 1471 w 1569"/>
                    <a:gd name="T43" fmla="*/ 655 h 951"/>
                    <a:gd name="T44" fmla="*/ 1565 w 1569"/>
                    <a:gd name="T45" fmla="*/ 572 h 951"/>
                    <a:gd name="T46" fmla="*/ 1555 w 1569"/>
                    <a:gd name="T47" fmla="*/ 629 h 951"/>
                    <a:gd name="T48" fmla="*/ 1415 w 1569"/>
                    <a:gd name="T49" fmla="*/ 724 h 951"/>
                    <a:gd name="T50" fmla="*/ 1223 w 1569"/>
                    <a:gd name="T51" fmla="*/ 814 h 951"/>
                    <a:gd name="T52" fmla="*/ 1060 w 1569"/>
                    <a:gd name="T53" fmla="*/ 898 h 951"/>
                    <a:gd name="T54" fmla="*/ 898 w 1569"/>
                    <a:gd name="T55" fmla="*/ 951 h 951"/>
                    <a:gd name="T56" fmla="*/ 811 w 1569"/>
                    <a:gd name="T57" fmla="*/ 924 h 951"/>
                    <a:gd name="T58" fmla="*/ 728 w 1569"/>
                    <a:gd name="T59" fmla="*/ 783 h 951"/>
                    <a:gd name="T60" fmla="*/ 574 w 1569"/>
                    <a:gd name="T61" fmla="*/ 701 h 951"/>
                    <a:gd name="T62" fmla="*/ 400 w 1569"/>
                    <a:gd name="T63" fmla="*/ 542 h 951"/>
                    <a:gd name="T64" fmla="*/ 234 w 1569"/>
                    <a:gd name="T65" fmla="*/ 390 h 951"/>
                    <a:gd name="T66" fmla="*/ 80 w 1569"/>
                    <a:gd name="T67" fmla="*/ 243 h 951"/>
                    <a:gd name="T68" fmla="*/ 0 w 1569"/>
                    <a:gd name="T69" fmla="*/ 129 h 9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9"/>
                    <a:gd name="T106" fmla="*/ 0 h 951"/>
                    <a:gd name="T107" fmla="*/ 1569 w 1569"/>
                    <a:gd name="T108" fmla="*/ 951 h 9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9" h="951">
                      <a:moveTo>
                        <a:pt x="0" y="129"/>
                      </a:moveTo>
                      <a:lnTo>
                        <a:pt x="15" y="76"/>
                      </a:lnTo>
                      <a:lnTo>
                        <a:pt x="27" y="26"/>
                      </a:lnTo>
                      <a:lnTo>
                        <a:pt x="49" y="0"/>
                      </a:lnTo>
                      <a:lnTo>
                        <a:pt x="84" y="34"/>
                      </a:lnTo>
                      <a:lnTo>
                        <a:pt x="57" y="102"/>
                      </a:lnTo>
                      <a:lnTo>
                        <a:pt x="41" y="143"/>
                      </a:lnTo>
                      <a:lnTo>
                        <a:pt x="109" y="223"/>
                      </a:lnTo>
                      <a:lnTo>
                        <a:pt x="189" y="284"/>
                      </a:lnTo>
                      <a:lnTo>
                        <a:pt x="256" y="364"/>
                      </a:lnTo>
                      <a:lnTo>
                        <a:pt x="332" y="439"/>
                      </a:lnTo>
                      <a:lnTo>
                        <a:pt x="418" y="500"/>
                      </a:lnTo>
                      <a:lnTo>
                        <a:pt x="502" y="568"/>
                      </a:lnTo>
                      <a:lnTo>
                        <a:pt x="600" y="658"/>
                      </a:lnTo>
                      <a:lnTo>
                        <a:pt x="682" y="724"/>
                      </a:lnTo>
                      <a:lnTo>
                        <a:pt x="773" y="765"/>
                      </a:lnTo>
                      <a:lnTo>
                        <a:pt x="822" y="830"/>
                      </a:lnTo>
                      <a:lnTo>
                        <a:pt x="891" y="807"/>
                      </a:lnTo>
                      <a:lnTo>
                        <a:pt x="988" y="777"/>
                      </a:lnTo>
                      <a:lnTo>
                        <a:pt x="1049" y="769"/>
                      </a:lnTo>
                      <a:lnTo>
                        <a:pt x="1113" y="720"/>
                      </a:lnTo>
                      <a:lnTo>
                        <a:pt x="1192" y="705"/>
                      </a:lnTo>
                      <a:lnTo>
                        <a:pt x="1275" y="652"/>
                      </a:lnTo>
                      <a:lnTo>
                        <a:pt x="1350" y="629"/>
                      </a:lnTo>
                      <a:lnTo>
                        <a:pt x="1377" y="609"/>
                      </a:lnTo>
                      <a:lnTo>
                        <a:pt x="1411" y="591"/>
                      </a:lnTo>
                      <a:lnTo>
                        <a:pt x="1471" y="568"/>
                      </a:lnTo>
                      <a:lnTo>
                        <a:pt x="1445" y="632"/>
                      </a:lnTo>
                      <a:lnTo>
                        <a:pt x="1301" y="674"/>
                      </a:lnTo>
                      <a:lnTo>
                        <a:pt x="1215" y="728"/>
                      </a:lnTo>
                      <a:lnTo>
                        <a:pt x="1139" y="746"/>
                      </a:lnTo>
                      <a:lnTo>
                        <a:pt x="1090" y="781"/>
                      </a:lnTo>
                      <a:lnTo>
                        <a:pt x="1018" y="807"/>
                      </a:lnTo>
                      <a:lnTo>
                        <a:pt x="891" y="826"/>
                      </a:lnTo>
                      <a:lnTo>
                        <a:pt x="844" y="852"/>
                      </a:lnTo>
                      <a:lnTo>
                        <a:pt x="864" y="902"/>
                      </a:lnTo>
                      <a:lnTo>
                        <a:pt x="898" y="909"/>
                      </a:lnTo>
                      <a:lnTo>
                        <a:pt x="973" y="863"/>
                      </a:lnTo>
                      <a:lnTo>
                        <a:pt x="1037" y="860"/>
                      </a:lnTo>
                      <a:lnTo>
                        <a:pt x="1098" y="840"/>
                      </a:lnTo>
                      <a:lnTo>
                        <a:pt x="1178" y="803"/>
                      </a:lnTo>
                      <a:lnTo>
                        <a:pt x="1309" y="742"/>
                      </a:lnTo>
                      <a:lnTo>
                        <a:pt x="1389" y="697"/>
                      </a:lnTo>
                      <a:lnTo>
                        <a:pt x="1471" y="655"/>
                      </a:lnTo>
                      <a:lnTo>
                        <a:pt x="1524" y="587"/>
                      </a:lnTo>
                      <a:lnTo>
                        <a:pt x="1565" y="572"/>
                      </a:lnTo>
                      <a:lnTo>
                        <a:pt x="1569" y="591"/>
                      </a:lnTo>
                      <a:lnTo>
                        <a:pt x="1555" y="629"/>
                      </a:lnTo>
                      <a:lnTo>
                        <a:pt x="1486" y="685"/>
                      </a:lnTo>
                      <a:lnTo>
                        <a:pt x="1415" y="724"/>
                      </a:lnTo>
                      <a:lnTo>
                        <a:pt x="1324" y="769"/>
                      </a:lnTo>
                      <a:lnTo>
                        <a:pt x="1223" y="814"/>
                      </a:lnTo>
                      <a:lnTo>
                        <a:pt x="1113" y="871"/>
                      </a:lnTo>
                      <a:lnTo>
                        <a:pt x="1060" y="898"/>
                      </a:lnTo>
                      <a:lnTo>
                        <a:pt x="969" y="898"/>
                      </a:lnTo>
                      <a:lnTo>
                        <a:pt x="898" y="951"/>
                      </a:lnTo>
                      <a:lnTo>
                        <a:pt x="844" y="951"/>
                      </a:lnTo>
                      <a:lnTo>
                        <a:pt x="811" y="924"/>
                      </a:lnTo>
                      <a:lnTo>
                        <a:pt x="797" y="860"/>
                      </a:lnTo>
                      <a:lnTo>
                        <a:pt x="728" y="783"/>
                      </a:lnTo>
                      <a:lnTo>
                        <a:pt x="664" y="761"/>
                      </a:lnTo>
                      <a:lnTo>
                        <a:pt x="574" y="701"/>
                      </a:lnTo>
                      <a:lnTo>
                        <a:pt x="487" y="603"/>
                      </a:lnTo>
                      <a:lnTo>
                        <a:pt x="400" y="542"/>
                      </a:lnTo>
                      <a:lnTo>
                        <a:pt x="321" y="470"/>
                      </a:lnTo>
                      <a:lnTo>
                        <a:pt x="234" y="390"/>
                      </a:lnTo>
                      <a:lnTo>
                        <a:pt x="158" y="307"/>
                      </a:lnTo>
                      <a:lnTo>
                        <a:pt x="80" y="243"/>
                      </a:lnTo>
                      <a:lnTo>
                        <a:pt x="4" y="17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1" name="Freeform 14"/>
                <p:cNvSpPr>
                  <a:spLocks/>
                </p:cNvSpPr>
                <p:nvPr/>
              </p:nvSpPr>
              <p:spPr bwMode="auto">
                <a:xfrm>
                  <a:off x="2219" y="2109"/>
                  <a:ext cx="284" cy="168"/>
                </a:xfrm>
                <a:custGeom>
                  <a:avLst/>
                  <a:gdLst>
                    <a:gd name="T0" fmla="*/ 0 w 284"/>
                    <a:gd name="T1" fmla="*/ 137 h 168"/>
                    <a:gd name="T2" fmla="*/ 12 w 284"/>
                    <a:gd name="T3" fmla="*/ 76 h 168"/>
                    <a:gd name="T4" fmla="*/ 38 w 284"/>
                    <a:gd name="T5" fmla="*/ 36 h 168"/>
                    <a:gd name="T6" fmla="*/ 100 w 284"/>
                    <a:gd name="T7" fmla="*/ 8 h 168"/>
                    <a:gd name="T8" fmla="*/ 143 w 284"/>
                    <a:gd name="T9" fmla="*/ 0 h 168"/>
                    <a:gd name="T10" fmla="*/ 201 w 284"/>
                    <a:gd name="T11" fmla="*/ 4 h 168"/>
                    <a:gd name="T12" fmla="*/ 241 w 284"/>
                    <a:gd name="T13" fmla="*/ 8 h 168"/>
                    <a:gd name="T14" fmla="*/ 264 w 284"/>
                    <a:gd name="T15" fmla="*/ 32 h 168"/>
                    <a:gd name="T16" fmla="*/ 284 w 284"/>
                    <a:gd name="T17" fmla="*/ 64 h 168"/>
                    <a:gd name="T18" fmla="*/ 253 w 284"/>
                    <a:gd name="T19" fmla="*/ 85 h 168"/>
                    <a:gd name="T20" fmla="*/ 217 w 284"/>
                    <a:gd name="T21" fmla="*/ 56 h 168"/>
                    <a:gd name="T22" fmla="*/ 179 w 284"/>
                    <a:gd name="T23" fmla="*/ 32 h 168"/>
                    <a:gd name="T24" fmla="*/ 112 w 284"/>
                    <a:gd name="T25" fmla="*/ 36 h 168"/>
                    <a:gd name="T26" fmla="*/ 66 w 284"/>
                    <a:gd name="T27" fmla="*/ 64 h 168"/>
                    <a:gd name="T28" fmla="*/ 46 w 284"/>
                    <a:gd name="T29" fmla="*/ 101 h 168"/>
                    <a:gd name="T30" fmla="*/ 46 w 284"/>
                    <a:gd name="T31" fmla="*/ 137 h 168"/>
                    <a:gd name="T32" fmla="*/ 46 w 284"/>
                    <a:gd name="T33" fmla="*/ 168 h 168"/>
                    <a:gd name="T34" fmla="*/ 15 w 284"/>
                    <a:gd name="T35" fmla="*/ 168 h 168"/>
                    <a:gd name="T36" fmla="*/ 0 w 284"/>
                    <a:gd name="T37" fmla="*/ 137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8"/>
                    <a:gd name="T59" fmla="*/ 284 w 28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8">
                      <a:moveTo>
                        <a:pt x="0" y="137"/>
                      </a:moveTo>
                      <a:lnTo>
                        <a:pt x="12" y="76"/>
                      </a:lnTo>
                      <a:lnTo>
                        <a:pt x="38" y="36"/>
                      </a:lnTo>
                      <a:lnTo>
                        <a:pt x="100" y="8"/>
                      </a:lnTo>
                      <a:lnTo>
                        <a:pt x="143" y="0"/>
                      </a:lnTo>
                      <a:lnTo>
                        <a:pt x="201" y="4"/>
                      </a:lnTo>
                      <a:lnTo>
                        <a:pt x="241" y="8"/>
                      </a:lnTo>
                      <a:lnTo>
                        <a:pt x="264" y="32"/>
                      </a:lnTo>
                      <a:lnTo>
                        <a:pt x="284" y="64"/>
                      </a:lnTo>
                      <a:lnTo>
                        <a:pt x="253" y="85"/>
                      </a:lnTo>
                      <a:lnTo>
                        <a:pt x="217" y="56"/>
                      </a:lnTo>
                      <a:lnTo>
                        <a:pt x="179" y="32"/>
                      </a:lnTo>
                      <a:lnTo>
                        <a:pt x="112" y="36"/>
                      </a:lnTo>
                      <a:lnTo>
                        <a:pt x="66" y="64"/>
                      </a:lnTo>
                      <a:lnTo>
                        <a:pt x="46" y="101"/>
                      </a:lnTo>
                      <a:lnTo>
                        <a:pt x="46" y="137"/>
                      </a:lnTo>
                      <a:lnTo>
                        <a:pt x="46" y="168"/>
                      </a:lnTo>
                      <a:lnTo>
                        <a:pt x="15" y="168"/>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2" name="Freeform 15"/>
                <p:cNvSpPr>
                  <a:spLocks/>
                </p:cNvSpPr>
                <p:nvPr/>
              </p:nvSpPr>
              <p:spPr bwMode="auto">
                <a:xfrm>
                  <a:off x="2301" y="2187"/>
                  <a:ext cx="284" cy="169"/>
                </a:xfrm>
                <a:custGeom>
                  <a:avLst/>
                  <a:gdLst>
                    <a:gd name="T0" fmla="*/ 0 w 284"/>
                    <a:gd name="T1" fmla="*/ 137 h 169"/>
                    <a:gd name="T2" fmla="*/ 12 w 284"/>
                    <a:gd name="T3" fmla="*/ 76 h 169"/>
                    <a:gd name="T4" fmla="*/ 38 w 284"/>
                    <a:gd name="T5" fmla="*/ 36 h 169"/>
                    <a:gd name="T6" fmla="*/ 101 w 284"/>
                    <a:gd name="T7" fmla="*/ 8 h 169"/>
                    <a:gd name="T8" fmla="*/ 143 w 284"/>
                    <a:gd name="T9" fmla="*/ 0 h 169"/>
                    <a:gd name="T10" fmla="*/ 202 w 284"/>
                    <a:gd name="T11" fmla="*/ 4 h 169"/>
                    <a:gd name="T12" fmla="*/ 242 w 284"/>
                    <a:gd name="T13" fmla="*/ 8 h 169"/>
                    <a:gd name="T14" fmla="*/ 264 w 284"/>
                    <a:gd name="T15" fmla="*/ 32 h 169"/>
                    <a:gd name="T16" fmla="*/ 284 w 284"/>
                    <a:gd name="T17" fmla="*/ 64 h 169"/>
                    <a:gd name="T18" fmla="*/ 253 w 284"/>
                    <a:gd name="T19" fmla="*/ 85 h 169"/>
                    <a:gd name="T20" fmla="*/ 218 w 284"/>
                    <a:gd name="T21" fmla="*/ 56 h 169"/>
                    <a:gd name="T22" fmla="*/ 179 w 284"/>
                    <a:gd name="T23" fmla="*/ 32 h 169"/>
                    <a:gd name="T24" fmla="*/ 113 w 284"/>
                    <a:gd name="T25" fmla="*/ 36 h 169"/>
                    <a:gd name="T26" fmla="*/ 66 w 284"/>
                    <a:gd name="T27" fmla="*/ 64 h 169"/>
                    <a:gd name="T28" fmla="*/ 46 w 284"/>
                    <a:gd name="T29" fmla="*/ 101 h 169"/>
                    <a:gd name="T30" fmla="*/ 46 w 284"/>
                    <a:gd name="T31" fmla="*/ 137 h 169"/>
                    <a:gd name="T32" fmla="*/ 46 w 284"/>
                    <a:gd name="T33" fmla="*/ 169 h 169"/>
                    <a:gd name="T34" fmla="*/ 16 w 284"/>
                    <a:gd name="T35" fmla="*/ 169 h 169"/>
                    <a:gd name="T36" fmla="*/ 0 w 284"/>
                    <a:gd name="T37" fmla="*/ 137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9"/>
                    <a:gd name="T59" fmla="*/ 284 w 28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9">
                      <a:moveTo>
                        <a:pt x="0" y="137"/>
                      </a:moveTo>
                      <a:lnTo>
                        <a:pt x="12" y="76"/>
                      </a:lnTo>
                      <a:lnTo>
                        <a:pt x="38" y="36"/>
                      </a:lnTo>
                      <a:lnTo>
                        <a:pt x="101" y="8"/>
                      </a:lnTo>
                      <a:lnTo>
                        <a:pt x="143" y="0"/>
                      </a:lnTo>
                      <a:lnTo>
                        <a:pt x="202" y="4"/>
                      </a:lnTo>
                      <a:lnTo>
                        <a:pt x="242" y="8"/>
                      </a:lnTo>
                      <a:lnTo>
                        <a:pt x="264" y="32"/>
                      </a:lnTo>
                      <a:lnTo>
                        <a:pt x="284" y="64"/>
                      </a:lnTo>
                      <a:lnTo>
                        <a:pt x="253" y="85"/>
                      </a:lnTo>
                      <a:lnTo>
                        <a:pt x="218" y="56"/>
                      </a:lnTo>
                      <a:lnTo>
                        <a:pt x="179" y="32"/>
                      </a:lnTo>
                      <a:lnTo>
                        <a:pt x="113" y="36"/>
                      </a:lnTo>
                      <a:lnTo>
                        <a:pt x="66" y="64"/>
                      </a:lnTo>
                      <a:lnTo>
                        <a:pt x="46" y="101"/>
                      </a:lnTo>
                      <a:lnTo>
                        <a:pt x="46" y="137"/>
                      </a:lnTo>
                      <a:lnTo>
                        <a:pt x="46" y="169"/>
                      </a:lnTo>
                      <a:lnTo>
                        <a:pt x="16" y="169"/>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3" name="Freeform 16"/>
                <p:cNvSpPr>
                  <a:spLocks/>
                </p:cNvSpPr>
                <p:nvPr/>
              </p:nvSpPr>
              <p:spPr bwMode="auto">
                <a:xfrm>
                  <a:off x="2383" y="2277"/>
                  <a:ext cx="284" cy="169"/>
                </a:xfrm>
                <a:custGeom>
                  <a:avLst/>
                  <a:gdLst>
                    <a:gd name="T0" fmla="*/ 0 w 284"/>
                    <a:gd name="T1" fmla="*/ 137 h 169"/>
                    <a:gd name="T2" fmla="*/ 12 w 284"/>
                    <a:gd name="T3" fmla="*/ 76 h 169"/>
                    <a:gd name="T4" fmla="*/ 39 w 284"/>
                    <a:gd name="T5" fmla="*/ 36 h 169"/>
                    <a:gd name="T6" fmla="*/ 101 w 284"/>
                    <a:gd name="T7" fmla="*/ 8 h 169"/>
                    <a:gd name="T8" fmla="*/ 144 w 284"/>
                    <a:gd name="T9" fmla="*/ 0 h 169"/>
                    <a:gd name="T10" fmla="*/ 202 w 284"/>
                    <a:gd name="T11" fmla="*/ 4 h 169"/>
                    <a:gd name="T12" fmla="*/ 242 w 284"/>
                    <a:gd name="T13" fmla="*/ 8 h 169"/>
                    <a:gd name="T14" fmla="*/ 264 w 284"/>
                    <a:gd name="T15" fmla="*/ 32 h 169"/>
                    <a:gd name="T16" fmla="*/ 284 w 284"/>
                    <a:gd name="T17" fmla="*/ 64 h 169"/>
                    <a:gd name="T18" fmla="*/ 254 w 284"/>
                    <a:gd name="T19" fmla="*/ 85 h 169"/>
                    <a:gd name="T20" fmla="*/ 218 w 284"/>
                    <a:gd name="T21" fmla="*/ 56 h 169"/>
                    <a:gd name="T22" fmla="*/ 179 w 284"/>
                    <a:gd name="T23" fmla="*/ 32 h 169"/>
                    <a:gd name="T24" fmla="*/ 113 w 284"/>
                    <a:gd name="T25" fmla="*/ 36 h 169"/>
                    <a:gd name="T26" fmla="*/ 67 w 284"/>
                    <a:gd name="T27" fmla="*/ 64 h 169"/>
                    <a:gd name="T28" fmla="*/ 47 w 284"/>
                    <a:gd name="T29" fmla="*/ 101 h 169"/>
                    <a:gd name="T30" fmla="*/ 47 w 284"/>
                    <a:gd name="T31" fmla="*/ 137 h 169"/>
                    <a:gd name="T32" fmla="*/ 47 w 284"/>
                    <a:gd name="T33" fmla="*/ 169 h 169"/>
                    <a:gd name="T34" fmla="*/ 16 w 284"/>
                    <a:gd name="T35" fmla="*/ 169 h 169"/>
                    <a:gd name="T36" fmla="*/ 0 w 284"/>
                    <a:gd name="T37" fmla="*/ 137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9"/>
                    <a:gd name="T59" fmla="*/ 284 w 28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9">
                      <a:moveTo>
                        <a:pt x="0" y="137"/>
                      </a:moveTo>
                      <a:lnTo>
                        <a:pt x="12" y="76"/>
                      </a:lnTo>
                      <a:lnTo>
                        <a:pt x="39" y="36"/>
                      </a:lnTo>
                      <a:lnTo>
                        <a:pt x="101" y="8"/>
                      </a:lnTo>
                      <a:lnTo>
                        <a:pt x="144" y="0"/>
                      </a:lnTo>
                      <a:lnTo>
                        <a:pt x="202" y="4"/>
                      </a:lnTo>
                      <a:lnTo>
                        <a:pt x="242" y="8"/>
                      </a:lnTo>
                      <a:lnTo>
                        <a:pt x="264" y="32"/>
                      </a:lnTo>
                      <a:lnTo>
                        <a:pt x="284" y="64"/>
                      </a:lnTo>
                      <a:lnTo>
                        <a:pt x="254" y="85"/>
                      </a:lnTo>
                      <a:lnTo>
                        <a:pt x="218" y="56"/>
                      </a:lnTo>
                      <a:lnTo>
                        <a:pt x="179" y="32"/>
                      </a:lnTo>
                      <a:lnTo>
                        <a:pt x="113" y="36"/>
                      </a:lnTo>
                      <a:lnTo>
                        <a:pt x="67" y="64"/>
                      </a:lnTo>
                      <a:lnTo>
                        <a:pt x="47" y="101"/>
                      </a:lnTo>
                      <a:lnTo>
                        <a:pt x="47" y="137"/>
                      </a:lnTo>
                      <a:lnTo>
                        <a:pt x="47" y="169"/>
                      </a:lnTo>
                      <a:lnTo>
                        <a:pt x="16" y="169"/>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4" name="Freeform 17"/>
                <p:cNvSpPr>
                  <a:spLocks/>
                </p:cNvSpPr>
                <p:nvPr/>
              </p:nvSpPr>
              <p:spPr bwMode="auto">
                <a:xfrm>
                  <a:off x="2477" y="2401"/>
                  <a:ext cx="285" cy="169"/>
                </a:xfrm>
                <a:custGeom>
                  <a:avLst/>
                  <a:gdLst>
                    <a:gd name="T0" fmla="*/ 0 w 285"/>
                    <a:gd name="T1" fmla="*/ 137 h 169"/>
                    <a:gd name="T2" fmla="*/ 12 w 285"/>
                    <a:gd name="T3" fmla="*/ 76 h 169"/>
                    <a:gd name="T4" fmla="*/ 39 w 285"/>
                    <a:gd name="T5" fmla="*/ 36 h 169"/>
                    <a:gd name="T6" fmla="*/ 101 w 285"/>
                    <a:gd name="T7" fmla="*/ 8 h 169"/>
                    <a:gd name="T8" fmla="*/ 144 w 285"/>
                    <a:gd name="T9" fmla="*/ 0 h 169"/>
                    <a:gd name="T10" fmla="*/ 202 w 285"/>
                    <a:gd name="T11" fmla="*/ 4 h 169"/>
                    <a:gd name="T12" fmla="*/ 242 w 285"/>
                    <a:gd name="T13" fmla="*/ 8 h 169"/>
                    <a:gd name="T14" fmla="*/ 265 w 285"/>
                    <a:gd name="T15" fmla="*/ 32 h 169"/>
                    <a:gd name="T16" fmla="*/ 285 w 285"/>
                    <a:gd name="T17" fmla="*/ 64 h 169"/>
                    <a:gd name="T18" fmla="*/ 254 w 285"/>
                    <a:gd name="T19" fmla="*/ 85 h 169"/>
                    <a:gd name="T20" fmla="*/ 218 w 285"/>
                    <a:gd name="T21" fmla="*/ 56 h 169"/>
                    <a:gd name="T22" fmla="*/ 180 w 285"/>
                    <a:gd name="T23" fmla="*/ 32 h 169"/>
                    <a:gd name="T24" fmla="*/ 113 w 285"/>
                    <a:gd name="T25" fmla="*/ 36 h 169"/>
                    <a:gd name="T26" fmla="*/ 67 w 285"/>
                    <a:gd name="T27" fmla="*/ 64 h 169"/>
                    <a:gd name="T28" fmla="*/ 47 w 285"/>
                    <a:gd name="T29" fmla="*/ 101 h 169"/>
                    <a:gd name="T30" fmla="*/ 47 w 285"/>
                    <a:gd name="T31" fmla="*/ 137 h 169"/>
                    <a:gd name="T32" fmla="*/ 47 w 285"/>
                    <a:gd name="T33" fmla="*/ 169 h 169"/>
                    <a:gd name="T34" fmla="*/ 16 w 285"/>
                    <a:gd name="T35" fmla="*/ 169 h 169"/>
                    <a:gd name="T36" fmla="*/ 0 w 285"/>
                    <a:gd name="T37" fmla="*/ 137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5"/>
                    <a:gd name="T58" fmla="*/ 0 h 169"/>
                    <a:gd name="T59" fmla="*/ 285 w 285"/>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5" h="169">
                      <a:moveTo>
                        <a:pt x="0" y="137"/>
                      </a:moveTo>
                      <a:lnTo>
                        <a:pt x="12" y="76"/>
                      </a:lnTo>
                      <a:lnTo>
                        <a:pt x="39" y="36"/>
                      </a:lnTo>
                      <a:lnTo>
                        <a:pt x="101" y="8"/>
                      </a:lnTo>
                      <a:lnTo>
                        <a:pt x="144" y="0"/>
                      </a:lnTo>
                      <a:lnTo>
                        <a:pt x="202" y="4"/>
                      </a:lnTo>
                      <a:lnTo>
                        <a:pt x="242" y="8"/>
                      </a:lnTo>
                      <a:lnTo>
                        <a:pt x="265" y="32"/>
                      </a:lnTo>
                      <a:lnTo>
                        <a:pt x="285" y="64"/>
                      </a:lnTo>
                      <a:lnTo>
                        <a:pt x="254" y="85"/>
                      </a:lnTo>
                      <a:lnTo>
                        <a:pt x="218" y="56"/>
                      </a:lnTo>
                      <a:lnTo>
                        <a:pt x="180" y="32"/>
                      </a:lnTo>
                      <a:lnTo>
                        <a:pt x="113" y="36"/>
                      </a:lnTo>
                      <a:lnTo>
                        <a:pt x="67" y="64"/>
                      </a:lnTo>
                      <a:lnTo>
                        <a:pt x="47" y="101"/>
                      </a:lnTo>
                      <a:lnTo>
                        <a:pt x="47" y="137"/>
                      </a:lnTo>
                      <a:lnTo>
                        <a:pt x="47" y="169"/>
                      </a:lnTo>
                      <a:lnTo>
                        <a:pt x="16" y="169"/>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5" name="Freeform 18"/>
                <p:cNvSpPr>
                  <a:spLocks/>
                </p:cNvSpPr>
                <p:nvPr/>
              </p:nvSpPr>
              <p:spPr bwMode="auto">
                <a:xfrm>
                  <a:off x="2548" y="2491"/>
                  <a:ext cx="284" cy="169"/>
                </a:xfrm>
                <a:custGeom>
                  <a:avLst/>
                  <a:gdLst>
                    <a:gd name="T0" fmla="*/ 0 w 284"/>
                    <a:gd name="T1" fmla="*/ 137 h 169"/>
                    <a:gd name="T2" fmla="*/ 12 w 284"/>
                    <a:gd name="T3" fmla="*/ 76 h 169"/>
                    <a:gd name="T4" fmla="*/ 38 w 284"/>
                    <a:gd name="T5" fmla="*/ 36 h 169"/>
                    <a:gd name="T6" fmla="*/ 101 w 284"/>
                    <a:gd name="T7" fmla="*/ 8 h 169"/>
                    <a:gd name="T8" fmla="*/ 143 w 284"/>
                    <a:gd name="T9" fmla="*/ 0 h 169"/>
                    <a:gd name="T10" fmla="*/ 202 w 284"/>
                    <a:gd name="T11" fmla="*/ 4 h 169"/>
                    <a:gd name="T12" fmla="*/ 242 w 284"/>
                    <a:gd name="T13" fmla="*/ 8 h 169"/>
                    <a:gd name="T14" fmla="*/ 264 w 284"/>
                    <a:gd name="T15" fmla="*/ 32 h 169"/>
                    <a:gd name="T16" fmla="*/ 284 w 284"/>
                    <a:gd name="T17" fmla="*/ 64 h 169"/>
                    <a:gd name="T18" fmla="*/ 253 w 284"/>
                    <a:gd name="T19" fmla="*/ 85 h 169"/>
                    <a:gd name="T20" fmla="*/ 218 w 284"/>
                    <a:gd name="T21" fmla="*/ 56 h 169"/>
                    <a:gd name="T22" fmla="*/ 179 w 284"/>
                    <a:gd name="T23" fmla="*/ 32 h 169"/>
                    <a:gd name="T24" fmla="*/ 113 w 284"/>
                    <a:gd name="T25" fmla="*/ 36 h 169"/>
                    <a:gd name="T26" fmla="*/ 66 w 284"/>
                    <a:gd name="T27" fmla="*/ 64 h 169"/>
                    <a:gd name="T28" fmla="*/ 46 w 284"/>
                    <a:gd name="T29" fmla="*/ 101 h 169"/>
                    <a:gd name="T30" fmla="*/ 46 w 284"/>
                    <a:gd name="T31" fmla="*/ 137 h 169"/>
                    <a:gd name="T32" fmla="*/ 46 w 284"/>
                    <a:gd name="T33" fmla="*/ 169 h 169"/>
                    <a:gd name="T34" fmla="*/ 16 w 284"/>
                    <a:gd name="T35" fmla="*/ 169 h 169"/>
                    <a:gd name="T36" fmla="*/ 0 w 284"/>
                    <a:gd name="T37" fmla="*/ 137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9"/>
                    <a:gd name="T59" fmla="*/ 284 w 28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9">
                      <a:moveTo>
                        <a:pt x="0" y="137"/>
                      </a:moveTo>
                      <a:lnTo>
                        <a:pt x="12" y="76"/>
                      </a:lnTo>
                      <a:lnTo>
                        <a:pt x="38" y="36"/>
                      </a:lnTo>
                      <a:lnTo>
                        <a:pt x="101" y="8"/>
                      </a:lnTo>
                      <a:lnTo>
                        <a:pt x="143" y="0"/>
                      </a:lnTo>
                      <a:lnTo>
                        <a:pt x="202" y="4"/>
                      </a:lnTo>
                      <a:lnTo>
                        <a:pt x="242" y="8"/>
                      </a:lnTo>
                      <a:lnTo>
                        <a:pt x="264" y="32"/>
                      </a:lnTo>
                      <a:lnTo>
                        <a:pt x="284" y="64"/>
                      </a:lnTo>
                      <a:lnTo>
                        <a:pt x="253" y="85"/>
                      </a:lnTo>
                      <a:lnTo>
                        <a:pt x="218" y="56"/>
                      </a:lnTo>
                      <a:lnTo>
                        <a:pt x="179" y="32"/>
                      </a:lnTo>
                      <a:lnTo>
                        <a:pt x="113" y="36"/>
                      </a:lnTo>
                      <a:lnTo>
                        <a:pt x="66" y="64"/>
                      </a:lnTo>
                      <a:lnTo>
                        <a:pt x="46" y="101"/>
                      </a:lnTo>
                      <a:lnTo>
                        <a:pt x="46" y="137"/>
                      </a:lnTo>
                      <a:lnTo>
                        <a:pt x="46" y="169"/>
                      </a:lnTo>
                      <a:lnTo>
                        <a:pt x="16" y="169"/>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6" name="Freeform 19"/>
                <p:cNvSpPr>
                  <a:spLocks/>
                </p:cNvSpPr>
                <p:nvPr/>
              </p:nvSpPr>
              <p:spPr bwMode="auto">
                <a:xfrm>
                  <a:off x="2634" y="2619"/>
                  <a:ext cx="284" cy="168"/>
                </a:xfrm>
                <a:custGeom>
                  <a:avLst/>
                  <a:gdLst>
                    <a:gd name="T0" fmla="*/ 0 w 284"/>
                    <a:gd name="T1" fmla="*/ 137 h 168"/>
                    <a:gd name="T2" fmla="*/ 12 w 284"/>
                    <a:gd name="T3" fmla="*/ 75 h 168"/>
                    <a:gd name="T4" fmla="*/ 39 w 284"/>
                    <a:gd name="T5" fmla="*/ 36 h 168"/>
                    <a:gd name="T6" fmla="*/ 101 w 284"/>
                    <a:gd name="T7" fmla="*/ 8 h 168"/>
                    <a:gd name="T8" fmla="*/ 144 w 284"/>
                    <a:gd name="T9" fmla="*/ 0 h 168"/>
                    <a:gd name="T10" fmla="*/ 202 w 284"/>
                    <a:gd name="T11" fmla="*/ 4 h 168"/>
                    <a:gd name="T12" fmla="*/ 242 w 284"/>
                    <a:gd name="T13" fmla="*/ 8 h 168"/>
                    <a:gd name="T14" fmla="*/ 264 w 284"/>
                    <a:gd name="T15" fmla="*/ 32 h 168"/>
                    <a:gd name="T16" fmla="*/ 284 w 284"/>
                    <a:gd name="T17" fmla="*/ 64 h 168"/>
                    <a:gd name="T18" fmla="*/ 254 w 284"/>
                    <a:gd name="T19" fmla="*/ 85 h 168"/>
                    <a:gd name="T20" fmla="*/ 218 w 284"/>
                    <a:gd name="T21" fmla="*/ 56 h 168"/>
                    <a:gd name="T22" fmla="*/ 179 w 284"/>
                    <a:gd name="T23" fmla="*/ 32 h 168"/>
                    <a:gd name="T24" fmla="*/ 113 w 284"/>
                    <a:gd name="T25" fmla="*/ 36 h 168"/>
                    <a:gd name="T26" fmla="*/ 67 w 284"/>
                    <a:gd name="T27" fmla="*/ 64 h 168"/>
                    <a:gd name="T28" fmla="*/ 47 w 284"/>
                    <a:gd name="T29" fmla="*/ 101 h 168"/>
                    <a:gd name="T30" fmla="*/ 47 w 284"/>
                    <a:gd name="T31" fmla="*/ 137 h 168"/>
                    <a:gd name="T32" fmla="*/ 47 w 284"/>
                    <a:gd name="T33" fmla="*/ 168 h 168"/>
                    <a:gd name="T34" fmla="*/ 16 w 284"/>
                    <a:gd name="T35" fmla="*/ 168 h 168"/>
                    <a:gd name="T36" fmla="*/ 0 w 284"/>
                    <a:gd name="T37" fmla="*/ 137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8"/>
                    <a:gd name="T59" fmla="*/ 284 w 28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8">
                      <a:moveTo>
                        <a:pt x="0" y="137"/>
                      </a:moveTo>
                      <a:lnTo>
                        <a:pt x="12" y="75"/>
                      </a:lnTo>
                      <a:lnTo>
                        <a:pt x="39" y="36"/>
                      </a:lnTo>
                      <a:lnTo>
                        <a:pt x="101" y="8"/>
                      </a:lnTo>
                      <a:lnTo>
                        <a:pt x="144" y="0"/>
                      </a:lnTo>
                      <a:lnTo>
                        <a:pt x="202" y="4"/>
                      </a:lnTo>
                      <a:lnTo>
                        <a:pt x="242" y="8"/>
                      </a:lnTo>
                      <a:lnTo>
                        <a:pt x="264" y="32"/>
                      </a:lnTo>
                      <a:lnTo>
                        <a:pt x="284" y="64"/>
                      </a:lnTo>
                      <a:lnTo>
                        <a:pt x="254" y="85"/>
                      </a:lnTo>
                      <a:lnTo>
                        <a:pt x="218" y="56"/>
                      </a:lnTo>
                      <a:lnTo>
                        <a:pt x="179" y="32"/>
                      </a:lnTo>
                      <a:lnTo>
                        <a:pt x="113" y="36"/>
                      </a:lnTo>
                      <a:lnTo>
                        <a:pt x="67" y="64"/>
                      </a:lnTo>
                      <a:lnTo>
                        <a:pt x="47" y="101"/>
                      </a:lnTo>
                      <a:lnTo>
                        <a:pt x="47" y="137"/>
                      </a:lnTo>
                      <a:lnTo>
                        <a:pt x="47" y="168"/>
                      </a:lnTo>
                      <a:lnTo>
                        <a:pt x="16" y="168"/>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7" name="Freeform 20"/>
                <p:cNvSpPr>
                  <a:spLocks/>
                </p:cNvSpPr>
                <p:nvPr/>
              </p:nvSpPr>
              <p:spPr bwMode="auto">
                <a:xfrm>
                  <a:off x="2739" y="2750"/>
                  <a:ext cx="284" cy="168"/>
                </a:xfrm>
                <a:custGeom>
                  <a:avLst/>
                  <a:gdLst>
                    <a:gd name="T0" fmla="*/ 0 w 284"/>
                    <a:gd name="T1" fmla="*/ 136 h 168"/>
                    <a:gd name="T2" fmla="*/ 12 w 284"/>
                    <a:gd name="T3" fmla="*/ 76 h 168"/>
                    <a:gd name="T4" fmla="*/ 39 w 284"/>
                    <a:gd name="T5" fmla="*/ 36 h 168"/>
                    <a:gd name="T6" fmla="*/ 101 w 284"/>
                    <a:gd name="T7" fmla="*/ 8 h 168"/>
                    <a:gd name="T8" fmla="*/ 143 w 284"/>
                    <a:gd name="T9" fmla="*/ 0 h 168"/>
                    <a:gd name="T10" fmla="*/ 202 w 284"/>
                    <a:gd name="T11" fmla="*/ 4 h 168"/>
                    <a:gd name="T12" fmla="*/ 242 w 284"/>
                    <a:gd name="T13" fmla="*/ 8 h 168"/>
                    <a:gd name="T14" fmla="*/ 264 w 284"/>
                    <a:gd name="T15" fmla="*/ 32 h 168"/>
                    <a:gd name="T16" fmla="*/ 284 w 284"/>
                    <a:gd name="T17" fmla="*/ 64 h 168"/>
                    <a:gd name="T18" fmla="*/ 254 w 284"/>
                    <a:gd name="T19" fmla="*/ 84 h 168"/>
                    <a:gd name="T20" fmla="*/ 218 w 284"/>
                    <a:gd name="T21" fmla="*/ 56 h 168"/>
                    <a:gd name="T22" fmla="*/ 179 w 284"/>
                    <a:gd name="T23" fmla="*/ 32 h 168"/>
                    <a:gd name="T24" fmla="*/ 113 w 284"/>
                    <a:gd name="T25" fmla="*/ 36 h 168"/>
                    <a:gd name="T26" fmla="*/ 66 w 284"/>
                    <a:gd name="T27" fmla="*/ 64 h 168"/>
                    <a:gd name="T28" fmla="*/ 47 w 284"/>
                    <a:gd name="T29" fmla="*/ 100 h 168"/>
                    <a:gd name="T30" fmla="*/ 47 w 284"/>
                    <a:gd name="T31" fmla="*/ 136 h 168"/>
                    <a:gd name="T32" fmla="*/ 47 w 284"/>
                    <a:gd name="T33" fmla="*/ 168 h 168"/>
                    <a:gd name="T34" fmla="*/ 16 w 284"/>
                    <a:gd name="T35" fmla="*/ 168 h 168"/>
                    <a:gd name="T36" fmla="*/ 0 w 284"/>
                    <a:gd name="T37" fmla="*/ 136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8"/>
                    <a:gd name="T59" fmla="*/ 284 w 28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8">
                      <a:moveTo>
                        <a:pt x="0" y="136"/>
                      </a:moveTo>
                      <a:lnTo>
                        <a:pt x="12" y="76"/>
                      </a:lnTo>
                      <a:lnTo>
                        <a:pt x="39" y="36"/>
                      </a:lnTo>
                      <a:lnTo>
                        <a:pt x="101" y="8"/>
                      </a:lnTo>
                      <a:lnTo>
                        <a:pt x="143" y="0"/>
                      </a:lnTo>
                      <a:lnTo>
                        <a:pt x="202" y="4"/>
                      </a:lnTo>
                      <a:lnTo>
                        <a:pt x="242" y="8"/>
                      </a:lnTo>
                      <a:lnTo>
                        <a:pt x="264" y="32"/>
                      </a:lnTo>
                      <a:lnTo>
                        <a:pt x="284" y="64"/>
                      </a:lnTo>
                      <a:lnTo>
                        <a:pt x="254" y="84"/>
                      </a:lnTo>
                      <a:lnTo>
                        <a:pt x="218" y="56"/>
                      </a:lnTo>
                      <a:lnTo>
                        <a:pt x="179" y="32"/>
                      </a:lnTo>
                      <a:lnTo>
                        <a:pt x="113" y="36"/>
                      </a:lnTo>
                      <a:lnTo>
                        <a:pt x="66" y="64"/>
                      </a:lnTo>
                      <a:lnTo>
                        <a:pt x="47" y="100"/>
                      </a:lnTo>
                      <a:lnTo>
                        <a:pt x="47" y="136"/>
                      </a:lnTo>
                      <a:lnTo>
                        <a:pt x="47" y="168"/>
                      </a:lnTo>
                      <a:lnTo>
                        <a:pt x="16" y="168"/>
                      </a:ln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8" name="Freeform 21"/>
                <p:cNvSpPr>
                  <a:spLocks/>
                </p:cNvSpPr>
                <p:nvPr/>
              </p:nvSpPr>
              <p:spPr bwMode="auto">
                <a:xfrm>
                  <a:off x="2852" y="2874"/>
                  <a:ext cx="284" cy="168"/>
                </a:xfrm>
                <a:custGeom>
                  <a:avLst/>
                  <a:gdLst>
                    <a:gd name="T0" fmla="*/ 0 w 284"/>
                    <a:gd name="T1" fmla="*/ 137 h 168"/>
                    <a:gd name="T2" fmla="*/ 12 w 284"/>
                    <a:gd name="T3" fmla="*/ 75 h 168"/>
                    <a:gd name="T4" fmla="*/ 38 w 284"/>
                    <a:gd name="T5" fmla="*/ 36 h 168"/>
                    <a:gd name="T6" fmla="*/ 101 w 284"/>
                    <a:gd name="T7" fmla="*/ 8 h 168"/>
                    <a:gd name="T8" fmla="*/ 143 w 284"/>
                    <a:gd name="T9" fmla="*/ 0 h 168"/>
                    <a:gd name="T10" fmla="*/ 202 w 284"/>
                    <a:gd name="T11" fmla="*/ 4 h 168"/>
                    <a:gd name="T12" fmla="*/ 242 w 284"/>
                    <a:gd name="T13" fmla="*/ 8 h 168"/>
                    <a:gd name="T14" fmla="*/ 264 w 284"/>
                    <a:gd name="T15" fmla="*/ 32 h 168"/>
                    <a:gd name="T16" fmla="*/ 284 w 284"/>
                    <a:gd name="T17" fmla="*/ 63 h 168"/>
                    <a:gd name="T18" fmla="*/ 254 w 284"/>
                    <a:gd name="T19" fmla="*/ 85 h 168"/>
                    <a:gd name="T20" fmla="*/ 218 w 284"/>
                    <a:gd name="T21" fmla="*/ 56 h 168"/>
                    <a:gd name="T22" fmla="*/ 179 w 284"/>
                    <a:gd name="T23" fmla="*/ 32 h 168"/>
                    <a:gd name="T24" fmla="*/ 113 w 284"/>
                    <a:gd name="T25" fmla="*/ 36 h 168"/>
                    <a:gd name="T26" fmla="*/ 66 w 284"/>
                    <a:gd name="T27" fmla="*/ 63 h 168"/>
                    <a:gd name="T28" fmla="*/ 46 w 284"/>
                    <a:gd name="T29" fmla="*/ 101 h 168"/>
                    <a:gd name="T30" fmla="*/ 46 w 284"/>
                    <a:gd name="T31" fmla="*/ 137 h 168"/>
                    <a:gd name="T32" fmla="*/ 46 w 284"/>
                    <a:gd name="T33" fmla="*/ 168 h 168"/>
                    <a:gd name="T34" fmla="*/ 16 w 284"/>
                    <a:gd name="T35" fmla="*/ 168 h 168"/>
                    <a:gd name="T36" fmla="*/ 0 w 284"/>
                    <a:gd name="T37" fmla="*/ 137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168"/>
                    <a:gd name="T59" fmla="*/ 284 w 28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168">
                      <a:moveTo>
                        <a:pt x="0" y="137"/>
                      </a:moveTo>
                      <a:lnTo>
                        <a:pt x="12" y="75"/>
                      </a:lnTo>
                      <a:lnTo>
                        <a:pt x="38" y="36"/>
                      </a:lnTo>
                      <a:lnTo>
                        <a:pt x="101" y="8"/>
                      </a:lnTo>
                      <a:lnTo>
                        <a:pt x="143" y="0"/>
                      </a:lnTo>
                      <a:lnTo>
                        <a:pt x="202" y="4"/>
                      </a:lnTo>
                      <a:lnTo>
                        <a:pt x="242" y="8"/>
                      </a:lnTo>
                      <a:lnTo>
                        <a:pt x="264" y="32"/>
                      </a:lnTo>
                      <a:lnTo>
                        <a:pt x="284" y="63"/>
                      </a:lnTo>
                      <a:lnTo>
                        <a:pt x="254" y="85"/>
                      </a:lnTo>
                      <a:lnTo>
                        <a:pt x="218" y="56"/>
                      </a:lnTo>
                      <a:lnTo>
                        <a:pt x="179" y="32"/>
                      </a:lnTo>
                      <a:lnTo>
                        <a:pt x="113" y="36"/>
                      </a:lnTo>
                      <a:lnTo>
                        <a:pt x="66" y="63"/>
                      </a:lnTo>
                      <a:lnTo>
                        <a:pt x="46" y="101"/>
                      </a:lnTo>
                      <a:lnTo>
                        <a:pt x="46" y="137"/>
                      </a:lnTo>
                      <a:lnTo>
                        <a:pt x="46" y="168"/>
                      </a:lnTo>
                      <a:lnTo>
                        <a:pt x="16" y="168"/>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9" name="Freeform 22"/>
                <p:cNvSpPr>
                  <a:spLocks/>
                </p:cNvSpPr>
                <p:nvPr/>
              </p:nvSpPr>
              <p:spPr bwMode="auto">
                <a:xfrm>
                  <a:off x="1750" y="2356"/>
                  <a:ext cx="483" cy="244"/>
                </a:xfrm>
                <a:custGeom>
                  <a:avLst/>
                  <a:gdLst>
                    <a:gd name="T0" fmla="*/ 0 w 483"/>
                    <a:gd name="T1" fmla="*/ 184 h 244"/>
                    <a:gd name="T2" fmla="*/ 16 w 483"/>
                    <a:gd name="T3" fmla="*/ 174 h 244"/>
                    <a:gd name="T4" fmla="*/ 30 w 483"/>
                    <a:gd name="T5" fmla="*/ 154 h 244"/>
                    <a:gd name="T6" fmla="*/ 53 w 483"/>
                    <a:gd name="T7" fmla="*/ 146 h 244"/>
                    <a:gd name="T8" fmla="*/ 77 w 483"/>
                    <a:gd name="T9" fmla="*/ 138 h 244"/>
                    <a:gd name="T10" fmla="*/ 99 w 483"/>
                    <a:gd name="T11" fmla="*/ 130 h 244"/>
                    <a:gd name="T12" fmla="*/ 122 w 483"/>
                    <a:gd name="T13" fmla="*/ 114 h 244"/>
                    <a:gd name="T14" fmla="*/ 138 w 483"/>
                    <a:gd name="T15" fmla="*/ 90 h 244"/>
                    <a:gd name="T16" fmla="*/ 160 w 483"/>
                    <a:gd name="T17" fmla="*/ 78 h 244"/>
                    <a:gd name="T18" fmla="*/ 184 w 483"/>
                    <a:gd name="T19" fmla="*/ 86 h 244"/>
                    <a:gd name="T20" fmla="*/ 207 w 483"/>
                    <a:gd name="T21" fmla="*/ 98 h 244"/>
                    <a:gd name="T22" fmla="*/ 230 w 483"/>
                    <a:gd name="T23" fmla="*/ 98 h 244"/>
                    <a:gd name="T24" fmla="*/ 249 w 483"/>
                    <a:gd name="T25" fmla="*/ 86 h 244"/>
                    <a:gd name="T26" fmla="*/ 260 w 483"/>
                    <a:gd name="T27" fmla="*/ 62 h 244"/>
                    <a:gd name="T28" fmla="*/ 276 w 483"/>
                    <a:gd name="T29" fmla="*/ 40 h 244"/>
                    <a:gd name="T30" fmla="*/ 303 w 483"/>
                    <a:gd name="T31" fmla="*/ 24 h 244"/>
                    <a:gd name="T32" fmla="*/ 326 w 483"/>
                    <a:gd name="T33" fmla="*/ 20 h 244"/>
                    <a:gd name="T34" fmla="*/ 364 w 483"/>
                    <a:gd name="T35" fmla="*/ 20 h 244"/>
                    <a:gd name="T36" fmla="*/ 392 w 483"/>
                    <a:gd name="T37" fmla="*/ 20 h 244"/>
                    <a:gd name="T38" fmla="*/ 414 w 483"/>
                    <a:gd name="T39" fmla="*/ 20 h 244"/>
                    <a:gd name="T40" fmla="*/ 426 w 483"/>
                    <a:gd name="T41" fmla="*/ 0 h 244"/>
                    <a:gd name="T42" fmla="*/ 465 w 483"/>
                    <a:gd name="T43" fmla="*/ 0 h 244"/>
                    <a:gd name="T44" fmla="*/ 483 w 483"/>
                    <a:gd name="T45" fmla="*/ 24 h 244"/>
                    <a:gd name="T46" fmla="*/ 461 w 483"/>
                    <a:gd name="T47" fmla="*/ 40 h 244"/>
                    <a:gd name="T48" fmla="*/ 441 w 483"/>
                    <a:gd name="T49" fmla="*/ 56 h 244"/>
                    <a:gd name="T50" fmla="*/ 418 w 483"/>
                    <a:gd name="T51" fmla="*/ 56 h 244"/>
                    <a:gd name="T52" fmla="*/ 396 w 483"/>
                    <a:gd name="T53" fmla="*/ 56 h 244"/>
                    <a:gd name="T54" fmla="*/ 372 w 483"/>
                    <a:gd name="T55" fmla="*/ 56 h 244"/>
                    <a:gd name="T56" fmla="*/ 345 w 483"/>
                    <a:gd name="T57" fmla="*/ 56 h 244"/>
                    <a:gd name="T58" fmla="*/ 322 w 483"/>
                    <a:gd name="T59" fmla="*/ 52 h 244"/>
                    <a:gd name="T60" fmla="*/ 307 w 483"/>
                    <a:gd name="T61" fmla="*/ 74 h 244"/>
                    <a:gd name="T62" fmla="*/ 303 w 483"/>
                    <a:gd name="T63" fmla="*/ 98 h 244"/>
                    <a:gd name="T64" fmla="*/ 288 w 483"/>
                    <a:gd name="T65" fmla="*/ 122 h 244"/>
                    <a:gd name="T66" fmla="*/ 272 w 483"/>
                    <a:gd name="T67" fmla="*/ 138 h 244"/>
                    <a:gd name="T68" fmla="*/ 249 w 483"/>
                    <a:gd name="T69" fmla="*/ 150 h 244"/>
                    <a:gd name="T70" fmla="*/ 226 w 483"/>
                    <a:gd name="T71" fmla="*/ 154 h 244"/>
                    <a:gd name="T72" fmla="*/ 199 w 483"/>
                    <a:gd name="T73" fmla="*/ 150 h 244"/>
                    <a:gd name="T74" fmla="*/ 176 w 483"/>
                    <a:gd name="T75" fmla="*/ 138 h 244"/>
                    <a:gd name="T76" fmla="*/ 154 w 483"/>
                    <a:gd name="T77" fmla="*/ 154 h 244"/>
                    <a:gd name="T78" fmla="*/ 138 w 483"/>
                    <a:gd name="T79" fmla="*/ 178 h 244"/>
                    <a:gd name="T80" fmla="*/ 115 w 483"/>
                    <a:gd name="T81" fmla="*/ 188 h 244"/>
                    <a:gd name="T82" fmla="*/ 91 w 483"/>
                    <a:gd name="T83" fmla="*/ 188 h 244"/>
                    <a:gd name="T84" fmla="*/ 73 w 483"/>
                    <a:gd name="T85" fmla="*/ 200 h 244"/>
                    <a:gd name="T86" fmla="*/ 61 w 483"/>
                    <a:gd name="T87" fmla="*/ 224 h 244"/>
                    <a:gd name="T88" fmla="*/ 42 w 483"/>
                    <a:gd name="T89" fmla="*/ 244 h 2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3"/>
                    <a:gd name="T136" fmla="*/ 0 h 244"/>
                    <a:gd name="T137" fmla="*/ 483 w 483"/>
                    <a:gd name="T138" fmla="*/ 244 h 2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3" h="244">
                      <a:moveTo>
                        <a:pt x="0" y="196"/>
                      </a:moveTo>
                      <a:lnTo>
                        <a:pt x="0" y="184"/>
                      </a:lnTo>
                      <a:lnTo>
                        <a:pt x="12" y="184"/>
                      </a:lnTo>
                      <a:lnTo>
                        <a:pt x="16" y="174"/>
                      </a:lnTo>
                      <a:lnTo>
                        <a:pt x="26" y="166"/>
                      </a:lnTo>
                      <a:lnTo>
                        <a:pt x="30" y="154"/>
                      </a:lnTo>
                      <a:lnTo>
                        <a:pt x="42" y="150"/>
                      </a:lnTo>
                      <a:lnTo>
                        <a:pt x="53" y="146"/>
                      </a:lnTo>
                      <a:lnTo>
                        <a:pt x="65" y="142"/>
                      </a:lnTo>
                      <a:lnTo>
                        <a:pt x="77" y="138"/>
                      </a:lnTo>
                      <a:lnTo>
                        <a:pt x="87" y="134"/>
                      </a:lnTo>
                      <a:lnTo>
                        <a:pt x="99" y="130"/>
                      </a:lnTo>
                      <a:lnTo>
                        <a:pt x="111" y="122"/>
                      </a:lnTo>
                      <a:lnTo>
                        <a:pt x="122" y="114"/>
                      </a:lnTo>
                      <a:lnTo>
                        <a:pt x="130" y="102"/>
                      </a:lnTo>
                      <a:lnTo>
                        <a:pt x="138" y="90"/>
                      </a:lnTo>
                      <a:lnTo>
                        <a:pt x="150" y="86"/>
                      </a:lnTo>
                      <a:lnTo>
                        <a:pt x="160" y="78"/>
                      </a:lnTo>
                      <a:lnTo>
                        <a:pt x="172" y="82"/>
                      </a:lnTo>
                      <a:lnTo>
                        <a:pt x="184" y="86"/>
                      </a:lnTo>
                      <a:lnTo>
                        <a:pt x="195" y="90"/>
                      </a:lnTo>
                      <a:lnTo>
                        <a:pt x="207" y="98"/>
                      </a:lnTo>
                      <a:lnTo>
                        <a:pt x="219" y="98"/>
                      </a:lnTo>
                      <a:lnTo>
                        <a:pt x="230" y="98"/>
                      </a:lnTo>
                      <a:lnTo>
                        <a:pt x="241" y="98"/>
                      </a:lnTo>
                      <a:lnTo>
                        <a:pt x="249" y="86"/>
                      </a:lnTo>
                      <a:lnTo>
                        <a:pt x="260" y="74"/>
                      </a:lnTo>
                      <a:lnTo>
                        <a:pt x="260" y="62"/>
                      </a:lnTo>
                      <a:lnTo>
                        <a:pt x="268" y="52"/>
                      </a:lnTo>
                      <a:lnTo>
                        <a:pt x="276" y="40"/>
                      </a:lnTo>
                      <a:lnTo>
                        <a:pt x="288" y="32"/>
                      </a:lnTo>
                      <a:lnTo>
                        <a:pt x="303" y="24"/>
                      </a:lnTo>
                      <a:lnTo>
                        <a:pt x="315" y="20"/>
                      </a:lnTo>
                      <a:lnTo>
                        <a:pt x="326" y="20"/>
                      </a:lnTo>
                      <a:lnTo>
                        <a:pt x="349" y="20"/>
                      </a:lnTo>
                      <a:lnTo>
                        <a:pt x="364" y="20"/>
                      </a:lnTo>
                      <a:lnTo>
                        <a:pt x="376" y="20"/>
                      </a:lnTo>
                      <a:lnTo>
                        <a:pt x="392" y="20"/>
                      </a:lnTo>
                      <a:lnTo>
                        <a:pt x="402" y="20"/>
                      </a:lnTo>
                      <a:lnTo>
                        <a:pt x="414" y="20"/>
                      </a:lnTo>
                      <a:lnTo>
                        <a:pt x="426" y="12"/>
                      </a:lnTo>
                      <a:lnTo>
                        <a:pt x="426" y="0"/>
                      </a:lnTo>
                      <a:lnTo>
                        <a:pt x="441" y="0"/>
                      </a:lnTo>
                      <a:lnTo>
                        <a:pt x="465" y="0"/>
                      </a:lnTo>
                      <a:lnTo>
                        <a:pt x="475" y="8"/>
                      </a:lnTo>
                      <a:lnTo>
                        <a:pt x="483" y="24"/>
                      </a:lnTo>
                      <a:lnTo>
                        <a:pt x="471" y="36"/>
                      </a:lnTo>
                      <a:lnTo>
                        <a:pt x="461" y="40"/>
                      </a:lnTo>
                      <a:lnTo>
                        <a:pt x="453" y="52"/>
                      </a:lnTo>
                      <a:lnTo>
                        <a:pt x="441" y="56"/>
                      </a:lnTo>
                      <a:lnTo>
                        <a:pt x="430" y="56"/>
                      </a:lnTo>
                      <a:lnTo>
                        <a:pt x="418" y="56"/>
                      </a:lnTo>
                      <a:lnTo>
                        <a:pt x="406" y="56"/>
                      </a:lnTo>
                      <a:lnTo>
                        <a:pt x="396" y="56"/>
                      </a:lnTo>
                      <a:lnTo>
                        <a:pt x="384" y="56"/>
                      </a:lnTo>
                      <a:lnTo>
                        <a:pt x="372" y="56"/>
                      </a:lnTo>
                      <a:lnTo>
                        <a:pt x="357" y="56"/>
                      </a:lnTo>
                      <a:lnTo>
                        <a:pt x="345" y="56"/>
                      </a:lnTo>
                      <a:lnTo>
                        <a:pt x="333" y="52"/>
                      </a:lnTo>
                      <a:lnTo>
                        <a:pt x="322" y="52"/>
                      </a:lnTo>
                      <a:lnTo>
                        <a:pt x="307" y="62"/>
                      </a:lnTo>
                      <a:lnTo>
                        <a:pt x="307" y="74"/>
                      </a:lnTo>
                      <a:lnTo>
                        <a:pt x="303" y="86"/>
                      </a:lnTo>
                      <a:lnTo>
                        <a:pt x="303" y="98"/>
                      </a:lnTo>
                      <a:lnTo>
                        <a:pt x="295" y="110"/>
                      </a:lnTo>
                      <a:lnTo>
                        <a:pt x="288" y="122"/>
                      </a:lnTo>
                      <a:lnTo>
                        <a:pt x="284" y="134"/>
                      </a:lnTo>
                      <a:lnTo>
                        <a:pt x="272" y="138"/>
                      </a:lnTo>
                      <a:lnTo>
                        <a:pt x="260" y="146"/>
                      </a:lnTo>
                      <a:lnTo>
                        <a:pt x="249" y="150"/>
                      </a:lnTo>
                      <a:lnTo>
                        <a:pt x="238" y="150"/>
                      </a:lnTo>
                      <a:lnTo>
                        <a:pt x="226" y="154"/>
                      </a:lnTo>
                      <a:lnTo>
                        <a:pt x="211" y="154"/>
                      </a:lnTo>
                      <a:lnTo>
                        <a:pt x="199" y="150"/>
                      </a:lnTo>
                      <a:lnTo>
                        <a:pt x="188" y="142"/>
                      </a:lnTo>
                      <a:lnTo>
                        <a:pt x="176" y="138"/>
                      </a:lnTo>
                      <a:lnTo>
                        <a:pt x="164" y="142"/>
                      </a:lnTo>
                      <a:lnTo>
                        <a:pt x="154" y="154"/>
                      </a:lnTo>
                      <a:lnTo>
                        <a:pt x="146" y="166"/>
                      </a:lnTo>
                      <a:lnTo>
                        <a:pt x="138" y="178"/>
                      </a:lnTo>
                      <a:lnTo>
                        <a:pt x="126" y="184"/>
                      </a:lnTo>
                      <a:lnTo>
                        <a:pt x="115" y="188"/>
                      </a:lnTo>
                      <a:lnTo>
                        <a:pt x="103" y="188"/>
                      </a:lnTo>
                      <a:lnTo>
                        <a:pt x="91" y="188"/>
                      </a:lnTo>
                      <a:lnTo>
                        <a:pt x="81" y="188"/>
                      </a:lnTo>
                      <a:lnTo>
                        <a:pt x="73" y="200"/>
                      </a:lnTo>
                      <a:lnTo>
                        <a:pt x="69" y="212"/>
                      </a:lnTo>
                      <a:lnTo>
                        <a:pt x="61" y="224"/>
                      </a:lnTo>
                      <a:lnTo>
                        <a:pt x="57" y="236"/>
                      </a:lnTo>
                      <a:lnTo>
                        <a:pt x="42" y="244"/>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0" name="Freeform 23"/>
                <p:cNvSpPr>
                  <a:spLocks/>
                </p:cNvSpPr>
                <p:nvPr/>
              </p:nvSpPr>
              <p:spPr bwMode="auto">
                <a:xfrm>
                  <a:off x="1949" y="2458"/>
                  <a:ext cx="344" cy="243"/>
                </a:xfrm>
                <a:custGeom>
                  <a:avLst/>
                  <a:gdLst>
                    <a:gd name="T0" fmla="*/ 8 w 344"/>
                    <a:gd name="T1" fmla="*/ 181 h 243"/>
                    <a:gd name="T2" fmla="*/ 27 w 344"/>
                    <a:gd name="T3" fmla="*/ 161 h 243"/>
                    <a:gd name="T4" fmla="*/ 50 w 344"/>
                    <a:gd name="T5" fmla="*/ 145 h 243"/>
                    <a:gd name="T6" fmla="*/ 73 w 344"/>
                    <a:gd name="T7" fmla="*/ 137 h 243"/>
                    <a:gd name="T8" fmla="*/ 97 w 344"/>
                    <a:gd name="T9" fmla="*/ 137 h 243"/>
                    <a:gd name="T10" fmla="*/ 120 w 344"/>
                    <a:gd name="T11" fmla="*/ 137 h 243"/>
                    <a:gd name="T12" fmla="*/ 143 w 344"/>
                    <a:gd name="T13" fmla="*/ 137 h 243"/>
                    <a:gd name="T14" fmla="*/ 166 w 344"/>
                    <a:gd name="T15" fmla="*/ 129 h 243"/>
                    <a:gd name="T16" fmla="*/ 186 w 344"/>
                    <a:gd name="T17" fmla="*/ 110 h 243"/>
                    <a:gd name="T18" fmla="*/ 201 w 344"/>
                    <a:gd name="T19" fmla="*/ 90 h 243"/>
                    <a:gd name="T20" fmla="*/ 224 w 344"/>
                    <a:gd name="T21" fmla="*/ 62 h 243"/>
                    <a:gd name="T22" fmla="*/ 243 w 344"/>
                    <a:gd name="T23" fmla="*/ 47 h 243"/>
                    <a:gd name="T24" fmla="*/ 267 w 344"/>
                    <a:gd name="T25" fmla="*/ 47 h 243"/>
                    <a:gd name="T26" fmla="*/ 285 w 344"/>
                    <a:gd name="T27" fmla="*/ 28 h 243"/>
                    <a:gd name="T28" fmla="*/ 293 w 344"/>
                    <a:gd name="T29" fmla="*/ 4 h 243"/>
                    <a:gd name="T30" fmla="*/ 317 w 344"/>
                    <a:gd name="T31" fmla="*/ 0 h 243"/>
                    <a:gd name="T32" fmla="*/ 340 w 344"/>
                    <a:gd name="T33" fmla="*/ 0 h 243"/>
                    <a:gd name="T34" fmla="*/ 344 w 344"/>
                    <a:gd name="T35" fmla="*/ 24 h 243"/>
                    <a:gd name="T36" fmla="*/ 336 w 344"/>
                    <a:gd name="T37" fmla="*/ 47 h 243"/>
                    <a:gd name="T38" fmla="*/ 313 w 344"/>
                    <a:gd name="T39" fmla="*/ 70 h 243"/>
                    <a:gd name="T40" fmla="*/ 305 w 344"/>
                    <a:gd name="T41" fmla="*/ 94 h 243"/>
                    <a:gd name="T42" fmla="*/ 282 w 344"/>
                    <a:gd name="T43" fmla="*/ 94 h 243"/>
                    <a:gd name="T44" fmla="*/ 259 w 344"/>
                    <a:gd name="T45" fmla="*/ 94 h 243"/>
                    <a:gd name="T46" fmla="*/ 216 w 344"/>
                    <a:gd name="T47" fmla="*/ 106 h 243"/>
                    <a:gd name="T48" fmla="*/ 208 w 344"/>
                    <a:gd name="T49" fmla="*/ 129 h 243"/>
                    <a:gd name="T50" fmla="*/ 208 w 344"/>
                    <a:gd name="T51" fmla="*/ 153 h 243"/>
                    <a:gd name="T52" fmla="*/ 194 w 344"/>
                    <a:gd name="T53" fmla="*/ 165 h 243"/>
                    <a:gd name="T54" fmla="*/ 170 w 344"/>
                    <a:gd name="T55" fmla="*/ 181 h 243"/>
                    <a:gd name="T56" fmla="*/ 143 w 344"/>
                    <a:gd name="T57" fmla="*/ 181 h 243"/>
                    <a:gd name="T58" fmla="*/ 120 w 344"/>
                    <a:gd name="T59" fmla="*/ 181 h 243"/>
                    <a:gd name="T60" fmla="*/ 97 w 344"/>
                    <a:gd name="T61" fmla="*/ 177 h 243"/>
                    <a:gd name="T62" fmla="*/ 77 w 344"/>
                    <a:gd name="T63" fmla="*/ 193 h 243"/>
                    <a:gd name="T64" fmla="*/ 62 w 344"/>
                    <a:gd name="T65" fmla="*/ 219 h 243"/>
                    <a:gd name="T66" fmla="*/ 39 w 344"/>
                    <a:gd name="T67" fmla="*/ 243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243"/>
                    <a:gd name="T104" fmla="*/ 344 w 344"/>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243">
                      <a:moveTo>
                        <a:pt x="0" y="193"/>
                      </a:moveTo>
                      <a:lnTo>
                        <a:pt x="8" y="181"/>
                      </a:lnTo>
                      <a:lnTo>
                        <a:pt x="16" y="169"/>
                      </a:lnTo>
                      <a:lnTo>
                        <a:pt x="27" y="161"/>
                      </a:lnTo>
                      <a:lnTo>
                        <a:pt x="39" y="153"/>
                      </a:lnTo>
                      <a:lnTo>
                        <a:pt x="50" y="145"/>
                      </a:lnTo>
                      <a:lnTo>
                        <a:pt x="62" y="141"/>
                      </a:lnTo>
                      <a:lnTo>
                        <a:pt x="73" y="137"/>
                      </a:lnTo>
                      <a:lnTo>
                        <a:pt x="85" y="137"/>
                      </a:lnTo>
                      <a:lnTo>
                        <a:pt x="97" y="137"/>
                      </a:lnTo>
                      <a:lnTo>
                        <a:pt x="108" y="137"/>
                      </a:lnTo>
                      <a:lnTo>
                        <a:pt x="120" y="137"/>
                      </a:lnTo>
                      <a:lnTo>
                        <a:pt x="131" y="137"/>
                      </a:lnTo>
                      <a:lnTo>
                        <a:pt x="143" y="137"/>
                      </a:lnTo>
                      <a:lnTo>
                        <a:pt x="154" y="133"/>
                      </a:lnTo>
                      <a:lnTo>
                        <a:pt x="166" y="129"/>
                      </a:lnTo>
                      <a:lnTo>
                        <a:pt x="178" y="122"/>
                      </a:lnTo>
                      <a:lnTo>
                        <a:pt x="186" y="110"/>
                      </a:lnTo>
                      <a:lnTo>
                        <a:pt x="190" y="98"/>
                      </a:lnTo>
                      <a:lnTo>
                        <a:pt x="201" y="90"/>
                      </a:lnTo>
                      <a:lnTo>
                        <a:pt x="212" y="74"/>
                      </a:lnTo>
                      <a:lnTo>
                        <a:pt x="224" y="62"/>
                      </a:lnTo>
                      <a:lnTo>
                        <a:pt x="232" y="47"/>
                      </a:lnTo>
                      <a:lnTo>
                        <a:pt x="243" y="47"/>
                      </a:lnTo>
                      <a:lnTo>
                        <a:pt x="255" y="47"/>
                      </a:lnTo>
                      <a:lnTo>
                        <a:pt x="267" y="47"/>
                      </a:lnTo>
                      <a:lnTo>
                        <a:pt x="275" y="36"/>
                      </a:lnTo>
                      <a:lnTo>
                        <a:pt x="285" y="28"/>
                      </a:lnTo>
                      <a:lnTo>
                        <a:pt x="289" y="16"/>
                      </a:lnTo>
                      <a:lnTo>
                        <a:pt x="293" y="4"/>
                      </a:lnTo>
                      <a:lnTo>
                        <a:pt x="305" y="4"/>
                      </a:lnTo>
                      <a:lnTo>
                        <a:pt x="317" y="0"/>
                      </a:lnTo>
                      <a:lnTo>
                        <a:pt x="328" y="0"/>
                      </a:lnTo>
                      <a:lnTo>
                        <a:pt x="340" y="0"/>
                      </a:lnTo>
                      <a:lnTo>
                        <a:pt x="344" y="12"/>
                      </a:lnTo>
                      <a:lnTo>
                        <a:pt x="344" y="24"/>
                      </a:lnTo>
                      <a:lnTo>
                        <a:pt x="344" y="36"/>
                      </a:lnTo>
                      <a:lnTo>
                        <a:pt x="336" y="47"/>
                      </a:lnTo>
                      <a:lnTo>
                        <a:pt x="321" y="59"/>
                      </a:lnTo>
                      <a:lnTo>
                        <a:pt x="313" y="70"/>
                      </a:lnTo>
                      <a:lnTo>
                        <a:pt x="313" y="82"/>
                      </a:lnTo>
                      <a:lnTo>
                        <a:pt x="305" y="94"/>
                      </a:lnTo>
                      <a:lnTo>
                        <a:pt x="293" y="94"/>
                      </a:lnTo>
                      <a:lnTo>
                        <a:pt x="282" y="94"/>
                      </a:lnTo>
                      <a:lnTo>
                        <a:pt x="271" y="98"/>
                      </a:lnTo>
                      <a:lnTo>
                        <a:pt x="259" y="94"/>
                      </a:lnTo>
                      <a:lnTo>
                        <a:pt x="228" y="94"/>
                      </a:lnTo>
                      <a:lnTo>
                        <a:pt x="216" y="106"/>
                      </a:lnTo>
                      <a:lnTo>
                        <a:pt x="212" y="118"/>
                      </a:lnTo>
                      <a:lnTo>
                        <a:pt x="208" y="129"/>
                      </a:lnTo>
                      <a:lnTo>
                        <a:pt x="208" y="141"/>
                      </a:lnTo>
                      <a:lnTo>
                        <a:pt x="208" y="153"/>
                      </a:lnTo>
                      <a:lnTo>
                        <a:pt x="204" y="165"/>
                      </a:lnTo>
                      <a:lnTo>
                        <a:pt x="194" y="165"/>
                      </a:lnTo>
                      <a:lnTo>
                        <a:pt x="182" y="173"/>
                      </a:lnTo>
                      <a:lnTo>
                        <a:pt x="170" y="181"/>
                      </a:lnTo>
                      <a:lnTo>
                        <a:pt x="154" y="181"/>
                      </a:lnTo>
                      <a:lnTo>
                        <a:pt x="143" y="181"/>
                      </a:lnTo>
                      <a:lnTo>
                        <a:pt x="131" y="181"/>
                      </a:lnTo>
                      <a:lnTo>
                        <a:pt x="120" y="181"/>
                      </a:lnTo>
                      <a:lnTo>
                        <a:pt x="108" y="177"/>
                      </a:lnTo>
                      <a:lnTo>
                        <a:pt x="97" y="177"/>
                      </a:lnTo>
                      <a:lnTo>
                        <a:pt x="85" y="181"/>
                      </a:lnTo>
                      <a:lnTo>
                        <a:pt x="77" y="193"/>
                      </a:lnTo>
                      <a:lnTo>
                        <a:pt x="69" y="207"/>
                      </a:lnTo>
                      <a:lnTo>
                        <a:pt x="62" y="219"/>
                      </a:lnTo>
                      <a:lnTo>
                        <a:pt x="50" y="235"/>
                      </a:lnTo>
                      <a:lnTo>
                        <a:pt x="39" y="243"/>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1" name="Freeform 24"/>
                <p:cNvSpPr>
                  <a:spLocks/>
                </p:cNvSpPr>
                <p:nvPr/>
              </p:nvSpPr>
              <p:spPr bwMode="auto">
                <a:xfrm>
                  <a:off x="2050" y="2615"/>
                  <a:ext cx="381" cy="269"/>
                </a:xfrm>
                <a:custGeom>
                  <a:avLst/>
                  <a:gdLst>
                    <a:gd name="T0" fmla="*/ 12 w 381"/>
                    <a:gd name="T1" fmla="*/ 219 h 269"/>
                    <a:gd name="T2" fmla="*/ 34 w 381"/>
                    <a:gd name="T3" fmla="*/ 215 h 269"/>
                    <a:gd name="T4" fmla="*/ 61 w 381"/>
                    <a:gd name="T5" fmla="*/ 199 h 269"/>
                    <a:gd name="T6" fmla="*/ 81 w 381"/>
                    <a:gd name="T7" fmla="*/ 179 h 269"/>
                    <a:gd name="T8" fmla="*/ 89 w 381"/>
                    <a:gd name="T9" fmla="*/ 156 h 269"/>
                    <a:gd name="T10" fmla="*/ 93 w 381"/>
                    <a:gd name="T11" fmla="*/ 133 h 269"/>
                    <a:gd name="T12" fmla="*/ 115 w 381"/>
                    <a:gd name="T13" fmla="*/ 113 h 269"/>
                    <a:gd name="T14" fmla="*/ 138 w 381"/>
                    <a:gd name="T15" fmla="*/ 109 h 269"/>
                    <a:gd name="T16" fmla="*/ 162 w 381"/>
                    <a:gd name="T17" fmla="*/ 109 h 269"/>
                    <a:gd name="T18" fmla="*/ 184 w 381"/>
                    <a:gd name="T19" fmla="*/ 105 h 269"/>
                    <a:gd name="T20" fmla="*/ 200 w 381"/>
                    <a:gd name="T21" fmla="*/ 86 h 269"/>
                    <a:gd name="T22" fmla="*/ 208 w 381"/>
                    <a:gd name="T23" fmla="*/ 62 h 269"/>
                    <a:gd name="T24" fmla="*/ 219 w 381"/>
                    <a:gd name="T25" fmla="*/ 38 h 269"/>
                    <a:gd name="T26" fmla="*/ 243 w 381"/>
                    <a:gd name="T27" fmla="*/ 28 h 269"/>
                    <a:gd name="T28" fmla="*/ 265 w 381"/>
                    <a:gd name="T29" fmla="*/ 16 h 269"/>
                    <a:gd name="T30" fmla="*/ 285 w 381"/>
                    <a:gd name="T31" fmla="*/ 0 h 269"/>
                    <a:gd name="T32" fmla="*/ 312 w 381"/>
                    <a:gd name="T33" fmla="*/ 0 h 269"/>
                    <a:gd name="T34" fmla="*/ 335 w 381"/>
                    <a:gd name="T35" fmla="*/ 0 h 269"/>
                    <a:gd name="T36" fmla="*/ 358 w 381"/>
                    <a:gd name="T37" fmla="*/ 8 h 269"/>
                    <a:gd name="T38" fmla="*/ 381 w 381"/>
                    <a:gd name="T39" fmla="*/ 16 h 269"/>
                    <a:gd name="T40" fmla="*/ 381 w 381"/>
                    <a:gd name="T41" fmla="*/ 38 h 269"/>
                    <a:gd name="T42" fmla="*/ 369 w 381"/>
                    <a:gd name="T43" fmla="*/ 58 h 269"/>
                    <a:gd name="T44" fmla="*/ 342 w 381"/>
                    <a:gd name="T45" fmla="*/ 54 h 269"/>
                    <a:gd name="T46" fmla="*/ 320 w 381"/>
                    <a:gd name="T47" fmla="*/ 42 h 269"/>
                    <a:gd name="T48" fmla="*/ 296 w 381"/>
                    <a:gd name="T49" fmla="*/ 42 h 269"/>
                    <a:gd name="T50" fmla="*/ 273 w 381"/>
                    <a:gd name="T51" fmla="*/ 58 h 269"/>
                    <a:gd name="T52" fmla="*/ 254 w 381"/>
                    <a:gd name="T53" fmla="*/ 78 h 269"/>
                    <a:gd name="T54" fmla="*/ 243 w 381"/>
                    <a:gd name="T55" fmla="*/ 101 h 269"/>
                    <a:gd name="T56" fmla="*/ 231 w 381"/>
                    <a:gd name="T57" fmla="*/ 125 h 269"/>
                    <a:gd name="T58" fmla="*/ 223 w 381"/>
                    <a:gd name="T59" fmla="*/ 149 h 269"/>
                    <a:gd name="T60" fmla="*/ 200 w 381"/>
                    <a:gd name="T61" fmla="*/ 153 h 269"/>
                    <a:gd name="T62" fmla="*/ 177 w 381"/>
                    <a:gd name="T63" fmla="*/ 153 h 269"/>
                    <a:gd name="T64" fmla="*/ 150 w 381"/>
                    <a:gd name="T65" fmla="*/ 153 h 269"/>
                    <a:gd name="T66" fmla="*/ 131 w 381"/>
                    <a:gd name="T67" fmla="*/ 164 h 269"/>
                    <a:gd name="T68" fmla="*/ 123 w 381"/>
                    <a:gd name="T69" fmla="*/ 187 h 269"/>
                    <a:gd name="T70" fmla="*/ 119 w 381"/>
                    <a:gd name="T71" fmla="*/ 215 h 269"/>
                    <a:gd name="T72" fmla="*/ 107 w 381"/>
                    <a:gd name="T73" fmla="*/ 227 h 269"/>
                    <a:gd name="T74" fmla="*/ 96 w 381"/>
                    <a:gd name="T75" fmla="*/ 245 h 269"/>
                    <a:gd name="T76" fmla="*/ 73 w 381"/>
                    <a:gd name="T77" fmla="*/ 261 h 269"/>
                    <a:gd name="T78" fmla="*/ 50 w 381"/>
                    <a:gd name="T79" fmla="*/ 269 h 269"/>
                    <a:gd name="T80" fmla="*/ 26 w 381"/>
                    <a:gd name="T81" fmla="*/ 269 h 269"/>
                    <a:gd name="T82" fmla="*/ 0 w 381"/>
                    <a:gd name="T83" fmla="*/ 211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1"/>
                    <a:gd name="T127" fmla="*/ 0 h 269"/>
                    <a:gd name="T128" fmla="*/ 381 w 381"/>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1" h="269">
                      <a:moveTo>
                        <a:pt x="0" y="211"/>
                      </a:moveTo>
                      <a:lnTo>
                        <a:pt x="12" y="219"/>
                      </a:lnTo>
                      <a:lnTo>
                        <a:pt x="22" y="219"/>
                      </a:lnTo>
                      <a:lnTo>
                        <a:pt x="34" y="215"/>
                      </a:lnTo>
                      <a:lnTo>
                        <a:pt x="50" y="203"/>
                      </a:lnTo>
                      <a:lnTo>
                        <a:pt x="61" y="199"/>
                      </a:lnTo>
                      <a:lnTo>
                        <a:pt x="73" y="191"/>
                      </a:lnTo>
                      <a:lnTo>
                        <a:pt x="81" y="179"/>
                      </a:lnTo>
                      <a:lnTo>
                        <a:pt x="89" y="168"/>
                      </a:lnTo>
                      <a:lnTo>
                        <a:pt x="89" y="156"/>
                      </a:lnTo>
                      <a:lnTo>
                        <a:pt x="93" y="145"/>
                      </a:lnTo>
                      <a:lnTo>
                        <a:pt x="93" y="133"/>
                      </a:lnTo>
                      <a:lnTo>
                        <a:pt x="103" y="121"/>
                      </a:lnTo>
                      <a:lnTo>
                        <a:pt x="115" y="113"/>
                      </a:lnTo>
                      <a:lnTo>
                        <a:pt x="127" y="109"/>
                      </a:lnTo>
                      <a:lnTo>
                        <a:pt x="138" y="109"/>
                      </a:lnTo>
                      <a:lnTo>
                        <a:pt x="150" y="109"/>
                      </a:lnTo>
                      <a:lnTo>
                        <a:pt x="162" y="109"/>
                      </a:lnTo>
                      <a:lnTo>
                        <a:pt x="173" y="109"/>
                      </a:lnTo>
                      <a:lnTo>
                        <a:pt x="184" y="105"/>
                      </a:lnTo>
                      <a:lnTo>
                        <a:pt x="196" y="98"/>
                      </a:lnTo>
                      <a:lnTo>
                        <a:pt x="200" y="86"/>
                      </a:lnTo>
                      <a:lnTo>
                        <a:pt x="204" y="74"/>
                      </a:lnTo>
                      <a:lnTo>
                        <a:pt x="208" y="62"/>
                      </a:lnTo>
                      <a:lnTo>
                        <a:pt x="211" y="50"/>
                      </a:lnTo>
                      <a:lnTo>
                        <a:pt x="219" y="38"/>
                      </a:lnTo>
                      <a:lnTo>
                        <a:pt x="231" y="32"/>
                      </a:lnTo>
                      <a:lnTo>
                        <a:pt x="243" y="28"/>
                      </a:lnTo>
                      <a:lnTo>
                        <a:pt x="254" y="24"/>
                      </a:lnTo>
                      <a:lnTo>
                        <a:pt x="265" y="16"/>
                      </a:lnTo>
                      <a:lnTo>
                        <a:pt x="277" y="12"/>
                      </a:lnTo>
                      <a:lnTo>
                        <a:pt x="285" y="0"/>
                      </a:lnTo>
                      <a:lnTo>
                        <a:pt x="296" y="0"/>
                      </a:lnTo>
                      <a:lnTo>
                        <a:pt x="312" y="0"/>
                      </a:lnTo>
                      <a:lnTo>
                        <a:pt x="324" y="0"/>
                      </a:lnTo>
                      <a:lnTo>
                        <a:pt x="335" y="0"/>
                      </a:lnTo>
                      <a:lnTo>
                        <a:pt x="346" y="0"/>
                      </a:lnTo>
                      <a:lnTo>
                        <a:pt x="358" y="8"/>
                      </a:lnTo>
                      <a:lnTo>
                        <a:pt x="369" y="16"/>
                      </a:lnTo>
                      <a:lnTo>
                        <a:pt x="381" y="16"/>
                      </a:lnTo>
                      <a:lnTo>
                        <a:pt x="381" y="28"/>
                      </a:lnTo>
                      <a:lnTo>
                        <a:pt x="381" y="38"/>
                      </a:lnTo>
                      <a:lnTo>
                        <a:pt x="381" y="50"/>
                      </a:lnTo>
                      <a:lnTo>
                        <a:pt x="369" y="58"/>
                      </a:lnTo>
                      <a:lnTo>
                        <a:pt x="354" y="58"/>
                      </a:lnTo>
                      <a:lnTo>
                        <a:pt x="342" y="54"/>
                      </a:lnTo>
                      <a:lnTo>
                        <a:pt x="331" y="50"/>
                      </a:lnTo>
                      <a:lnTo>
                        <a:pt x="320" y="42"/>
                      </a:lnTo>
                      <a:lnTo>
                        <a:pt x="308" y="42"/>
                      </a:lnTo>
                      <a:lnTo>
                        <a:pt x="296" y="42"/>
                      </a:lnTo>
                      <a:lnTo>
                        <a:pt x="285" y="46"/>
                      </a:lnTo>
                      <a:lnTo>
                        <a:pt x="273" y="58"/>
                      </a:lnTo>
                      <a:lnTo>
                        <a:pt x="261" y="66"/>
                      </a:lnTo>
                      <a:lnTo>
                        <a:pt x="254" y="78"/>
                      </a:lnTo>
                      <a:lnTo>
                        <a:pt x="250" y="90"/>
                      </a:lnTo>
                      <a:lnTo>
                        <a:pt x="243" y="101"/>
                      </a:lnTo>
                      <a:lnTo>
                        <a:pt x="235" y="113"/>
                      </a:lnTo>
                      <a:lnTo>
                        <a:pt x="231" y="125"/>
                      </a:lnTo>
                      <a:lnTo>
                        <a:pt x="231" y="137"/>
                      </a:lnTo>
                      <a:lnTo>
                        <a:pt x="223" y="149"/>
                      </a:lnTo>
                      <a:lnTo>
                        <a:pt x="211" y="149"/>
                      </a:lnTo>
                      <a:lnTo>
                        <a:pt x="200" y="153"/>
                      </a:lnTo>
                      <a:lnTo>
                        <a:pt x="188" y="153"/>
                      </a:lnTo>
                      <a:lnTo>
                        <a:pt x="177" y="153"/>
                      </a:lnTo>
                      <a:lnTo>
                        <a:pt x="162" y="153"/>
                      </a:lnTo>
                      <a:lnTo>
                        <a:pt x="150" y="153"/>
                      </a:lnTo>
                      <a:lnTo>
                        <a:pt x="138" y="153"/>
                      </a:lnTo>
                      <a:lnTo>
                        <a:pt x="131" y="164"/>
                      </a:lnTo>
                      <a:lnTo>
                        <a:pt x="123" y="175"/>
                      </a:lnTo>
                      <a:lnTo>
                        <a:pt x="123" y="187"/>
                      </a:lnTo>
                      <a:lnTo>
                        <a:pt x="119" y="199"/>
                      </a:lnTo>
                      <a:lnTo>
                        <a:pt x="119" y="215"/>
                      </a:lnTo>
                      <a:lnTo>
                        <a:pt x="107" y="215"/>
                      </a:lnTo>
                      <a:lnTo>
                        <a:pt x="107" y="227"/>
                      </a:lnTo>
                      <a:lnTo>
                        <a:pt x="96" y="235"/>
                      </a:lnTo>
                      <a:lnTo>
                        <a:pt x="96" y="245"/>
                      </a:lnTo>
                      <a:lnTo>
                        <a:pt x="85" y="253"/>
                      </a:lnTo>
                      <a:lnTo>
                        <a:pt x="73" y="261"/>
                      </a:lnTo>
                      <a:lnTo>
                        <a:pt x="61" y="265"/>
                      </a:lnTo>
                      <a:lnTo>
                        <a:pt x="50" y="269"/>
                      </a:lnTo>
                      <a:lnTo>
                        <a:pt x="38" y="269"/>
                      </a:lnTo>
                      <a:lnTo>
                        <a:pt x="26" y="269"/>
                      </a:lnTo>
                      <a:lnTo>
                        <a:pt x="16" y="269"/>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2" name="Freeform 25"/>
                <p:cNvSpPr>
                  <a:spLocks/>
                </p:cNvSpPr>
                <p:nvPr/>
              </p:nvSpPr>
              <p:spPr bwMode="auto">
                <a:xfrm>
                  <a:off x="2177" y="2777"/>
                  <a:ext cx="348" cy="212"/>
                </a:xfrm>
                <a:custGeom>
                  <a:avLst/>
                  <a:gdLst>
                    <a:gd name="T0" fmla="*/ 8 w 348"/>
                    <a:gd name="T1" fmla="*/ 164 h 212"/>
                    <a:gd name="T2" fmla="*/ 23 w 348"/>
                    <a:gd name="T3" fmla="*/ 154 h 212"/>
                    <a:gd name="T4" fmla="*/ 47 w 348"/>
                    <a:gd name="T5" fmla="*/ 154 h 212"/>
                    <a:gd name="T6" fmla="*/ 69 w 348"/>
                    <a:gd name="T7" fmla="*/ 158 h 212"/>
                    <a:gd name="T8" fmla="*/ 89 w 348"/>
                    <a:gd name="T9" fmla="*/ 146 h 212"/>
                    <a:gd name="T10" fmla="*/ 109 w 348"/>
                    <a:gd name="T11" fmla="*/ 126 h 212"/>
                    <a:gd name="T12" fmla="*/ 116 w 348"/>
                    <a:gd name="T13" fmla="*/ 98 h 212"/>
                    <a:gd name="T14" fmla="*/ 128 w 348"/>
                    <a:gd name="T15" fmla="*/ 74 h 212"/>
                    <a:gd name="T16" fmla="*/ 152 w 348"/>
                    <a:gd name="T17" fmla="*/ 62 h 212"/>
                    <a:gd name="T18" fmla="*/ 174 w 348"/>
                    <a:gd name="T19" fmla="*/ 62 h 212"/>
                    <a:gd name="T20" fmla="*/ 197 w 348"/>
                    <a:gd name="T21" fmla="*/ 62 h 212"/>
                    <a:gd name="T22" fmla="*/ 221 w 348"/>
                    <a:gd name="T23" fmla="*/ 54 h 212"/>
                    <a:gd name="T24" fmla="*/ 239 w 348"/>
                    <a:gd name="T25" fmla="*/ 36 h 212"/>
                    <a:gd name="T26" fmla="*/ 247 w 348"/>
                    <a:gd name="T27" fmla="*/ 12 h 212"/>
                    <a:gd name="T28" fmla="*/ 271 w 348"/>
                    <a:gd name="T29" fmla="*/ 0 h 212"/>
                    <a:gd name="T30" fmla="*/ 298 w 348"/>
                    <a:gd name="T31" fmla="*/ 0 h 212"/>
                    <a:gd name="T32" fmla="*/ 322 w 348"/>
                    <a:gd name="T33" fmla="*/ 0 h 212"/>
                    <a:gd name="T34" fmla="*/ 344 w 348"/>
                    <a:gd name="T35" fmla="*/ 12 h 212"/>
                    <a:gd name="T36" fmla="*/ 348 w 348"/>
                    <a:gd name="T37" fmla="*/ 36 h 212"/>
                    <a:gd name="T38" fmla="*/ 328 w 348"/>
                    <a:gd name="T39" fmla="*/ 52 h 212"/>
                    <a:gd name="T40" fmla="*/ 302 w 348"/>
                    <a:gd name="T41" fmla="*/ 52 h 212"/>
                    <a:gd name="T42" fmla="*/ 279 w 348"/>
                    <a:gd name="T43" fmla="*/ 58 h 212"/>
                    <a:gd name="T44" fmla="*/ 267 w 348"/>
                    <a:gd name="T45" fmla="*/ 78 h 212"/>
                    <a:gd name="T46" fmla="*/ 251 w 348"/>
                    <a:gd name="T47" fmla="*/ 102 h 212"/>
                    <a:gd name="T48" fmla="*/ 225 w 348"/>
                    <a:gd name="T49" fmla="*/ 114 h 212"/>
                    <a:gd name="T50" fmla="*/ 201 w 348"/>
                    <a:gd name="T51" fmla="*/ 118 h 212"/>
                    <a:gd name="T52" fmla="*/ 178 w 348"/>
                    <a:gd name="T53" fmla="*/ 110 h 212"/>
                    <a:gd name="T54" fmla="*/ 154 w 348"/>
                    <a:gd name="T55" fmla="*/ 110 h 212"/>
                    <a:gd name="T56" fmla="*/ 148 w 348"/>
                    <a:gd name="T57" fmla="*/ 138 h 212"/>
                    <a:gd name="T58" fmla="*/ 140 w 348"/>
                    <a:gd name="T59" fmla="*/ 160 h 212"/>
                    <a:gd name="T60" fmla="*/ 128 w 348"/>
                    <a:gd name="T61" fmla="*/ 180 h 212"/>
                    <a:gd name="T62" fmla="*/ 109 w 348"/>
                    <a:gd name="T63" fmla="*/ 200 h 212"/>
                    <a:gd name="T64" fmla="*/ 85 w 348"/>
                    <a:gd name="T65" fmla="*/ 208 h 212"/>
                    <a:gd name="T66" fmla="*/ 55 w 348"/>
                    <a:gd name="T67" fmla="*/ 212 h 212"/>
                    <a:gd name="T68" fmla="*/ 31 w 348"/>
                    <a:gd name="T69" fmla="*/ 212 h 212"/>
                    <a:gd name="T70" fmla="*/ 0 w 348"/>
                    <a:gd name="T71" fmla="*/ 176 h 2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212"/>
                    <a:gd name="T110" fmla="*/ 348 w 348"/>
                    <a:gd name="T111" fmla="*/ 212 h 2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212">
                      <a:moveTo>
                        <a:pt x="0" y="176"/>
                      </a:moveTo>
                      <a:lnTo>
                        <a:pt x="8" y="164"/>
                      </a:lnTo>
                      <a:lnTo>
                        <a:pt x="12" y="154"/>
                      </a:lnTo>
                      <a:lnTo>
                        <a:pt x="23" y="154"/>
                      </a:lnTo>
                      <a:lnTo>
                        <a:pt x="35" y="150"/>
                      </a:lnTo>
                      <a:lnTo>
                        <a:pt x="47" y="154"/>
                      </a:lnTo>
                      <a:lnTo>
                        <a:pt x="59" y="158"/>
                      </a:lnTo>
                      <a:lnTo>
                        <a:pt x="69" y="158"/>
                      </a:lnTo>
                      <a:lnTo>
                        <a:pt x="81" y="158"/>
                      </a:lnTo>
                      <a:lnTo>
                        <a:pt x="89" y="146"/>
                      </a:lnTo>
                      <a:lnTo>
                        <a:pt x="101" y="138"/>
                      </a:lnTo>
                      <a:lnTo>
                        <a:pt x="109" y="126"/>
                      </a:lnTo>
                      <a:lnTo>
                        <a:pt x="116" y="110"/>
                      </a:lnTo>
                      <a:lnTo>
                        <a:pt x="116" y="98"/>
                      </a:lnTo>
                      <a:lnTo>
                        <a:pt x="120" y="86"/>
                      </a:lnTo>
                      <a:lnTo>
                        <a:pt x="128" y="74"/>
                      </a:lnTo>
                      <a:lnTo>
                        <a:pt x="140" y="66"/>
                      </a:lnTo>
                      <a:lnTo>
                        <a:pt x="152" y="62"/>
                      </a:lnTo>
                      <a:lnTo>
                        <a:pt x="162" y="62"/>
                      </a:lnTo>
                      <a:lnTo>
                        <a:pt x="174" y="62"/>
                      </a:lnTo>
                      <a:lnTo>
                        <a:pt x="186" y="62"/>
                      </a:lnTo>
                      <a:lnTo>
                        <a:pt x="197" y="62"/>
                      </a:lnTo>
                      <a:lnTo>
                        <a:pt x="209" y="62"/>
                      </a:lnTo>
                      <a:lnTo>
                        <a:pt x="221" y="54"/>
                      </a:lnTo>
                      <a:lnTo>
                        <a:pt x="233" y="48"/>
                      </a:lnTo>
                      <a:lnTo>
                        <a:pt x="239" y="36"/>
                      </a:lnTo>
                      <a:lnTo>
                        <a:pt x="243" y="24"/>
                      </a:lnTo>
                      <a:lnTo>
                        <a:pt x="247" y="12"/>
                      </a:lnTo>
                      <a:lnTo>
                        <a:pt x="259" y="8"/>
                      </a:lnTo>
                      <a:lnTo>
                        <a:pt x="271" y="0"/>
                      </a:lnTo>
                      <a:lnTo>
                        <a:pt x="283" y="0"/>
                      </a:lnTo>
                      <a:lnTo>
                        <a:pt x="298" y="0"/>
                      </a:lnTo>
                      <a:lnTo>
                        <a:pt x="310" y="0"/>
                      </a:lnTo>
                      <a:lnTo>
                        <a:pt x="322" y="0"/>
                      </a:lnTo>
                      <a:lnTo>
                        <a:pt x="332" y="8"/>
                      </a:lnTo>
                      <a:lnTo>
                        <a:pt x="344" y="12"/>
                      </a:lnTo>
                      <a:lnTo>
                        <a:pt x="348" y="24"/>
                      </a:lnTo>
                      <a:lnTo>
                        <a:pt x="348" y="36"/>
                      </a:lnTo>
                      <a:lnTo>
                        <a:pt x="340" y="48"/>
                      </a:lnTo>
                      <a:lnTo>
                        <a:pt x="328" y="52"/>
                      </a:lnTo>
                      <a:lnTo>
                        <a:pt x="314" y="52"/>
                      </a:lnTo>
                      <a:lnTo>
                        <a:pt x="302" y="52"/>
                      </a:lnTo>
                      <a:lnTo>
                        <a:pt x="286" y="48"/>
                      </a:lnTo>
                      <a:lnTo>
                        <a:pt x="279" y="58"/>
                      </a:lnTo>
                      <a:lnTo>
                        <a:pt x="267" y="66"/>
                      </a:lnTo>
                      <a:lnTo>
                        <a:pt x="267" y="78"/>
                      </a:lnTo>
                      <a:lnTo>
                        <a:pt x="263" y="90"/>
                      </a:lnTo>
                      <a:lnTo>
                        <a:pt x="251" y="102"/>
                      </a:lnTo>
                      <a:lnTo>
                        <a:pt x="237" y="110"/>
                      </a:lnTo>
                      <a:lnTo>
                        <a:pt x="225" y="114"/>
                      </a:lnTo>
                      <a:lnTo>
                        <a:pt x="213" y="118"/>
                      </a:lnTo>
                      <a:lnTo>
                        <a:pt x="201" y="118"/>
                      </a:lnTo>
                      <a:lnTo>
                        <a:pt x="190" y="114"/>
                      </a:lnTo>
                      <a:lnTo>
                        <a:pt x="178" y="110"/>
                      </a:lnTo>
                      <a:lnTo>
                        <a:pt x="166" y="110"/>
                      </a:lnTo>
                      <a:lnTo>
                        <a:pt x="154" y="110"/>
                      </a:lnTo>
                      <a:lnTo>
                        <a:pt x="154" y="122"/>
                      </a:lnTo>
                      <a:lnTo>
                        <a:pt x="148" y="138"/>
                      </a:lnTo>
                      <a:lnTo>
                        <a:pt x="140" y="150"/>
                      </a:lnTo>
                      <a:lnTo>
                        <a:pt x="140" y="160"/>
                      </a:lnTo>
                      <a:lnTo>
                        <a:pt x="140" y="172"/>
                      </a:lnTo>
                      <a:lnTo>
                        <a:pt x="128" y="180"/>
                      </a:lnTo>
                      <a:lnTo>
                        <a:pt x="120" y="192"/>
                      </a:lnTo>
                      <a:lnTo>
                        <a:pt x="109" y="200"/>
                      </a:lnTo>
                      <a:lnTo>
                        <a:pt x="97" y="208"/>
                      </a:lnTo>
                      <a:lnTo>
                        <a:pt x="85" y="208"/>
                      </a:lnTo>
                      <a:lnTo>
                        <a:pt x="69" y="212"/>
                      </a:lnTo>
                      <a:lnTo>
                        <a:pt x="55" y="212"/>
                      </a:lnTo>
                      <a:lnTo>
                        <a:pt x="43" y="212"/>
                      </a:lnTo>
                      <a:lnTo>
                        <a:pt x="31" y="212"/>
                      </a:lnTo>
                      <a:lnTo>
                        <a:pt x="20" y="212"/>
                      </a:lnTo>
                      <a:lnTo>
                        <a:pt x="0"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3" name="Freeform 26"/>
                <p:cNvSpPr>
                  <a:spLocks/>
                </p:cNvSpPr>
                <p:nvPr/>
              </p:nvSpPr>
              <p:spPr bwMode="auto">
                <a:xfrm>
                  <a:off x="2375" y="2904"/>
                  <a:ext cx="247" cy="149"/>
                </a:xfrm>
                <a:custGeom>
                  <a:avLst/>
                  <a:gdLst>
                    <a:gd name="T0" fmla="*/ 0 w 247"/>
                    <a:gd name="T1" fmla="*/ 129 h 149"/>
                    <a:gd name="T2" fmla="*/ 0 w 247"/>
                    <a:gd name="T3" fmla="*/ 113 h 149"/>
                    <a:gd name="T4" fmla="*/ 12 w 247"/>
                    <a:gd name="T5" fmla="*/ 105 h 149"/>
                    <a:gd name="T6" fmla="*/ 16 w 247"/>
                    <a:gd name="T7" fmla="*/ 93 h 149"/>
                    <a:gd name="T8" fmla="*/ 28 w 247"/>
                    <a:gd name="T9" fmla="*/ 85 h 149"/>
                    <a:gd name="T10" fmla="*/ 40 w 247"/>
                    <a:gd name="T11" fmla="*/ 77 h 149"/>
                    <a:gd name="T12" fmla="*/ 51 w 247"/>
                    <a:gd name="T13" fmla="*/ 77 h 149"/>
                    <a:gd name="T14" fmla="*/ 63 w 247"/>
                    <a:gd name="T15" fmla="*/ 85 h 149"/>
                    <a:gd name="T16" fmla="*/ 75 w 247"/>
                    <a:gd name="T17" fmla="*/ 85 h 149"/>
                    <a:gd name="T18" fmla="*/ 87 w 247"/>
                    <a:gd name="T19" fmla="*/ 85 h 149"/>
                    <a:gd name="T20" fmla="*/ 102 w 247"/>
                    <a:gd name="T21" fmla="*/ 72 h 149"/>
                    <a:gd name="T22" fmla="*/ 114 w 247"/>
                    <a:gd name="T23" fmla="*/ 64 h 149"/>
                    <a:gd name="T24" fmla="*/ 122 w 247"/>
                    <a:gd name="T25" fmla="*/ 52 h 149"/>
                    <a:gd name="T26" fmla="*/ 133 w 247"/>
                    <a:gd name="T27" fmla="*/ 44 h 149"/>
                    <a:gd name="T28" fmla="*/ 137 w 247"/>
                    <a:gd name="T29" fmla="*/ 32 h 149"/>
                    <a:gd name="T30" fmla="*/ 149 w 247"/>
                    <a:gd name="T31" fmla="*/ 20 h 149"/>
                    <a:gd name="T32" fmla="*/ 161 w 247"/>
                    <a:gd name="T33" fmla="*/ 12 h 149"/>
                    <a:gd name="T34" fmla="*/ 173 w 247"/>
                    <a:gd name="T35" fmla="*/ 8 h 149"/>
                    <a:gd name="T36" fmla="*/ 185 w 247"/>
                    <a:gd name="T37" fmla="*/ 4 h 149"/>
                    <a:gd name="T38" fmla="*/ 197 w 247"/>
                    <a:gd name="T39" fmla="*/ 0 h 149"/>
                    <a:gd name="T40" fmla="*/ 207 w 247"/>
                    <a:gd name="T41" fmla="*/ 0 h 149"/>
                    <a:gd name="T42" fmla="*/ 223 w 247"/>
                    <a:gd name="T43" fmla="*/ 4 h 149"/>
                    <a:gd name="T44" fmla="*/ 231 w 247"/>
                    <a:gd name="T45" fmla="*/ 16 h 149"/>
                    <a:gd name="T46" fmla="*/ 239 w 247"/>
                    <a:gd name="T47" fmla="*/ 28 h 149"/>
                    <a:gd name="T48" fmla="*/ 247 w 247"/>
                    <a:gd name="T49" fmla="*/ 40 h 149"/>
                    <a:gd name="T50" fmla="*/ 247 w 247"/>
                    <a:gd name="T51" fmla="*/ 56 h 149"/>
                    <a:gd name="T52" fmla="*/ 235 w 247"/>
                    <a:gd name="T53" fmla="*/ 60 h 149"/>
                    <a:gd name="T54" fmla="*/ 223 w 247"/>
                    <a:gd name="T55" fmla="*/ 64 h 149"/>
                    <a:gd name="T56" fmla="*/ 207 w 247"/>
                    <a:gd name="T57" fmla="*/ 68 h 149"/>
                    <a:gd name="T58" fmla="*/ 197 w 247"/>
                    <a:gd name="T59" fmla="*/ 68 h 149"/>
                    <a:gd name="T60" fmla="*/ 185 w 247"/>
                    <a:gd name="T61" fmla="*/ 64 h 149"/>
                    <a:gd name="T62" fmla="*/ 173 w 247"/>
                    <a:gd name="T63" fmla="*/ 68 h 149"/>
                    <a:gd name="T64" fmla="*/ 173 w 247"/>
                    <a:gd name="T65" fmla="*/ 81 h 149"/>
                    <a:gd name="T66" fmla="*/ 157 w 247"/>
                    <a:gd name="T67" fmla="*/ 89 h 149"/>
                    <a:gd name="T68" fmla="*/ 149 w 247"/>
                    <a:gd name="T69" fmla="*/ 101 h 149"/>
                    <a:gd name="T70" fmla="*/ 141 w 247"/>
                    <a:gd name="T71" fmla="*/ 113 h 149"/>
                    <a:gd name="T72" fmla="*/ 133 w 247"/>
                    <a:gd name="T73" fmla="*/ 125 h 149"/>
                    <a:gd name="T74" fmla="*/ 125 w 247"/>
                    <a:gd name="T75" fmla="*/ 137 h 149"/>
                    <a:gd name="T76" fmla="*/ 110 w 247"/>
                    <a:gd name="T77" fmla="*/ 141 h 149"/>
                    <a:gd name="T78" fmla="*/ 95 w 247"/>
                    <a:gd name="T79" fmla="*/ 141 h 149"/>
                    <a:gd name="T80" fmla="*/ 83 w 247"/>
                    <a:gd name="T81" fmla="*/ 141 h 149"/>
                    <a:gd name="T82" fmla="*/ 71 w 247"/>
                    <a:gd name="T83" fmla="*/ 141 h 149"/>
                    <a:gd name="T84" fmla="*/ 59 w 247"/>
                    <a:gd name="T85" fmla="*/ 141 h 149"/>
                    <a:gd name="T86" fmla="*/ 47 w 247"/>
                    <a:gd name="T87" fmla="*/ 141 h 149"/>
                    <a:gd name="T88" fmla="*/ 36 w 247"/>
                    <a:gd name="T89" fmla="*/ 149 h 149"/>
                    <a:gd name="T90" fmla="*/ 0 w 247"/>
                    <a:gd name="T91" fmla="*/ 129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149"/>
                    <a:gd name="T140" fmla="*/ 247 w 247"/>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149">
                      <a:moveTo>
                        <a:pt x="0" y="129"/>
                      </a:moveTo>
                      <a:lnTo>
                        <a:pt x="0" y="113"/>
                      </a:lnTo>
                      <a:lnTo>
                        <a:pt x="12" y="105"/>
                      </a:lnTo>
                      <a:lnTo>
                        <a:pt x="16" y="93"/>
                      </a:lnTo>
                      <a:lnTo>
                        <a:pt x="28" y="85"/>
                      </a:lnTo>
                      <a:lnTo>
                        <a:pt x="40" y="77"/>
                      </a:lnTo>
                      <a:lnTo>
                        <a:pt x="51" y="77"/>
                      </a:lnTo>
                      <a:lnTo>
                        <a:pt x="63" y="85"/>
                      </a:lnTo>
                      <a:lnTo>
                        <a:pt x="75" y="85"/>
                      </a:lnTo>
                      <a:lnTo>
                        <a:pt x="87" y="85"/>
                      </a:lnTo>
                      <a:lnTo>
                        <a:pt x="102" y="72"/>
                      </a:lnTo>
                      <a:lnTo>
                        <a:pt x="114" y="64"/>
                      </a:lnTo>
                      <a:lnTo>
                        <a:pt x="122" y="52"/>
                      </a:lnTo>
                      <a:lnTo>
                        <a:pt x="133" y="44"/>
                      </a:lnTo>
                      <a:lnTo>
                        <a:pt x="137" y="32"/>
                      </a:lnTo>
                      <a:lnTo>
                        <a:pt x="149" y="20"/>
                      </a:lnTo>
                      <a:lnTo>
                        <a:pt x="161" y="12"/>
                      </a:lnTo>
                      <a:lnTo>
                        <a:pt x="173" y="8"/>
                      </a:lnTo>
                      <a:lnTo>
                        <a:pt x="185" y="4"/>
                      </a:lnTo>
                      <a:lnTo>
                        <a:pt x="197" y="0"/>
                      </a:lnTo>
                      <a:lnTo>
                        <a:pt x="207" y="0"/>
                      </a:lnTo>
                      <a:lnTo>
                        <a:pt x="223" y="4"/>
                      </a:lnTo>
                      <a:lnTo>
                        <a:pt x="231" y="16"/>
                      </a:lnTo>
                      <a:lnTo>
                        <a:pt x="239" y="28"/>
                      </a:lnTo>
                      <a:lnTo>
                        <a:pt x="247" y="40"/>
                      </a:lnTo>
                      <a:lnTo>
                        <a:pt x="247" y="56"/>
                      </a:lnTo>
                      <a:lnTo>
                        <a:pt x="235" y="60"/>
                      </a:lnTo>
                      <a:lnTo>
                        <a:pt x="223" y="64"/>
                      </a:lnTo>
                      <a:lnTo>
                        <a:pt x="207" y="68"/>
                      </a:lnTo>
                      <a:lnTo>
                        <a:pt x="197" y="68"/>
                      </a:lnTo>
                      <a:lnTo>
                        <a:pt x="185" y="64"/>
                      </a:lnTo>
                      <a:lnTo>
                        <a:pt x="173" y="68"/>
                      </a:lnTo>
                      <a:lnTo>
                        <a:pt x="173" y="81"/>
                      </a:lnTo>
                      <a:lnTo>
                        <a:pt x="157" y="89"/>
                      </a:lnTo>
                      <a:lnTo>
                        <a:pt x="149" y="101"/>
                      </a:lnTo>
                      <a:lnTo>
                        <a:pt x="141" y="113"/>
                      </a:lnTo>
                      <a:lnTo>
                        <a:pt x="133" y="125"/>
                      </a:lnTo>
                      <a:lnTo>
                        <a:pt x="125" y="137"/>
                      </a:lnTo>
                      <a:lnTo>
                        <a:pt x="110" y="141"/>
                      </a:lnTo>
                      <a:lnTo>
                        <a:pt x="95" y="141"/>
                      </a:lnTo>
                      <a:lnTo>
                        <a:pt x="83" y="141"/>
                      </a:lnTo>
                      <a:lnTo>
                        <a:pt x="71" y="141"/>
                      </a:lnTo>
                      <a:lnTo>
                        <a:pt x="59" y="141"/>
                      </a:lnTo>
                      <a:lnTo>
                        <a:pt x="47" y="141"/>
                      </a:lnTo>
                      <a:lnTo>
                        <a:pt x="36" y="149"/>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4" name="Freeform 27"/>
                <p:cNvSpPr>
                  <a:spLocks/>
                </p:cNvSpPr>
                <p:nvPr/>
              </p:nvSpPr>
              <p:spPr bwMode="auto">
                <a:xfrm>
                  <a:off x="2439" y="1783"/>
                  <a:ext cx="1596" cy="1289"/>
                </a:xfrm>
                <a:custGeom>
                  <a:avLst/>
                  <a:gdLst>
                    <a:gd name="T0" fmla="*/ 31 w 1596"/>
                    <a:gd name="T1" fmla="*/ 279 h 1289"/>
                    <a:gd name="T2" fmla="*/ 226 w 1596"/>
                    <a:gd name="T3" fmla="*/ 140 h 1289"/>
                    <a:gd name="T4" fmla="*/ 547 w 1596"/>
                    <a:gd name="T5" fmla="*/ 15 h 1289"/>
                    <a:gd name="T6" fmla="*/ 815 w 1596"/>
                    <a:gd name="T7" fmla="*/ 4 h 1289"/>
                    <a:gd name="T8" fmla="*/ 963 w 1596"/>
                    <a:gd name="T9" fmla="*/ 80 h 1289"/>
                    <a:gd name="T10" fmla="*/ 1249 w 1596"/>
                    <a:gd name="T11" fmla="*/ 344 h 1289"/>
                    <a:gd name="T12" fmla="*/ 1465 w 1596"/>
                    <a:gd name="T13" fmla="*/ 578 h 1289"/>
                    <a:gd name="T14" fmla="*/ 1592 w 1596"/>
                    <a:gd name="T15" fmla="*/ 779 h 1289"/>
                    <a:gd name="T16" fmla="*/ 1581 w 1596"/>
                    <a:gd name="T17" fmla="*/ 850 h 1289"/>
                    <a:gd name="T18" fmla="*/ 1479 w 1596"/>
                    <a:gd name="T19" fmla="*/ 907 h 1289"/>
                    <a:gd name="T20" fmla="*/ 1245 w 1596"/>
                    <a:gd name="T21" fmla="*/ 990 h 1289"/>
                    <a:gd name="T22" fmla="*/ 1026 w 1596"/>
                    <a:gd name="T23" fmla="*/ 1051 h 1289"/>
                    <a:gd name="T24" fmla="*/ 750 w 1596"/>
                    <a:gd name="T25" fmla="*/ 1164 h 1289"/>
                    <a:gd name="T26" fmla="*/ 744 w 1596"/>
                    <a:gd name="T27" fmla="*/ 1228 h 1289"/>
                    <a:gd name="T28" fmla="*/ 664 w 1596"/>
                    <a:gd name="T29" fmla="*/ 1274 h 1289"/>
                    <a:gd name="T30" fmla="*/ 574 w 1596"/>
                    <a:gd name="T31" fmla="*/ 1274 h 1289"/>
                    <a:gd name="T32" fmla="*/ 539 w 1596"/>
                    <a:gd name="T33" fmla="*/ 1186 h 1289"/>
                    <a:gd name="T34" fmla="*/ 686 w 1596"/>
                    <a:gd name="T35" fmla="*/ 1182 h 1289"/>
                    <a:gd name="T36" fmla="*/ 815 w 1596"/>
                    <a:gd name="T37" fmla="*/ 1084 h 1289"/>
                    <a:gd name="T38" fmla="*/ 1037 w 1596"/>
                    <a:gd name="T39" fmla="*/ 1016 h 1289"/>
                    <a:gd name="T40" fmla="*/ 1241 w 1596"/>
                    <a:gd name="T41" fmla="*/ 949 h 1289"/>
                    <a:gd name="T42" fmla="*/ 1461 w 1596"/>
                    <a:gd name="T43" fmla="*/ 877 h 1289"/>
                    <a:gd name="T44" fmla="*/ 1547 w 1596"/>
                    <a:gd name="T45" fmla="*/ 828 h 1289"/>
                    <a:gd name="T46" fmla="*/ 1547 w 1596"/>
                    <a:gd name="T47" fmla="*/ 752 h 1289"/>
                    <a:gd name="T48" fmla="*/ 1457 w 1596"/>
                    <a:gd name="T49" fmla="*/ 623 h 1289"/>
                    <a:gd name="T50" fmla="*/ 1287 w 1596"/>
                    <a:gd name="T51" fmla="*/ 431 h 1289"/>
                    <a:gd name="T52" fmla="*/ 1102 w 1596"/>
                    <a:gd name="T53" fmla="*/ 254 h 1289"/>
                    <a:gd name="T54" fmla="*/ 932 w 1596"/>
                    <a:gd name="T55" fmla="*/ 99 h 1289"/>
                    <a:gd name="T56" fmla="*/ 793 w 1596"/>
                    <a:gd name="T57" fmla="*/ 38 h 1289"/>
                    <a:gd name="T58" fmla="*/ 578 w 1596"/>
                    <a:gd name="T59" fmla="*/ 42 h 1289"/>
                    <a:gd name="T60" fmla="*/ 377 w 1596"/>
                    <a:gd name="T61" fmla="*/ 84 h 1289"/>
                    <a:gd name="T62" fmla="*/ 200 w 1596"/>
                    <a:gd name="T63" fmla="*/ 182 h 1289"/>
                    <a:gd name="T64" fmla="*/ 72 w 1596"/>
                    <a:gd name="T65" fmla="*/ 279 h 1289"/>
                    <a:gd name="T66" fmla="*/ 15 w 1596"/>
                    <a:gd name="T67" fmla="*/ 367 h 1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6"/>
                    <a:gd name="T103" fmla="*/ 0 h 1289"/>
                    <a:gd name="T104" fmla="*/ 1596 w 1596"/>
                    <a:gd name="T105" fmla="*/ 1289 h 1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6" h="1289">
                      <a:moveTo>
                        <a:pt x="0" y="340"/>
                      </a:moveTo>
                      <a:lnTo>
                        <a:pt x="31" y="279"/>
                      </a:lnTo>
                      <a:lnTo>
                        <a:pt x="109" y="208"/>
                      </a:lnTo>
                      <a:lnTo>
                        <a:pt x="226" y="140"/>
                      </a:lnTo>
                      <a:lnTo>
                        <a:pt x="358" y="64"/>
                      </a:lnTo>
                      <a:lnTo>
                        <a:pt x="547" y="15"/>
                      </a:lnTo>
                      <a:lnTo>
                        <a:pt x="690" y="0"/>
                      </a:lnTo>
                      <a:lnTo>
                        <a:pt x="815" y="4"/>
                      </a:lnTo>
                      <a:lnTo>
                        <a:pt x="902" y="23"/>
                      </a:lnTo>
                      <a:lnTo>
                        <a:pt x="963" y="80"/>
                      </a:lnTo>
                      <a:lnTo>
                        <a:pt x="1106" y="216"/>
                      </a:lnTo>
                      <a:lnTo>
                        <a:pt x="1249" y="344"/>
                      </a:lnTo>
                      <a:lnTo>
                        <a:pt x="1362" y="457"/>
                      </a:lnTo>
                      <a:lnTo>
                        <a:pt x="1465" y="578"/>
                      </a:lnTo>
                      <a:lnTo>
                        <a:pt x="1561" y="707"/>
                      </a:lnTo>
                      <a:lnTo>
                        <a:pt x="1592" y="779"/>
                      </a:lnTo>
                      <a:lnTo>
                        <a:pt x="1596" y="813"/>
                      </a:lnTo>
                      <a:lnTo>
                        <a:pt x="1581" y="850"/>
                      </a:lnTo>
                      <a:lnTo>
                        <a:pt x="1547" y="892"/>
                      </a:lnTo>
                      <a:lnTo>
                        <a:pt x="1479" y="907"/>
                      </a:lnTo>
                      <a:lnTo>
                        <a:pt x="1366" y="945"/>
                      </a:lnTo>
                      <a:lnTo>
                        <a:pt x="1245" y="990"/>
                      </a:lnTo>
                      <a:lnTo>
                        <a:pt x="1155" y="1024"/>
                      </a:lnTo>
                      <a:lnTo>
                        <a:pt x="1026" y="1051"/>
                      </a:lnTo>
                      <a:lnTo>
                        <a:pt x="871" y="1100"/>
                      </a:lnTo>
                      <a:lnTo>
                        <a:pt x="750" y="1164"/>
                      </a:lnTo>
                      <a:lnTo>
                        <a:pt x="732" y="1186"/>
                      </a:lnTo>
                      <a:lnTo>
                        <a:pt x="744" y="1228"/>
                      </a:lnTo>
                      <a:lnTo>
                        <a:pt x="721" y="1289"/>
                      </a:lnTo>
                      <a:lnTo>
                        <a:pt x="664" y="1274"/>
                      </a:lnTo>
                      <a:lnTo>
                        <a:pt x="623" y="1247"/>
                      </a:lnTo>
                      <a:lnTo>
                        <a:pt x="574" y="1274"/>
                      </a:lnTo>
                      <a:lnTo>
                        <a:pt x="528" y="1262"/>
                      </a:lnTo>
                      <a:lnTo>
                        <a:pt x="539" y="1186"/>
                      </a:lnTo>
                      <a:lnTo>
                        <a:pt x="623" y="1168"/>
                      </a:lnTo>
                      <a:lnTo>
                        <a:pt x="686" y="1182"/>
                      </a:lnTo>
                      <a:lnTo>
                        <a:pt x="728" y="1137"/>
                      </a:lnTo>
                      <a:lnTo>
                        <a:pt x="815" y="1084"/>
                      </a:lnTo>
                      <a:lnTo>
                        <a:pt x="924" y="1047"/>
                      </a:lnTo>
                      <a:lnTo>
                        <a:pt x="1037" y="1016"/>
                      </a:lnTo>
                      <a:lnTo>
                        <a:pt x="1147" y="983"/>
                      </a:lnTo>
                      <a:lnTo>
                        <a:pt x="1241" y="949"/>
                      </a:lnTo>
                      <a:lnTo>
                        <a:pt x="1362" y="907"/>
                      </a:lnTo>
                      <a:lnTo>
                        <a:pt x="1461" y="877"/>
                      </a:lnTo>
                      <a:lnTo>
                        <a:pt x="1520" y="854"/>
                      </a:lnTo>
                      <a:lnTo>
                        <a:pt x="1547" y="828"/>
                      </a:lnTo>
                      <a:lnTo>
                        <a:pt x="1559" y="793"/>
                      </a:lnTo>
                      <a:lnTo>
                        <a:pt x="1547" y="752"/>
                      </a:lnTo>
                      <a:lnTo>
                        <a:pt x="1516" y="695"/>
                      </a:lnTo>
                      <a:lnTo>
                        <a:pt x="1457" y="623"/>
                      </a:lnTo>
                      <a:lnTo>
                        <a:pt x="1377" y="533"/>
                      </a:lnTo>
                      <a:lnTo>
                        <a:pt x="1287" y="431"/>
                      </a:lnTo>
                      <a:lnTo>
                        <a:pt x="1200" y="348"/>
                      </a:lnTo>
                      <a:lnTo>
                        <a:pt x="1102" y="254"/>
                      </a:lnTo>
                      <a:lnTo>
                        <a:pt x="1012" y="174"/>
                      </a:lnTo>
                      <a:lnTo>
                        <a:pt x="932" y="99"/>
                      </a:lnTo>
                      <a:lnTo>
                        <a:pt x="879" y="54"/>
                      </a:lnTo>
                      <a:lnTo>
                        <a:pt x="793" y="38"/>
                      </a:lnTo>
                      <a:lnTo>
                        <a:pt x="690" y="31"/>
                      </a:lnTo>
                      <a:lnTo>
                        <a:pt x="578" y="42"/>
                      </a:lnTo>
                      <a:lnTo>
                        <a:pt x="471" y="64"/>
                      </a:lnTo>
                      <a:lnTo>
                        <a:pt x="377" y="84"/>
                      </a:lnTo>
                      <a:lnTo>
                        <a:pt x="295" y="129"/>
                      </a:lnTo>
                      <a:lnTo>
                        <a:pt x="200" y="182"/>
                      </a:lnTo>
                      <a:lnTo>
                        <a:pt x="131" y="224"/>
                      </a:lnTo>
                      <a:lnTo>
                        <a:pt x="72" y="279"/>
                      </a:lnTo>
                      <a:lnTo>
                        <a:pt x="41" y="336"/>
                      </a:lnTo>
                      <a:lnTo>
                        <a:pt x="15" y="367"/>
                      </a:lnTo>
                      <a:lnTo>
                        <a:pt x="0" y="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5" name="Freeform 28"/>
                <p:cNvSpPr>
                  <a:spLocks/>
                </p:cNvSpPr>
                <p:nvPr/>
              </p:nvSpPr>
              <p:spPr bwMode="auto">
                <a:xfrm>
                  <a:off x="3208" y="2645"/>
                  <a:ext cx="854" cy="397"/>
                </a:xfrm>
                <a:custGeom>
                  <a:avLst/>
                  <a:gdLst>
                    <a:gd name="T0" fmla="*/ 0 w 854"/>
                    <a:gd name="T1" fmla="*/ 351 h 397"/>
                    <a:gd name="T2" fmla="*/ 68 w 854"/>
                    <a:gd name="T3" fmla="*/ 300 h 397"/>
                    <a:gd name="T4" fmla="*/ 163 w 854"/>
                    <a:gd name="T5" fmla="*/ 262 h 397"/>
                    <a:gd name="T6" fmla="*/ 247 w 854"/>
                    <a:gd name="T7" fmla="*/ 235 h 397"/>
                    <a:gd name="T8" fmla="*/ 307 w 854"/>
                    <a:gd name="T9" fmla="*/ 231 h 397"/>
                    <a:gd name="T10" fmla="*/ 380 w 854"/>
                    <a:gd name="T11" fmla="*/ 205 h 397"/>
                    <a:gd name="T12" fmla="*/ 402 w 854"/>
                    <a:gd name="T13" fmla="*/ 185 h 397"/>
                    <a:gd name="T14" fmla="*/ 500 w 854"/>
                    <a:gd name="T15" fmla="*/ 154 h 397"/>
                    <a:gd name="T16" fmla="*/ 580 w 854"/>
                    <a:gd name="T17" fmla="*/ 116 h 397"/>
                    <a:gd name="T18" fmla="*/ 676 w 854"/>
                    <a:gd name="T19" fmla="*/ 89 h 397"/>
                    <a:gd name="T20" fmla="*/ 751 w 854"/>
                    <a:gd name="T21" fmla="*/ 61 h 397"/>
                    <a:gd name="T22" fmla="*/ 796 w 854"/>
                    <a:gd name="T23" fmla="*/ 39 h 397"/>
                    <a:gd name="T24" fmla="*/ 835 w 854"/>
                    <a:gd name="T25" fmla="*/ 0 h 397"/>
                    <a:gd name="T26" fmla="*/ 854 w 854"/>
                    <a:gd name="T27" fmla="*/ 12 h 397"/>
                    <a:gd name="T28" fmla="*/ 854 w 854"/>
                    <a:gd name="T29" fmla="*/ 69 h 397"/>
                    <a:gd name="T30" fmla="*/ 782 w 854"/>
                    <a:gd name="T31" fmla="*/ 100 h 397"/>
                    <a:gd name="T32" fmla="*/ 721 w 854"/>
                    <a:gd name="T33" fmla="*/ 120 h 397"/>
                    <a:gd name="T34" fmla="*/ 649 w 854"/>
                    <a:gd name="T35" fmla="*/ 142 h 397"/>
                    <a:gd name="T36" fmla="*/ 557 w 854"/>
                    <a:gd name="T37" fmla="*/ 170 h 397"/>
                    <a:gd name="T38" fmla="*/ 470 w 854"/>
                    <a:gd name="T39" fmla="*/ 205 h 397"/>
                    <a:gd name="T40" fmla="*/ 413 w 854"/>
                    <a:gd name="T41" fmla="*/ 223 h 397"/>
                    <a:gd name="T42" fmla="*/ 364 w 854"/>
                    <a:gd name="T43" fmla="*/ 270 h 397"/>
                    <a:gd name="T44" fmla="*/ 288 w 854"/>
                    <a:gd name="T45" fmla="*/ 286 h 397"/>
                    <a:gd name="T46" fmla="*/ 216 w 854"/>
                    <a:gd name="T47" fmla="*/ 282 h 397"/>
                    <a:gd name="T48" fmla="*/ 133 w 854"/>
                    <a:gd name="T49" fmla="*/ 316 h 397"/>
                    <a:gd name="T50" fmla="*/ 87 w 854"/>
                    <a:gd name="T51" fmla="*/ 367 h 397"/>
                    <a:gd name="T52" fmla="*/ 30 w 854"/>
                    <a:gd name="T53" fmla="*/ 397 h 397"/>
                    <a:gd name="T54" fmla="*/ 0 w 854"/>
                    <a:gd name="T55" fmla="*/ 351 h 3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4"/>
                    <a:gd name="T85" fmla="*/ 0 h 397"/>
                    <a:gd name="T86" fmla="*/ 854 w 854"/>
                    <a:gd name="T87" fmla="*/ 397 h 3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4" h="397">
                      <a:moveTo>
                        <a:pt x="0" y="351"/>
                      </a:moveTo>
                      <a:lnTo>
                        <a:pt x="68" y="300"/>
                      </a:lnTo>
                      <a:lnTo>
                        <a:pt x="163" y="262"/>
                      </a:lnTo>
                      <a:lnTo>
                        <a:pt x="247" y="235"/>
                      </a:lnTo>
                      <a:lnTo>
                        <a:pt x="307" y="231"/>
                      </a:lnTo>
                      <a:lnTo>
                        <a:pt x="380" y="205"/>
                      </a:lnTo>
                      <a:lnTo>
                        <a:pt x="402" y="185"/>
                      </a:lnTo>
                      <a:lnTo>
                        <a:pt x="500" y="154"/>
                      </a:lnTo>
                      <a:lnTo>
                        <a:pt x="580" y="116"/>
                      </a:lnTo>
                      <a:lnTo>
                        <a:pt x="676" y="89"/>
                      </a:lnTo>
                      <a:lnTo>
                        <a:pt x="751" y="61"/>
                      </a:lnTo>
                      <a:lnTo>
                        <a:pt x="796" y="39"/>
                      </a:lnTo>
                      <a:lnTo>
                        <a:pt x="835" y="0"/>
                      </a:lnTo>
                      <a:lnTo>
                        <a:pt x="854" y="12"/>
                      </a:lnTo>
                      <a:lnTo>
                        <a:pt x="854" y="69"/>
                      </a:lnTo>
                      <a:lnTo>
                        <a:pt x="782" y="100"/>
                      </a:lnTo>
                      <a:lnTo>
                        <a:pt x="721" y="120"/>
                      </a:lnTo>
                      <a:lnTo>
                        <a:pt x="649" y="142"/>
                      </a:lnTo>
                      <a:lnTo>
                        <a:pt x="557" y="170"/>
                      </a:lnTo>
                      <a:lnTo>
                        <a:pt x="470" y="205"/>
                      </a:lnTo>
                      <a:lnTo>
                        <a:pt x="413" y="223"/>
                      </a:lnTo>
                      <a:lnTo>
                        <a:pt x="364" y="270"/>
                      </a:lnTo>
                      <a:lnTo>
                        <a:pt x="288" y="286"/>
                      </a:lnTo>
                      <a:lnTo>
                        <a:pt x="216" y="282"/>
                      </a:lnTo>
                      <a:lnTo>
                        <a:pt x="133" y="316"/>
                      </a:lnTo>
                      <a:lnTo>
                        <a:pt x="87" y="367"/>
                      </a:lnTo>
                      <a:lnTo>
                        <a:pt x="30" y="397"/>
                      </a:lnTo>
                      <a:lnTo>
                        <a:pt x="0" y="3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6" name="Freeform 29"/>
                <p:cNvSpPr>
                  <a:spLocks/>
                </p:cNvSpPr>
                <p:nvPr/>
              </p:nvSpPr>
              <p:spPr bwMode="auto">
                <a:xfrm>
                  <a:off x="3208" y="2742"/>
                  <a:ext cx="847" cy="352"/>
                </a:xfrm>
                <a:custGeom>
                  <a:avLst/>
                  <a:gdLst>
                    <a:gd name="T0" fmla="*/ 8 w 847"/>
                    <a:gd name="T1" fmla="*/ 310 h 352"/>
                    <a:gd name="T2" fmla="*/ 83 w 847"/>
                    <a:gd name="T3" fmla="*/ 306 h 352"/>
                    <a:gd name="T4" fmla="*/ 204 w 847"/>
                    <a:gd name="T5" fmla="*/ 255 h 352"/>
                    <a:gd name="T6" fmla="*/ 296 w 847"/>
                    <a:gd name="T7" fmla="*/ 213 h 352"/>
                    <a:gd name="T8" fmla="*/ 357 w 847"/>
                    <a:gd name="T9" fmla="*/ 201 h 352"/>
                    <a:gd name="T10" fmla="*/ 478 w 847"/>
                    <a:gd name="T11" fmla="*/ 170 h 352"/>
                    <a:gd name="T12" fmla="*/ 569 w 847"/>
                    <a:gd name="T13" fmla="*/ 128 h 352"/>
                    <a:gd name="T14" fmla="*/ 631 w 847"/>
                    <a:gd name="T15" fmla="*/ 89 h 352"/>
                    <a:gd name="T16" fmla="*/ 718 w 847"/>
                    <a:gd name="T17" fmla="*/ 51 h 352"/>
                    <a:gd name="T18" fmla="*/ 786 w 847"/>
                    <a:gd name="T19" fmla="*/ 27 h 352"/>
                    <a:gd name="T20" fmla="*/ 843 w 847"/>
                    <a:gd name="T21" fmla="*/ 0 h 352"/>
                    <a:gd name="T22" fmla="*/ 847 w 847"/>
                    <a:gd name="T23" fmla="*/ 47 h 352"/>
                    <a:gd name="T24" fmla="*/ 718 w 847"/>
                    <a:gd name="T25" fmla="*/ 89 h 352"/>
                    <a:gd name="T26" fmla="*/ 645 w 847"/>
                    <a:gd name="T27" fmla="*/ 140 h 352"/>
                    <a:gd name="T28" fmla="*/ 516 w 847"/>
                    <a:gd name="T29" fmla="*/ 190 h 352"/>
                    <a:gd name="T30" fmla="*/ 422 w 847"/>
                    <a:gd name="T31" fmla="*/ 221 h 352"/>
                    <a:gd name="T32" fmla="*/ 314 w 847"/>
                    <a:gd name="T33" fmla="*/ 241 h 352"/>
                    <a:gd name="T34" fmla="*/ 235 w 847"/>
                    <a:gd name="T35" fmla="*/ 283 h 352"/>
                    <a:gd name="T36" fmla="*/ 137 w 847"/>
                    <a:gd name="T37" fmla="*/ 322 h 352"/>
                    <a:gd name="T38" fmla="*/ 45 w 847"/>
                    <a:gd name="T39" fmla="*/ 352 h 352"/>
                    <a:gd name="T40" fmla="*/ 0 w 847"/>
                    <a:gd name="T41" fmla="*/ 348 h 352"/>
                    <a:gd name="T42" fmla="*/ 8 w 847"/>
                    <a:gd name="T43" fmla="*/ 310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352"/>
                    <a:gd name="T68" fmla="*/ 847 w 847"/>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352">
                      <a:moveTo>
                        <a:pt x="8" y="310"/>
                      </a:moveTo>
                      <a:lnTo>
                        <a:pt x="83" y="306"/>
                      </a:lnTo>
                      <a:lnTo>
                        <a:pt x="204" y="255"/>
                      </a:lnTo>
                      <a:lnTo>
                        <a:pt x="296" y="213"/>
                      </a:lnTo>
                      <a:lnTo>
                        <a:pt x="357" y="201"/>
                      </a:lnTo>
                      <a:lnTo>
                        <a:pt x="478" y="170"/>
                      </a:lnTo>
                      <a:lnTo>
                        <a:pt x="569" y="128"/>
                      </a:lnTo>
                      <a:lnTo>
                        <a:pt x="631" y="89"/>
                      </a:lnTo>
                      <a:lnTo>
                        <a:pt x="718" y="51"/>
                      </a:lnTo>
                      <a:lnTo>
                        <a:pt x="786" y="27"/>
                      </a:lnTo>
                      <a:lnTo>
                        <a:pt x="843" y="0"/>
                      </a:lnTo>
                      <a:lnTo>
                        <a:pt x="847" y="47"/>
                      </a:lnTo>
                      <a:lnTo>
                        <a:pt x="718" y="89"/>
                      </a:lnTo>
                      <a:lnTo>
                        <a:pt x="645" y="140"/>
                      </a:lnTo>
                      <a:lnTo>
                        <a:pt x="516" y="190"/>
                      </a:lnTo>
                      <a:lnTo>
                        <a:pt x="422" y="221"/>
                      </a:lnTo>
                      <a:lnTo>
                        <a:pt x="314" y="241"/>
                      </a:lnTo>
                      <a:lnTo>
                        <a:pt x="235" y="283"/>
                      </a:lnTo>
                      <a:lnTo>
                        <a:pt x="137" y="322"/>
                      </a:lnTo>
                      <a:lnTo>
                        <a:pt x="45" y="352"/>
                      </a:lnTo>
                      <a:lnTo>
                        <a:pt x="0" y="348"/>
                      </a:lnTo>
                      <a:lnTo>
                        <a:pt x="8"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7" name="Freeform 30"/>
                <p:cNvSpPr>
                  <a:spLocks/>
                </p:cNvSpPr>
                <p:nvPr/>
              </p:nvSpPr>
              <p:spPr bwMode="auto">
                <a:xfrm>
                  <a:off x="2874" y="2076"/>
                  <a:ext cx="483" cy="243"/>
                </a:xfrm>
                <a:custGeom>
                  <a:avLst/>
                  <a:gdLst>
                    <a:gd name="T0" fmla="*/ 0 w 483"/>
                    <a:gd name="T1" fmla="*/ 184 h 243"/>
                    <a:gd name="T2" fmla="*/ 16 w 483"/>
                    <a:gd name="T3" fmla="*/ 172 h 243"/>
                    <a:gd name="T4" fmla="*/ 31 w 483"/>
                    <a:gd name="T5" fmla="*/ 152 h 243"/>
                    <a:gd name="T6" fmla="*/ 54 w 483"/>
                    <a:gd name="T7" fmla="*/ 144 h 243"/>
                    <a:gd name="T8" fmla="*/ 78 w 483"/>
                    <a:gd name="T9" fmla="*/ 136 h 243"/>
                    <a:gd name="T10" fmla="*/ 100 w 483"/>
                    <a:gd name="T11" fmla="*/ 128 h 243"/>
                    <a:gd name="T12" fmla="*/ 123 w 483"/>
                    <a:gd name="T13" fmla="*/ 114 h 243"/>
                    <a:gd name="T14" fmla="*/ 139 w 483"/>
                    <a:gd name="T15" fmla="*/ 90 h 243"/>
                    <a:gd name="T16" fmla="*/ 161 w 483"/>
                    <a:gd name="T17" fmla="*/ 78 h 243"/>
                    <a:gd name="T18" fmla="*/ 184 w 483"/>
                    <a:gd name="T19" fmla="*/ 86 h 243"/>
                    <a:gd name="T20" fmla="*/ 208 w 483"/>
                    <a:gd name="T21" fmla="*/ 98 h 243"/>
                    <a:gd name="T22" fmla="*/ 230 w 483"/>
                    <a:gd name="T23" fmla="*/ 98 h 243"/>
                    <a:gd name="T24" fmla="*/ 249 w 483"/>
                    <a:gd name="T25" fmla="*/ 86 h 243"/>
                    <a:gd name="T26" fmla="*/ 261 w 483"/>
                    <a:gd name="T27" fmla="*/ 62 h 243"/>
                    <a:gd name="T28" fmla="*/ 275 w 483"/>
                    <a:gd name="T29" fmla="*/ 39 h 243"/>
                    <a:gd name="T30" fmla="*/ 303 w 483"/>
                    <a:gd name="T31" fmla="*/ 24 h 243"/>
                    <a:gd name="T32" fmla="*/ 326 w 483"/>
                    <a:gd name="T33" fmla="*/ 20 h 243"/>
                    <a:gd name="T34" fmla="*/ 364 w 483"/>
                    <a:gd name="T35" fmla="*/ 20 h 243"/>
                    <a:gd name="T36" fmla="*/ 391 w 483"/>
                    <a:gd name="T37" fmla="*/ 20 h 243"/>
                    <a:gd name="T38" fmla="*/ 413 w 483"/>
                    <a:gd name="T39" fmla="*/ 20 h 243"/>
                    <a:gd name="T40" fmla="*/ 425 w 483"/>
                    <a:gd name="T41" fmla="*/ 0 h 243"/>
                    <a:gd name="T42" fmla="*/ 464 w 483"/>
                    <a:gd name="T43" fmla="*/ 0 h 243"/>
                    <a:gd name="T44" fmla="*/ 483 w 483"/>
                    <a:gd name="T45" fmla="*/ 24 h 243"/>
                    <a:gd name="T46" fmla="*/ 460 w 483"/>
                    <a:gd name="T47" fmla="*/ 39 h 243"/>
                    <a:gd name="T48" fmla="*/ 440 w 483"/>
                    <a:gd name="T49" fmla="*/ 54 h 243"/>
                    <a:gd name="T50" fmla="*/ 417 w 483"/>
                    <a:gd name="T51" fmla="*/ 54 h 243"/>
                    <a:gd name="T52" fmla="*/ 395 w 483"/>
                    <a:gd name="T53" fmla="*/ 54 h 243"/>
                    <a:gd name="T54" fmla="*/ 371 w 483"/>
                    <a:gd name="T55" fmla="*/ 54 h 243"/>
                    <a:gd name="T56" fmla="*/ 344 w 483"/>
                    <a:gd name="T57" fmla="*/ 54 h 243"/>
                    <a:gd name="T58" fmla="*/ 322 w 483"/>
                    <a:gd name="T59" fmla="*/ 50 h 243"/>
                    <a:gd name="T60" fmla="*/ 306 w 483"/>
                    <a:gd name="T61" fmla="*/ 74 h 243"/>
                    <a:gd name="T62" fmla="*/ 303 w 483"/>
                    <a:gd name="T63" fmla="*/ 98 h 243"/>
                    <a:gd name="T64" fmla="*/ 287 w 483"/>
                    <a:gd name="T65" fmla="*/ 122 h 243"/>
                    <a:gd name="T66" fmla="*/ 273 w 483"/>
                    <a:gd name="T67" fmla="*/ 136 h 243"/>
                    <a:gd name="T68" fmla="*/ 249 w 483"/>
                    <a:gd name="T69" fmla="*/ 148 h 243"/>
                    <a:gd name="T70" fmla="*/ 226 w 483"/>
                    <a:gd name="T71" fmla="*/ 152 h 243"/>
                    <a:gd name="T72" fmla="*/ 200 w 483"/>
                    <a:gd name="T73" fmla="*/ 148 h 243"/>
                    <a:gd name="T74" fmla="*/ 177 w 483"/>
                    <a:gd name="T75" fmla="*/ 136 h 243"/>
                    <a:gd name="T76" fmla="*/ 153 w 483"/>
                    <a:gd name="T77" fmla="*/ 152 h 243"/>
                    <a:gd name="T78" fmla="*/ 139 w 483"/>
                    <a:gd name="T79" fmla="*/ 176 h 243"/>
                    <a:gd name="T80" fmla="*/ 115 w 483"/>
                    <a:gd name="T81" fmla="*/ 188 h 243"/>
                    <a:gd name="T82" fmla="*/ 92 w 483"/>
                    <a:gd name="T83" fmla="*/ 188 h 243"/>
                    <a:gd name="T84" fmla="*/ 74 w 483"/>
                    <a:gd name="T85" fmla="*/ 200 h 243"/>
                    <a:gd name="T86" fmla="*/ 62 w 483"/>
                    <a:gd name="T87" fmla="*/ 223 h 243"/>
                    <a:gd name="T88" fmla="*/ 43 w 483"/>
                    <a:gd name="T89" fmla="*/ 243 h 2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3"/>
                    <a:gd name="T136" fmla="*/ 0 h 243"/>
                    <a:gd name="T137" fmla="*/ 483 w 483"/>
                    <a:gd name="T138" fmla="*/ 243 h 2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3" h="243">
                      <a:moveTo>
                        <a:pt x="0" y="196"/>
                      </a:moveTo>
                      <a:lnTo>
                        <a:pt x="0" y="184"/>
                      </a:lnTo>
                      <a:lnTo>
                        <a:pt x="12" y="184"/>
                      </a:lnTo>
                      <a:lnTo>
                        <a:pt x="16" y="172"/>
                      </a:lnTo>
                      <a:lnTo>
                        <a:pt x="27" y="164"/>
                      </a:lnTo>
                      <a:lnTo>
                        <a:pt x="31" y="152"/>
                      </a:lnTo>
                      <a:lnTo>
                        <a:pt x="43" y="148"/>
                      </a:lnTo>
                      <a:lnTo>
                        <a:pt x="54" y="144"/>
                      </a:lnTo>
                      <a:lnTo>
                        <a:pt x="66" y="140"/>
                      </a:lnTo>
                      <a:lnTo>
                        <a:pt x="78" y="136"/>
                      </a:lnTo>
                      <a:lnTo>
                        <a:pt x="88" y="132"/>
                      </a:lnTo>
                      <a:lnTo>
                        <a:pt x="100" y="128"/>
                      </a:lnTo>
                      <a:lnTo>
                        <a:pt x="112" y="122"/>
                      </a:lnTo>
                      <a:lnTo>
                        <a:pt x="123" y="114"/>
                      </a:lnTo>
                      <a:lnTo>
                        <a:pt x="131" y="102"/>
                      </a:lnTo>
                      <a:lnTo>
                        <a:pt x="139" y="90"/>
                      </a:lnTo>
                      <a:lnTo>
                        <a:pt x="149" y="86"/>
                      </a:lnTo>
                      <a:lnTo>
                        <a:pt x="161" y="78"/>
                      </a:lnTo>
                      <a:lnTo>
                        <a:pt x="173" y="82"/>
                      </a:lnTo>
                      <a:lnTo>
                        <a:pt x="184" y="86"/>
                      </a:lnTo>
                      <a:lnTo>
                        <a:pt x="196" y="90"/>
                      </a:lnTo>
                      <a:lnTo>
                        <a:pt x="208" y="98"/>
                      </a:lnTo>
                      <a:lnTo>
                        <a:pt x="218" y="98"/>
                      </a:lnTo>
                      <a:lnTo>
                        <a:pt x="230" y="98"/>
                      </a:lnTo>
                      <a:lnTo>
                        <a:pt x="242" y="98"/>
                      </a:lnTo>
                      <a:lnTo>
                        <a:pt x="249" y="86"/>
                      </a:lnTo>
                      <a:lnTo>
                        <a:pt x="261" y="74"/>
                      </a:lnTo>
                      <a:lnTo>
                        <a:pt x="261" y="62"/>
                      </a:lnTo>
                      <a:lnTo>
                        <a:pt x="269" y="50"/>
                      </a:lnTo>
                      <a:lnTo>
                        <a:pt x="275" y="39"/>
                      </a:lnTo>
                      <a:lnTo>
                        <a:pt x="287" y="31"/>
                      </a:lnTo>
                      <a:lnTo>
                        <a:pt x="303" y="24"/>
                      </a:lnTo>
                      <a:lnTo>
                        <a:pt x="314" y="20"/>
                      </a:lnTo>
                      <a:lnTo>
                        <a:pt x="326" y="20"/>
                      </a:lnTo>
                      <a:lnTo>
                        <a:pt x="348" y="20"/>
                      </a:lnTo>
                      <a:lnTo>
                        <a:pt x="364" y="20"/>
                      </a:lnTo>
                      <a:lnTo>
                        <a:pt x="375" y="20"/>
                      </a:lnTo>
                      <a:lnTo>
                        <a:pt x="391" y="20"/>
                      </a:lnTo>
                      <a:lnTo>
                        <a:pt x="403" y="20"/>
                      </a:lnTo>
                      <a:lnTo>
                        <a:pt x="413" y="20"/>
                      </a:lnTo>
                      <a:lnTo>
                        <a:pt x="425" y="12"/>
                      </a:lnTo>
                      <a:lnTo>
                        <a:pt x="425" y="0"/>
                      </a:lnTo>
                      <a:lnTo>
                        <a:pt x="440" y="0"/>
                      </a:lnTo>
                      <a:lnTo>
                        <a:pt x="464" y="0"/>
                      </a:lnTo>
                      <a:lnTo>
                        <a:pt x="475" y="8"/>
                      </a:lnTo>
                      <a:lnTo>
                        <a:pt x="483" y="24"/>
                      </a:lnTo>
                      <a:lnTo>
                        <a:pt x="471" y="35"/>
                      </a:lnTo>
                      <a:lnTo>
                        <a:pt x="460" y="39"/>
                      </a:lnTo>
                      <a:lnTo>
                        <a:pt x="452" y="50"/>
                      </a:lnTo>
                      <a:lnTo>
                        <a:pt x="440" y="54"/>
                      </a:lnTo>
                      <a:lnTo>
                        <a:pt x="429" y="54"/>
                      </a:lnTo>
                      <a:lnTo>
                        <a:pt x="417" y="54"/>
                      </a:lnTo>
                      <a:lnTo>
                        <a:pt x="405" y="54"/>
                      </a:lnTo>
                      <a:lnTo>
                        <a:pt x="395" y="54"/>
                      </a:lnTo>
                      <a:lnTo>
                        <a:pt x="383" y="54"/>
                      </a:lnTo>
                      <a:lnTo>
                        <a:pt x="371" y="54"/>
                      </a:lnTo>
                      <a:lnTo>
                        <a:pt x="356" y="54"/>
                      </a:lnTo>
                      <a:lnTo>
                        <a:pt x="344" y="54"/>
                      </a:lnTo>
                      <a:lnTo>
                        <a:pt x="334" y="50"/>
                      </a:lnTo>
                      <a:lnTo>
                        <a:pt x="322" y="50"/>
                      </a:lnTo>
                      <a:lnTo>
                        <a:pt x="306" y="62"/>
                      </a:lnTo>
                      <a:lnTo>
                        <a:pt x="306" y="74"/>
                      </a:lnTo>
                      <a:lnTo>
                        <a:pt x="303" y="86"/>
                      </a:lnTo>
                      <a:lnTo>
                        <a:pt x="303" y="98"/>
                      </a:lnTo>
                      <a:lnTo>
                        <a:pt x="295" y="110"/>
                      </a:lnTo>
                      <a:lnTo>
                        <a:pt x="287" y="122"/>
                      </a:lnTo>
                      <a:lnTo>
                        <a:pt x="283" y="132"/>
                      </a:lnTo>
                      <a:lnTo>
                        <a:pt x="273" y="136"/>
                      </a:lnTo>
                      <a:lnTo>
                        <a:pt x="261" y="144"/>
                      </a:lnTo>
                      <a:lnTo>
                        <a:pt x="249" y="148"/>
                      </a:lnTo>
                      <a:lnTo>
                        <a:pt x="238" y="148"/>
                      </a:lnTo>
                      <a:lnTo>
                        <a:pt x="226" y="152"/>
                      </a:lnTo>
                      <a:lnTo>
                        <a:pt x="210" y="152"/>
                      </a:lnTo>
                      <a:lnTo>
                        <a:pt x="200" y="148"/>
                      </a:lnTo>
                      <a:lnTo>
                        <a:pt x="188" y="140"/>
                      </a:lnTo>
                      <a:lnTo>
                        <a:pt x="177" y="136"/>
                      </a:lnTo>
                      <a:lnTo>
                        <a:pt x="165" y="140"/>
                      </a:lnTo>
                      <a:lnTo>
                        <a:pt x="153" y="152"/>
                      </a:lnTo>
                      <a:lnTo>
                        <a:pt x="145" y="164"/>
                      </a:lnTo>
                      <a:lnTo>
                        <a:pt x="139" y="176"/>
                      </a:lnTo>
                      <a:lnTo>
                        <a:pt x="127" y="184"/>
                      </a:lnTo>
                      <a:lnTo>
                        <a:pt x="115" y="188"/>
                      </a:lnTo>
                      <a:lnTo>
                        <a:pt x="104" y="188"/>
                      </a:lnTo>
                      <a:lnTo>
                        <a:pt x="92" y="188"/>
                      </a:lnTo>
                      <a:lnTo>
                        <a:pt x="81" y="188"/>
                      </a:lnTo>
                      <a:lnTo>
                        <a:pt x="74" y="200"/>
                      </a:lnTo>
                      <a:lnTo>
                        <a:pt x="70" y="211"/>
                      </a:lnTo>
                      <a:lnTo>
                        <a:pt x="62" y="223"/>
                      </a:lnTo>
                      <a:lnTo>
                        <a:pt x="58" y="235"/>
                      </a:lnTo>
                      <a:lnTo>
                        <a:pt x="43" y="243"/>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8" name="Freeform 31"/>
                <p:cNvSpPr>
                  <a:spLocks/>
                </p:cNvSpPr>
                <p:nvPr/>
              </p:nvSpPr>
              <p:spPr bwMode="auto">
                <a:xfrm>
                  <a:off x="2770" y="1948"/>
                  <a:ext cx="430" cy="215"/>
                </a:xfrm>
                <a:custGeom>
                  <a:avLst/>
                  <a:gdLst>
                    <a:gd name="T0" fmla="*/ 12 w 430"/>
                    <a:gd name="T1" fmla="*/ 148 h 215"/>
                    <a:gd name="T2" fmla="*/ 37 w 430"/>
                    <a:gd name="T3" fmla="*/ 130 h 215"/>
                    <a:gd name="T4" fmla="*/ 66 w 430"/>
                    <a:gd name="T5" fmla="*/ 117 h 215"/>
                    <a:gd name="T6" fmla="*/ 94 w 430"/>
                    <a:gd name="T7" fmla="*/ 113 h 215"/>
                    <a:gd name="T8" fmla="*/ 120 w 430"/>
                    <a:gd name="T9" fmla="*/ 114 h 215"/>
                    <a:gd name="T10" fmla="*/ 148 w 430"/>
                    <a:gd name="T11" fmla="*/ 117 h 215"/>
                    <a:gd name="T12" fmla="*/ 176 w 430"/>
                    <a:gd name="T13" fmla="*/ 118 h 215"/>
                    <a:gd name="T14" fmla="*/ 205 w 430"/>
                    <a:gd name="T15" fmla="*/ 114 h 215"/>
                    <a:gd name="T16" fmla="*/ 231 w 430"/>
                    <a:gd name="T17" fmla="*/ 97 h 215"/>
                    <a:gd name="T18" fmla="*/ 252 w 430"/>
                    <a:gd name="T19" fmla="*/ 78 h 215"/>
                    <a:gd name="T20" fmla="*/ 281 w 430"/>
                    <a:gd name="T21" fmla="*/ 53 h 215"/>
                    <a:gd name="T22" fmla="*/ 306 w 430"/>
                    <a:gd name="T23" fmla="*/ 40 h 215"/>
                    <a:gd name="T24" fmla="*/ 334 w 430"/>
                    <a:gd name="T25" fmla="*/ 41 h 215"/>
                    <a:gd name="T26" fmla="*/ 359 w 430"/>
                    <a:gd name="T27" fmla="*/ 24 h 215"/>
                    <a:gd name="T28" fmla="*/ 370 w 430"/>
                    <a:gd name="T29" fmla="*/ 1 h 215"/>
                    <a:gd name="T30" fmla="*/ 398 w 430"/>
                    <a:gd name="T31" fmla="*/ 0 h 215"/>
                    <a:gd name="T32" fmla="*/ 426 w 430"/>
                    <a:gd name="T33" fmla="*/ 1 h 215"/>
                    <a:gd name="T34" fmla="*/ 427 w 430"/>
                    <a:gd name="T35" fmla="*/ 25 h 215"/>
                    <a:gd name="T36" fmla="*/ 417 w 430"/>
                    <a:gd name="T37" fmla="*/ 49 h 215"/>
                    <a:gd name="T38" fmla="*/ 386 w 430"/>
                    <a:gd name="T39" fmla="*/ 72 h 215"/>
                    <a:gd name="T40" fmla="*/ 373 w 430"/>
                    <a:gd name="T41" fmla="*/ 93 h 215"/>
                    <a:gd name="T42" fmla="*/ 345 w 430"/>
                    <a:gd name="T43" fmla="*/ 90 h 215"/>
                    <a:gd name="T44" fmla="*/ 318 w 430"/>
                    <a:gd name="T45" fmla="*/ 89 h 215"/>
                    <a:gd name="T46" fmla="*/ 268 w 430"/>
                    <a:gd name="T47" fmla="*/ 94 h 215"/>
                    <a:gd name="T48" fmla="*/ 256 w 430"/>
                    <a:gd name="T49" fmla="*/ 118 h 215"/>
                    <a:gd name="T50" fmla="*/ 252 w 430"/>
                    <a:gd name="T51" fmla="*/ 142 h 215"/>
                    <a:gd name="T52" fmla="*/ 233 w 430"/>
                    <a:gd name="T53" fmla="*/ 152 h 215"/>
                    <a:gd name="T54" fmla="*/ 203 w 430"/>
                    <a:gd name="T55" fmla="*/ 166 h 215"/>
                    <a:gd name="T56" fmla="*/ 171 w 430"/>
                    <a:gd name="T57" fmla="*/ 162 h 215"/>
                    <a:gd name="T58" fmla="*/ 144 w 430"/>
                    <a:gd name="T59" fmla="*/ 159 h 215"/>
                    <a:gd name="T60" fmla="*/ 116 w 430"/>
                    <a:gd name="T61" fmla="*/ 154 h 215"/>
                    <a:gd name="T62" fmla="*/ 91 w 430"/>
                    <a:gd name="T63" fmla="*/ 167 h 215"/>
                    <a:gd name="T64" fmla="*/ 70 w 430"/>
                    <a:gd name="T65" fmla="*/ 194 h 215"/>
                    <a:gd name="T66" fmla="*/ 41 w 430"/>
                    <a:gd name="T67" fmla="*/ 215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0"/>
                    <a:gd name="T103" fmla="*/ 0 h 215"/>
                    <a:gd name="T104" fmla="*/ 430 w 430"/>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0" h="215">
                      <a:moveTo>
                        <a:pt x="0" y="159"/>
                      </a:moveTo>
                      <a:lnTo>
                        <a:pt x="12" y="148"/>
                      </a:lnTo>
                      <a:lnTo>
                        <a:pt x="21" y="138"/>
                      </a:lnTo>
                      <a:lnTo>
                        <a:pt x="37" y="130"/>
                      </a:lnTo>
                      <a:lnTo>
                        <a:pt x="50" y="125"/>
                      </a:lnTo>
                      <a:lnTo>
                        <a:pt x="66" y="117"/>
                      </a:lnTo>
                      <a:lnTo>
                        <a:pt x="79" y="114"/>
                      </a:lnTo>
                      <a:lnTo>
                        <a:pt x="94" y="113"/>
                      </a:lnTo>
                      <a:lnTo>
                        <a:pt x="107" y="113"/>
                      </a:lnTo>
                      <a:lnTo>
                        <a:pt x="120" y="114"/>
                      </a:lnTo>
                      <a:lnTo>
                        <a:pt x="135" y="117"/>
                      </a:lnTo>
                      <a:lnTo>
                        <a:pt x="148" y="117"/>
                      </a:lnTo>
                      <a:lnTo>
                        <a:pt x="162" y="118"/>
                      </a:lnTo>
                      <a:lnTo>
                        <a:pt x="176" y="118"/>
                      </a:lnTo>
                      <a:lnTo>
                        <a:pt x="189" y="117"/>
                      </a:lnTo>
                      <a:lnTo>
                        <a:pt x="205" y="114"/>
                      </a:lnTo>
                      <a:lnTo>
                        <a:pt x="219" y="106"/>
                      </a:lnTo>
                      <a:lnTo>
                        <a:pt x="231" y="97"/>
                      </a:lnTo>
                      <a:lnTo>
                        <a:pt x="236" y="85"/>
                      </a:lnTo>
                      <a:lnTo>
                        <a:pt x="252" y="78"/>
                      </a:lnTo>
                      <a:lnTo>
                        <a:pt x="268" y="64"/>
                      </a:lnTo>
                      <a:lnTo>
                        <a:pt x="281" y="53"/>
                      </a:lnTo>
                      <a:lnTo>
                        <a:pt x="293" y="37"/>
                      </a:lnTo>
                      <a:lnTo>
                        <a:pt x="306" y="40"/>
                      </a:lnTo>
                      <a:lnTo>
                        <a:pt x="320" y="40"/>
                      </a:lnTo>
                      <a:lnTo>
                        <a:pt x="334" y="41"/>
                      </a:lnTo>
                      <a:lnTo>
                        <a:pt x="345" y="32"/>
                      </a:lnTo>
                      <a:lnTo>
                        <a:pt x="359" y="24"/>
                      </a:lnTo>
                      <a:lnTo>
                        <a:pt x="366" y="12"/>
                      </a:lnTo>
                      <a:lnTo>
                        <a:pt x="370" y="1"/>
                      </a:lnTo>
                      <a:lnTo>
                        <a:pt x="385" y="1"/>
                      </a:lnTo>
                      <a:lnTo>
                        <a:pt x="398" y="0"/>
                      </a:lnTo>
                      <a:lnTo>
                        <a:pt x="411" y="0"/>
                      </a:lnTo>
                      <a:lnTo>
                        <a:pt x="426" y="1"/>
                      </a:lnTo>
                      <a:lnTo>
                        <a:pt x="430" y="13"/>
                      </a:lnTo>
                      <a:lnTo>
                        <a:pt x="427" y="25"/>
                      </a:lnTo>
                      <a:lnTo>
                        <a:pt x="427" y="37"/>
                      </a:lnTo>
                      <a:lnTo>
                        <a:pt x="417" y="49"/>
                      </a:lnTo>
                      <a:lnTo>
                        <a:pt x="395" y="60"/>
                      </a:lnTo>
                      <a:lnTo>
                        <a:pt x="386" y="72"/>
                      </a:lnTo>
                      <a:lnTo>
                        <a:pt x="385" y="82"/>
                      </a:lnTo>
                      <a:lnTo>
                        <a:pt x="373" y="93"/>
                      </a:lnTo>
                      <a:lnTo>
                        <a:pt x="359" y="93"/>
                      </a:lnTo>
                      <a:lnTo>
                        <a:pt x="345" y="90"/>
                      </a:lnTo>
                      <a:lnTo>
                        <a:pt x="332" y="93"/>
                      </a:lnTo>
                      <a:lnTo>
                        <a:pt x="318" y="89"/>
                      </a:lnTo>
                      <a:lnTo>
                        <a:pt x="281" y="85"/>
                      </a:lnTo>
                      <a:lnTo>
                        <a:pt x="268" y="94"/>
                      </a:lnTo>
                      <a:lnTo>
                        <a:pt x="260" y="106"/>
                      </a:lnTo>
                      <a:lnTo>
                        <a:pt x="256" y="118"/>
                      </a:lnTo>
                      <a:lnTo>
                        <a:pt x="253" y="130"/>
                      </a:lnTo>
                      <a:lnTo>
                        <a:pt x="252" y="142"/>
                      </a:lnTo>
                      <a:lnTo>
                        <a:pt x="247" y="154"/>
                      </a:lnTo>
                      <a:lnTo>
                        <a:pt x="233" y="152"/>
                      </a:lnTo>
                      <a:lnTo>
                        <a:pt x="217" y="159"/>
                      </a:lnTo>
                      <a:lnTo>
                        <a:pt x="203" y="166"/>
                      </a:lnTo>
                      <a:lnTo>
                        <a:pt x="185" y="163"/>
                      </a:lnTo>
                      <a:lnTo>
                        <a:pt x="171" y="162"/>
                      </a:lnTo>
                      <a:lnTo>
                        <a:pt x="158" y="162"/>
                      </a:lnTo>
                      <a:lnTo>
                        <a:pt x="144" y="159"/>
                      </a:lnTo>
                      <a:lnTo>
                        <a:pt x="130" y="156"/>
                      </a:lnTo>
                      <a:lnTo>
                        <a:pt x="116" y="154"/>
                      </a:lnTo>
                      <a:lnTo>
                        <a:pt x="103" y="156"/>
                      </a:lnTo>
                      <a:lnTo>
                        <a:pt x="91" y="167"/>
                      </a:lnTo>
                      <a:lnTo>
                        <a:pt x="79" y="182"/>
                      </a:lnTo>
                      <a:lnTo>
                        <a:pt x="70" y="194"/>
                      </a:lnTo>
                      <a:lnTo>
                        <a:pt x="54" y="207"/>
                      </a:lnTo>
                      <a:lnTo>
                        <a:pt x="41" y="215"/>
                      </a:lnTo>
                      <a:lnTo>
                        <a:pt x="0"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9" name="Freeform 32"/>
                <p:cNvSpPr>
                  <a:spLocks/>
                </p:cNvSpPr>
                <p:nvPr/>
              </p:nvSpPr>
              <p:spPr bwMode="auto">
                <a:xfrm>
                  <a:off x="3030" y="2218"/>
                  <a:ext cx="410" cy="223"/>
                </a:xfrm>
                <a:custGeom>
                  <a:avLst/>
                  <a:gdLst>
                    <a:gd name="T0" fmla="*/ 9 w 410"/>
                    <a:gd name="T1" fmla="*/ 163 h 223"/>
                    <a:gd name="T2" fmla="*/ 30 w 410"/>
                    <a:gd name="T3" fmla="*/ 166 h 223"/>
                    <a:gd name="T4" fmla="*/ 61 w 410"/>
                    <a:gd name="T5" fmla="*/ 154 h 223"/>
                    <a:gd name="T6" fmla="*/ 85 w 410"/>
                    <a:gd name="T7" fmla="*/ 140 h 223"/>
                    <a:gd name="T8" fmla="*/ 97 w 410"/>
                    <a:gd name="T9" fmla="*/ 118 h 223"/>
                    <a:gd name="T10" fmla="*/ 103 w 410"/>
                    <a:gd name="T11" fmla="*/ 94 h 223"/>
                    <a:gd name="T12" fmla="*/ 131 w 410"/>
                    <a:gd name="T13" fmla="*/ 81 h 223"/>
                    <a:gd name="T14" fmla="*/ 153 w 410"/>
                    <a:gd name="T15" fmla="*/ 81 h 223"/>
                    <a:gd name="T16" fmla="*/ 175 w 410"/>
                    <a:gd name="T17" fmla="*/ 85 h 223"/>
                    <a:gd name="T18" fmla="*/ 200 w 410"/>
                    <a:gd name="T19" fmla="*/ 85 h 223"/>
                    <a:gd name="T20" fmla="*/ 219 w 410"/>
                    <a:gd name="T21" fmla="*/ 69 h 223"/>
                    <a:gd name="T22" fmla="*/ 231 w 410"/>
                    <a:gd name="T23" fmla="*/ 49 h 223"/>
                    <a:gd name="T24" fmla="*/ 247 w 410"/>
                    <a:gd name="T25" fmla="*/ 28 h 223"/>
                    <a:gd name="T26" fmla="*/ 272 w 410"/>
                    <a:gd name="T27" fmla="*/ 20 h 223"/>
                    <a:gd name="T28" fmla="*/ 296 w 410"/>
                    <a:gd name="T29" fmla="*/ 12 h 223"/>
                    <a:gd name="T30" fmla="*/ 317 w 410"/>
                    <a:gd name="T31" fmla="*/ 0 h 223"/>
                    <a:gd name="T32" fmla="*/ 345 w 410"/>
                    <a:gd name="T33" fmla="*/ 5 h 223"/>
                    <a:gd name="T34" fmla="*/ 368 w 410"/>
                    <a:gd name="T35" fmla="*/ 9 h 223"/>
                    <a:gd name="T36" fmla="*/ 388 w 410"/>
                    <a:gd name="T37" fmla="*/ 24 h 223"/>
                    <a:gd name="T38" fmla="*/ 410 w 410"/>
                    <a:gd name="T39" fmla="*/ 36 h 223"/>
                    <a:gd name="T40" fmla="*/ 405 w 410"/>
                    <a:gd name="T41" fmla="*/ 59 h 223"/>
                    <a:gd name="T42" fmla="*/ 389 w 410"/>
                    <a:gd name="T43" fmla="*/ 77 h 223"/>
                    <a:gd name="T44" fmla="*/ 366 w 410"/>
                    <a:gd name="T45" fmla="*/ 67 h 223"/>
                    <a:gd name="T46" fmla="*/ 345 w 410"/>
                    <a:gd name="T47" fmla="*/ 52 h 223"/>
                    <a:gd name="T48" fmla="*/ 321 w 410"/>
                    <a:gd name="T49" fmla="*/ 45 h 223"/>
                    <a:gd name="T50" fmla="*/ 295 w 410"/>
                    <a:gd name="T51" fmla="*/ 57 h 223"/>
                    <a:gd name="T52" fmla="*/ 273 w 410"/>
                    <a:gd name="T53" fmla="*/ 73 h 223"/>
                    <a:gd name="T54" fmla="*/ 257 w 410"/>
                    <a:gd name="T55" fmla="*/ 93 h 223"/>
                    <a:gd name="T56" fmla="*/ 243 w 410"/>
                    <a:gd name="T57" fmla="*/ 114 h 223"/>
                    <a:gd name="T58" fmla="*/ 231 w 410"/>
                    <a:gd name="T59" fmla="*/ 136 h 223"/>
                    <a:gd name="T60" fmla="*/ 206 w 410"/>
                    <a:gd name="T61" fmla="*/ 136 h 223"/>
                    <a:gd name="T62" fmla="*/ 183 w 410"/>
                    <a:gd name="T63" fmla="*/ 133 h 223"/>
                    <a:gd name="T64" fmla="*/ 157 w 410"/>
                    <a:gd name="T65" fmla="*/ 126 h 223"/>
                    <a:gd name="T66" fmla="*/ 137 w 410"/>
                    <a:gd name="T67" fmla="*/ 134 h 223"/>
                    <a:gd name="T68" fmla="*/ 125 w 410"/>
                    <a:gd name="T69" fmla="*/ 155 h 223"/>
                    <a:gd name="T70" fmla="*/ 115 w 410"/>
                    <a:gd name="T71" fmla="*/ 182 h 223"/>
                    <a:gd name="T72" fmla="*/ 102 w 410"/>
                    <a:gd name="T73" fmla="*/ 191 h 223"/>
                    <a:gd name="T74" fmla="*/ 86 w 410"/>
                    <a:gd name="T75" fmla="*/ 210 h 223"/>
                    <a:gd name="T76" fmla="*/ 61 w 410"/>
                    <a:gd name="T77" fmla="*/ 219 h 223"/>
                    <a:gd name="T78" fmla="*/ 37 w 410"/>
                    <a:gd name="T79" fmla="*/ 223 h 223"/>
                    <a:gd name="T80" fmla="*/ 16 w 410"/>
                    <a:gd name="T81" fmla="*/ 219 h 223"/>
                    <a:gd name="T82" fmla="*/ 0 w 410"/>
                    <a:gd name="T83" fmla="*/ 154 h 2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0"/>
                    <a:gd name="T127" fmla="*/ 0 h 223"/>
                    <a:gd name="T128" fmla="*/ 410 w 410"/>
                    <a:gd name="T129" fmla="*/ 223 h 2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0" h="223">
                      <a:moveTo>
                        <a:pt x="0" y="154"/>
                      </a:moveTo>
                      <a:lnTo>
                        <a:pt x="9" y="163"/>
                      </a:lnTo>
                      <a:lnTo>
                        <a:pt x="21" y="166"/>
                      </a:lnTo>
                      <a:lnTo>
                        <a:pt x="30" y="166"/>
                      </a:lnTo>
                      <a:lnTo>
                        <a:pt x="48" y="155"/>
                      </a:lnTo>
                      <a:lnTo>
                        <a:pt x="61" y="154"/>
                      </a:lnTo>
                      <a:lnTo>
                        <a:pt x="73" y="148"/>
                      </a:lnTo>
                      <a:lnTo>
                        <a:pt x="85" y="140"/>
                      </a:lnTo>
                      <a:lnTo>
                        <a:pt x="94" y="130"/>
                      </a:lnTo>
                      <a:lnTo>
                        <a:pt x="97" y="118"/>
                      </a:lnTo>
                      <a:lnTo>
                        <a:pt x="102" y="106"/>
                      </a:lnTo>
                      <a:lnTo>
                        <a:pt x="103" y="94"/>
                      </a:lnTo>
                      <a:lnTo>
                        <a:pt x="117" y="85"/>
                      </a:lnTo>
                      <a:lnTo>
                        <a:pt x="131" y="81"/>
                      </a:lnTo>
                      <a:lnTo>
                        <a:pt x="142" y="78"/>
                      </a:lnTo>
                      <a:lnTo>
                        <a:pt x="153" y="81"/>
                      </a:lnTo>
                      <a:lnTo>
                        <a:pt x="163" y="82"/>
                      </a:lnTo>
                      <a:lnTo>
                        <a:pt x="175" y="85"/>
                      </a:lnTo>
                      <a:lnTo>
                        <a:pt x="187" y="86"/>
                      </a:lnTo>
                      <a:lnTo>
                        <a:pt x="200" y="85"/>
                      </a:lnTo>
                      <a:lnTo>
                        <a:pt x="214" y="81"/>
                      </a:lnTo>
                      <a:lnTo>
                        <a:pt x="219" y="69"/>
                      </a:lnTo>
                      <a:lnTo>
                        <a:pt x="226" y="59"/>
                      </a:lnTo>
                      <a:lnTo>
                        <a:pt x="231" y="49"/>
                      </a:lnTo>
                      <a:lnTo>
                        <a:pt x="236" y="37"/>
                      </a:lnTo>
                      <a:lnTo>
                        <a:pt x="247" y="28"/>
                      </a:lnTo>
                      <a:lnTo>
                        <a:pt x="260" y="21"/>
                      </a:lnTo>
                      <a:lnTo>
                        <a:pt x="272" y="20"/>
                      </a:lnTo>
                      <a:lnTo>
                        <a:pt x="283" y="17"/>
                      </a:lnTo>
                      <a:lnTo>
                        <a:pt x="296" y="12"/>
                      </a:lnTo>
                      <a:lnTo>
                        <a:pt x="308" y="12"/>
                      </a:lnTo>
                      <a:lnTo>
                        <a:pt x="317" y="0"/>
                      </a:lnTo>
                      <a:lnTo>
                        <a:pt x="329" y="1"/>
                      </a:lnTo>
                      <a:lnTo>
                        <a:pt x="345" y="5"/>
                      </a:lnTo>
                      <a:lnTo>
                        <a:pt x="356" y="8"/>
                      </a:lnTo>
                      <a:lnTo>
                        <a:pt x="368" y="9"/>
                      </a:lnTo>
                      <a:lnTo>
                        <a:pt x="380" y="12"/>
                      </a:lnTo>
                      <a:lnTo>
                        <a:pt x="388" y="24"/>
                      </a:lnTo>
                      <a:lnTo>
                        <a:pt x="398" y="33"/>
                      </a:lnTo>
                      <a:lnTo>
                        <a:pt x="410" y="36"/>
                      </a:lnTo>
                      <a:lnTo>
                        <a:pt x="406" y="48"/>
                      </a:lnTo>
                      <a:lnTo>
                        <a:pt x="405" y="59"/>
                      </a:lnTo>
                      <a:lnTo>
                        <a:pt x="402" y="71"/>
                      </a:lnTo>
                      <a:lnTo>
                        <a:pt x="389" y="77"/>
                      </a:lnTo>
                      <a:lnTo>
                        <a:pt x="373" y="73"/>
                      </a:lnTo>
                      <a:lnTo>
                        <a:pt x="366" y="67"/>
                      </a:lnTo>
                      <a:lnTo>
                        <a:pt x="354" y="61"/>
                      </a:lnTo>
                      <a:lnTo>
                        <a:pt x="345" y="52"/>
                      </a:lnTo>
                      <a:lnTo>
                        <a:pt x="333" y="49"/>
                      </a:lnTo>
                      <a:lnTo>
                        <a:pt x="321" y="45"/>
                      </a:lnTo>
                      <a:lnTo>
                        <a:pt x="311" y="48"/>
                      </a:lnTo>
                      <a:lnTo>
                        <a:pt x="295" y="57"/>
                      </a:lnTo>
                      <a:lnTo>
                        <a:pt x="283" y="63"/>
                      </a:lnTo>
                      <a:lnTo>
                        <a:pt x="273" y="73"/>
                      </a:lnTo>
                      <a:lnTo>
                        <a:pt x="265" y="82"/>
                      </a:lnTo>
                      <a:lnTo>
                        <a:pt x="257" y="93"/>
                      </a:lnTo>
                      <a:lnTo>
                        <a:pt x="248" y="102"/>
                      </a:lnTo>
                      <a:lnTo>
                        <a:pt x="243" y="114"/>
                      </a:lnTo>
                      <a:lnTo>
                        <a:pt x="240" y="126"/>
                      </a:lnTo>
                      <a:lnTo>
                        <a:pt x="231" y="136"/>
                      </a:lnTo>
                      <a:lnTo>
                        <a:pt x="219" y="134"/>
                      </a:lnTo>
                      <a:lnTo>
                        <a:pt x="206" y="136"/>
                      </a:lnTo>
                      <a:lnTo>
                        <a:pt x="195" y="134"/>
                      </a:lnTo>
                      <a:lnTo>
                        <a:pt x="183" y="133"/>
                      </a:lnTo>
                      <a:lnTo>
                        <a:pt x="167" y="129"/>
                      </a:lnTo>
                      <a:lnTo>
                        <a:pt x="157" y="126"/>
                      </a:lnTo>
                      <a:lnTo>
                        <a:pt x="145" y="125"/>
                      </a:lnTo>
                      <a:lnTo>
                        <a:pt x="137" y="134"/>
                      </a:lnTo>
                      <a:lnTo>
                        <a:pt x="127" y="144"/>
                      </a:lnTo>
                      <a:lnTo>
                        <a:pt x="125" y="155"/>
                      </a:lnTo>
                      <a:lnTo>
                        <a:pt x="119" y="166"/>
                      </a:lnTo>
                      <a:lnTo>
                        <a:pt x="115" y="182"/>
                      </a:lnTo>
                      <a:lnTo>
                        <a:pt x="103" y="179"/>
                      </a:lnTo>
                      <a:lnTo>
                        <a:pt x="102" y="191"/>
                      </a:lnTo>
                      <a:lnTo>
                        <a:pt x="89" y="198"/>
                      </a:lnTo>
                      <a:lnTo>
                        <a:pt x="86" y="210"/>
                      </a:lnTo>
                      <a:lnTo>
                        <a:pt x="73" y="215"/>
                      </a:lnTo>
                      <a:lnTo>
                        <a:pt x="61" y="219"/>
                      </a:lnTo>
                      <a:lnTo>
                        <a:pt x="48" y="221"/>
                      </a:lnTo>
                      <a:lnTo>
                        <a:pt x="37" y="223"/>
                      </a:lnTo>
                      <a:lnTo>
                        <a:pt x="25" y="221"/>
                      </a:lnTo>
                      <a:lnTo>
                        <a:pt x="16" y="219"/>
                      </a:lnTo>
                      <a:lnTo>
                        <a:pt x="4" y="218"/>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0" name="Freeform 33"/>
                <p:cNvSpPr>
                  <a:spLocks/>
                </p:cNvSpPr>
                <p:nvPr/>
              </p:nvSpPr>
              <p:spPr bwMode="auto">
                <a:xfrm>
                  <a:off x="3230" y="2450"/>
                  <a:ext cx="484" cy="243"/>
                </a:xfrm>
                <a:custGeom>
                  <a:avLst/>
                  <a:gdLst>
                    <a:gd name="T0" fmla="*/ 0 w 484"/>
                    <a:gd name="T1" fmla="*/ 185 h 243"/>
                    <a:gd name="T2" fmla="*/ 16 w 484"/>
                    <a:gd name="T3" fmla="*/ 173 h 243"/>
                    <a:gd name="T4" fmla="*/ 31 w 484"/>
                    <a:gd name="T5" fmla="*/ 153 h 243"/>
                    <a:gd name="T6" fmla="*/ 53 w 484"/>
                    <a:gd name="T7" fmla="*/ 145 h 243"/>
                    <a:gd name="T8" fmla="*/ 77 w 484"/>
                    <a:gd name="T9" fmla="*/ 137 h 243"/>
                    <a:gd name="T10" fmla="*/ 100 w 484"/>
                    <a:gd name="T11" fmla="*/ 129 h 243"/>
                    <a:gd name="T12" fmla="*/ 123 w 484"/>
                    <a:gd name="T13" fmla="*/ 114 h 243"/>
                    <a:gd name="T14" fmla="*/ 138 w 484"/>
                    <a:gd name="T15" fmla="*/ 90 h 243"/>
                    <a:gd name="T16" fmla="*/ 161 w 484"/>
                    <a:gd name="T17" fmla="*/ 78 h 243"/>
                    <a:gd name="T18" fmla="*/ 185 w 484"/>
                    <a:gd name="T19" fmla="*/ 86 h 243"/>
                    <a:gd name="T20" fmla="*/ 207 w 484"/>
                    <a:gd name="T21" fmla="*/ 98 h 243"/>
                    <a:gd name="T22" fmla="*/ 230 w 484"/>
                    <a:gd name="T23" fmla="*/ 98 h 243"/>
                    <a:gd name="T24" fmla="*/ 250 w 484"/>
                    <a:gd name="T25" fmla="*/ 86 h 243"/>
                    <a:gd name="T26" fmla="*/ 261 w 484"/>
                    <a:gd name="T27" fmla="*/ 63 h 243"/>
                    <a:gd name="T28" fmla="*/ 277 w 484"/>
                    <a:gd name="T29" fmla="*/ 40 h 243"/>
                    <a:gd name="T30" fmla="*/ 303 w 484"/>
                    <a:gd name="T31" fmla="*/ 24 h 243"/>
                    <a:gd name="T32" fmla="*/ 327 w 484"/>
                    <a:gd name="T33" fmla="*/ 20 h 243"/>
                    <a:gd name="T34" fmla="*/ 364 w 484"/>
                    <a:gd name="T35" fmla="*/ 20 h 243"/>
                    <a:gd name="T36" fmla="*/ 392 w 484"/>
                    <a:gd name="T37" fmla="*/ 20 h 243"/>
                    <a:gd name="T38" fmla="*/ 415 w 484"/>
                    <a:gd name="T39" fmla="*/ 20 h 243"/>
                    <a:gd name="T40" fmla="*/ 427 w 484"/>
                    <a:gd name="T41" fmla="*/ 0 h 243"/>
                    <a:gd name="T42" fmla="*/ 465 w 484"/>
                    <a:gd name="T43" fmla="*/ 0 h 243"/>
                    <a:gd name="T44" fmla="*/ 484 w 484"/>
                    <a:gd name="T45" fmla="*/ 24 h 243"/>
                    <a:gd name="T46" fmla="*/ 461 w 484"/>
                    <a:gd name="T47" fmla="*/ 40 h 243"/>
                    <a:gd name="T48" fmla="*/ 441 w 484"/>
                    <a:gd name="T49" fmla="*/ 55 h 243"/>
                    <a:gd name="T50" fmla="*/ 419 w 484"/>
                    <a:gd name="T51" fmla="*/ 55 h 243"/>
                    <a:gd name="T52" fmla="*/ 396 w 484"/>
                    <a:gd name="T53" fmla="*/ 55 h 243"/>
                    <a:gd name="T54" fmla="*/ 372 w 484"/>
                    <a:gd name="T55" fmla="*/ 55 h 243"/>
                    <a:gd name="T56" fmla="*/ 346 w 484"/>
                    <a:gd name="T57" fmla="*/ 55 h 243"/>
                    <a:gd name="T58" fmla="*/ 323 w 484"/>
                    <a:gd name="T59" fmla="*/ 51 h 243"/>
                    <a:gd name="T60" fmla="*/ 307 w 484"/>
                    <a:gd name="T61" fmla="*/ 74 h 243"/>
                    <a:gd name="T62" fmla="*/ 303 w 484"/>
                    <a:gd name="T63" fmla="*/ 98 h 243"/>
                    <a:gd name="T64" fmla="*/ 288 w 484"/>
                    <a:gd name="T65" fmla="*/ 122 h 243"/>
                    <a:gd name="T66" fmla="*/ 273 w 484"/>
                    <a:gd name="T67" fmla="*/ 137 h 243"/>
                    <a:gd name="T68" fmla="*/ 250 w 484"/>
                    <a:gd name="T69" fmla="*/ 149 h 243"/>
                    <a:gd name="T70" fmla="*/ 226 w 484"/>
                    <a:gd name="T71" fmla="*/ 153 h 243"/>
                    <a:gd name="T72" fmla="*/ 200 w 484"/>
                    <a:gd name="T73" fmla="*/ 149 h 243"/>
                    <a:gd name="T74" fmla="*/ 177 w 484"/>
                    <a:gd name="T75" fmla="*/ 137 h 243"/>
                    <a:gd name="T76" fmla="*/ 154 w 484"/>
                    <a:gd name="T77" fmla="*/ 153 h 243"/>
                    <a:gd name="T78" fmla="*/ 138 w 484"/>
                    <a:gd name="T79" fmla="*/ 177 h 243"/>
                    <a:gd name="T80" fmla="*/ 116 w 484"/>
                    <a:gd name="T81" fmla="*/ 189 h 243"/>
                    <a:gd name="T82" fmla="*/ 92 w 484"/>
                    <a:gd name="T83" fmla="*/ 189 h 243"/>
                    <a:gd name="T84" fmla="*/ 73 w 484"/>
                    <a:gd name="T85" fmla="*/ 201 h 243"/>
                    <a:gd name="T86" fmla="*/ 61 w 484"/>
                    <a:gd name="T87" fmla="*/ 223 h 243"/>
                    <a:gd name="T88" fmla="*/ 43 w 484"/>
                    <a:gd name="T89" fmla="*/ 243 h 2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4"/>
                    <a:gd name="T136" fmla="*/ 0 h 243"/>
                    <a:gd name="T137" fmla="*/ 484 w 484"/>
                    <a:gd name="T138" fmla="*/ 243 h 2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4" h="243">
                      <a:moveTo>
                        <a:pt x="0" y="197"/>
                      </a:moveTo>
                      <a:lnTo>
                        <a:pt x="0" y="185"/>
                      </a:lnTo>
                      <a:lnTo>
                        <a:pt x="12" y="185"/>
                      </a:lnTo>
                      <a:lnTo>
                        <a:pt x="16" y="173"/>
                      </a:lnTo>
                      <a:lnTo>
                        <a:pt x="27" y="165"/>
                      </a:lnTo>
                      <a:lnTo>
                        <a:pt x="31" y="153"/>
                      </a:lnTo>
                      <a:lnTo>
                        <a:pt x="43" y="149"/>
                      </a:lnTo>
                      <a:lnTo>
                        <a:pt x="53" y="145"/>
                      </a:lnTo>
                      <a:lnTo>
                        <a:pt x="65" y="141"/>
                      </a:lnTo>
                      <a:lnTo>
                        <a:pt x="77" y="137"/>
                      </a:lnTo>
                      <a:lnTo>
                        <a:pt x="88" y="133"/>
                      </a:lnTo>
                      <a:lnTo>
                        <a:pt x="100" y="129"/>
                      </a:lnTo>
                      <a:lnTo>
                        <a:pt x="112" y="122"/>
                      </a:lnTo>
                      <a:lnTo>
                        <a:pt x="123" y="114"/>
                      </a:lnTo>
                      <a:lnTo>
                        <a:pt x="130" y="102"/>
                      </a:lnTo>
                      <a:lnTo>
                        <a:pt x="138" y="90"/>
                      </a:lnTo>
                      <a:lnTo>
                        <a:pt x="150" y="86"/>
                      </a:lnTo>
                      <a:lnTo>
                        <a:pt x="161" y="78"/>
                      </a:lnTo>
                      <a:lnTo>
                        <a:pt x="173" y="82"/>
                      </a:lnTo>
                      <a:lnTo>
                        <a:pt x="185" y="86"/>
                      </a:lnTo>
                      <a:lnTo>
                        <a:pt x="196" y="90"/>
                      </a:lnTo>
                      <a:lnTo>
                        <a:pt x="207" y="98"/>
                      </a:lnTo>
                      <a:lnTo>
                        <a:pt x="219" y="98"/>
                      </a:lnTo>
                      <a:lnTo>
                        <a:pt x="230" y="98"/>
                      </a:lnTo>
                      <a:lnTo>
                        <a:pt x="242" y="98"/>
                      </a:lnTo>
                      <a:lnTo>
                        <a:pt x="250" y="86"/>
                      </a:lnTo>
                      <a:lnTo>
                        <a:pt x="261" y="74"/>
                      </a:lnTo>
                      <a:lnTo>
                        <a:pt x="261" y="63"/>
                      </a:lnTo>
                      <a:lnTo>
                        <a:pt x="269" y="51"/>
                      </a:lnTo>
                      <a:lnTo>
                        <a:pt x="277" y="40"/>
                      </a:lnTo>
                      <a:lnTo>
                        <a:pt x="288" y="32"/>
                      </a:lnTo>
                      <a:lnTo>
                        <a:pt x="303" y="24"/>
                      </a:lnTo>
                      <a:lnTo>
                        <a:pt x="315" y="20"/>
                      </a:lnTo>
                      <a:lnTo>
                        <a:pt x="327" y="20"/>
                      </a:lnTo>
                      <a:lnTo>
                        <a:pt x="350" y="20"/>
                      </a:lnTo>
                      <a:lnTo>
                        <a:pt x="364" y="20"/>
                      </a:lnTo>
                      <a:lnTo>
                        <a:pt x="376" y="20"/>
                      </a:lnTo>
                      <a:lnTo>
                        <a:pt x="392" y="20"/>
                      </a:lnTo>
                      <a:lnTo>
                        <a:pt x="403" y="20"/>
                      </a:lnTo>
                      <a:lnTo>
                        <a:pt x="415" y="20"/>
                      </a:lnTo>
                      <a:lnTo>
                        <a:pt x="427" y="12"/>
                      </a:lnTo>
                      <a:lnTo>
                        <a:pt x="427" y="0"/>
                      </a:lnTo>
                      <a:lnTo>
                        <a:pt x="441" y="0"/>
                      </a:lnTo>
                      <a:lnTo>
                        <a:pt x="465" y="0"/>
                      </a:lnTo>
                      <a:lnTo>
                        <a:pt x="476" y="8"/>
                      </a:lnTo>
                      <a:lnTo>
                        <a:pt x="484" y="24"/>
                      </a:lnTo>
                      <a:lnTo>
                        <a:pt x="472" y="36"/>
                      </a:lnTo>
                      <a:lnTo>
                        <a:pt x="461" y="40"/>
                      </a:lnTo>
                      <a:lnTo>
                        <a:pt x="453" y="51"/>
                      </a:lnTo>
                      <a:lnTo>
                        <a:pt x="441" y="55"/>
                      </a:lnTo>
                      <a:lnTo>
                        <a:pt x="431" y="55"/>
                      </a:lnTo>
                      <a:lnTo>
                        <a:pt x="419" y="55"/>
                      </a:lnTo>
                      <a:lnTo>
                        <a:pt x="407" y="55"/>
                      </a:lnTo>
                      <a:lnTo>
                        <a:pt x="396" y="55"/>
                      </a:lnTo>
                      <a:lnTo>
                        <a:pt x="384" y="55"/>
                      </a:lnTo>
                      <a:lnTo>
                        <a:pt x="372" y="55"/>
                      </a:lnTo>
                      <a:lnTo>
                        <a:pt x="358" y="55"/>
                      </a:lnTo>
                      <a:lnTo>
                        <a:pt x="346" y="55"/>
                      </a:lnTo>
                      <a:lnTo>
                        <a:pt x="334" y="51"/>
                      </a:lnTo>
                      <a:lnTo>
                        <a:pt x="323" y="51"/>
                      </a:lnTo>
                      <a:lnTo>
                        <a:pt x="307" y="63"/>
                      </a:lnTo>
                      <a:lnTo>
                        <a:pt x="307" y="74"/>
                      </a:lnTo>
                      <a:lnTo>
                        <a:pt x="303" y="86"/>
                      </a:lnTo>
                      <a:lnTo>
                        <a:pt x="303" y="98"/>
                      </a:lnTo>
                      <a:lnTo>
                        <a:pt x="295" y="110"/>
                      </a:lnTo>
                      <a:lnTo>
                        <a:pt x="288" y="122"/>
                      </a:lnTo>
                      <a:lnTo>
                        <a:pt x="285" y="133"/>
                      </a:lnTo>
                      <a:lnTo>
                        <a:pt x="273" y="137"/>
                      </a:lnTo>
                      <a:lnTo>
                        <a:pt x="261" y="145"/>
                      </a:lnTo>
                      <a:lnTo>
                        <a:pt x="250" y="149"/>
                      </a:lnTo>
                      <a:lnTo>
                        <a:pt x="238" y="149"/>
                      </a:lnTo>
                      <a:lnTo>
                        <a:pt x="226" y="153"/>
                      </a:lnTo>
                      <a:lnTo>
                        <a:pt x="211" y="153"/>
                      </a:lnTo>
                      <a:lnTo>
                        <a:pt x="200" y="149"/>
                      </a:lnTo>
                      <a:lnTo>
                        <a:pt x="189" y="141"/>
                      </a:lnTo>
                      <a:lnTo>
                        <a:pt x="177" y="137"/>
                      </a:lnTo>
                      <a:lnTo>
                        <a:pt x="165" y="141"/>
                      </a:lnTo>
                      <a:lnTo>
                        <a:pt x="154" y="153"/>
                      </a:lnTo>
                      <a:lnTo>
                        <a:pt x="146" y="165"/>
                      </a:lnTo>
                      <a:lnTo>
                        <a:pt x="138" y="177"/>
                      </a:lnTo>
                      <a:lnTo>
                        <a:pt x="127" y="185"/>
                      </a:lnTo>
                      <a:lnTo>
                        <a:pt x="116" y="189"/>
                      </a:lnTo>
                      <a:lnTo>
                        <a:pt x="104" y="189"/>
                      </a:lnTo>
                      <a:lnTo>
                        <a:pt x="92" y="189"/>
                      </a:lnTo>
                      <a:lnTo>
                        <a:pt x="81" y="189"/>
                      </a:lnTo>
                      <a:lnTo>
                        <a:pt x="73" y="201"/>
                      </a:lnTo>
                      <a:lnTo>
                        <a:pt x="69" y="211"/>
                      </a:lnTo>
                      <a:lnTo>
                        <a:pt x="61" y="223"/>
                      </a:lnTo>
                      <a:lnTo>
                        <a:pt x="57" y="235"/>
                      </a:lnTo>
                      <a:lnTo>
                        <a:pt x="43" y="243"/>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1" name="Freeform 34"/>
                <p:cNvSpPr>
                  <a:spLocks/>
                </p:cNvSpPr>
                <p:nvPr/>
              </p:nvSpPr>
              <p:spPr bwMode="auto">
                <a:xfrm>
                  <a:off x="3080" y="2417"/>
                  <a:ext cx="247" cy="149"/>
                </a:xfrm>
                <a:custGeom>
                  <a:avLst/>
                  <a:gdLst>
                    <a:gd name="T0" fmla="*/ 0 w 247"/>
                    <a:gd name="T1" fmla="*/ 129 h 149"/>
                    <a:gd name="T2" fmla="*/ 0 w 247"/>
                    <a:gd name="T3" fmla="*/ 113 h 149"/>
                    <a:gd name="T4" fmla="*/ 12 w 247"/>
                    <a:gd name="T5" fmla="*/ 105 h 149"/>
                    <a:gd name="T6" fmla="*/ 16 w 247"/>
                    <a:gd name="T7" fmla="*/ 93 h 149"/>
                    <a:gd name="T8" fmla="*/ 28 w 247"/>
                    <a:gd name="T9" fmla="*/ 85 h 149"/>
                    <a:gd name="T10" fmla="*/ 40 w 247"/>
                    <a:gd name="T11" fmla="*/ 77 h 149"/>
                    <a:gd name="T12" fmla="*/ 51 w 247"/>
                    <a:gd name="T13" fmla="*/ 77 h 149"/>
                    <a:gd name="T14" fmla="*/ 63 w 247"/>
                    <a:gd name="T15" fmla="*/ 85 h 149"/>
                    <a:gd name="T16" fmla="*/ 75 w 247"/>
                    <a:gd name="T17" fmla="*/ 85 h 149"/>
                    <a:gd name="T18" fmla="*/ 87 w 247"/>
                    <a:gd name="T19" fmla="*/ 85 h 149"/>
                    <a:gd name="T20" fmla="*/ 103 w 247"/>
                    <a:gd name="T21" fmla="*/ 72 h 149"/>
                    <a:gd name="T22" fmla="*/ 115 w 247"/>
                    <a:gd name="T23" fmla="*/ 64 h 149"/>
                    <a:gd name="T24" fmla="*/ 122 w 247"/>
                    <a:gd name="T25" fmla="*/ 52 h 149"/>
                    <a:gd name="T26" fmla="*/ 133 w 247"/>
                    <a:gd name="T27" fmla="*/ 44 h 149"/>
                    <a:gd name="T28" fmla="*/ 137 w 247"/>
                    <a:gd name="T29" fmla="*/ 32 h 149"/>
                    <a:gd name="T30" fmla="*/ 149 w 247"/>
                    <a:gd name="T31" fmla="*/ 20 h 149"/>
                    <a:gd name="T32" fmla="*/ 161 w 247"/>
                    <a:gd name="T33" fmla="*/ 12 h 149"/>
                    <a:gd name="T34" fmla="*/ 173 w 247"/>
                    <a:gd name="T35" fmla="*/ 8 h 149"/>
                    <a:gd name="T36" fmla="*/ 185 w 247"/>
                    <a:gd name="T37" fmla="*/ 4 h 149"/>
                    <a:gd name="T38" fmla="*/ 197 w 247"/>
                    <a:gd name="T39" fmla="*/ 0 h 149"/>
                    <a:gd name="T40" fmla="*/ 207 w 247"/>
                    <a:gd name="T41" fmla="*/ 0 h 149"/>
                    <a:gd name="T42" fmla="*/ 223 w 247"/>
                    <a:gd name="T43" fmla="*/ 4 h 149"/>
                    <a:gd name="T44" fmla="*/ 231 w 247"/>
                    <a:gd name="T45" fmla="*/ 16 h 149"/>
                    <a:gd name="T46" fmla="*/ 239 w 247"/>
                    <a:gd name="T47" fmla="*/ 28 h 149"/>
                    <a:gd name="T48" fmla="*/ 247 w 247"/>
                    <a:gd name="T49" fmla="*/ 40 h 149"/>
                    <a:gd name="T50" fmla="*/ 247 w 247"/>
                    <a:gd name="T51" fmla="*/ 56 h 149"/>
                    <a:gd name="T52" fmla="*/ 235 w 247"/>
                    <a:gd name="T53" fmla="*/ 60 h 149"/>
                    <a:gd name="T54" fmla="*/ 223 w 247"/>
                    <a:gd name="T55" fmla="*/ 64 h 149"/>
                    <a:gd name="T56" fmla="*/ 207 w 247"/>
                    <a:gd name="T57" fmla="*/ 68 h 149"/>
                    <a:gd name="T58" fmla="*/ 197 w 247"/>
                    <a:gd name="T59" fmla="*/ 68 h 149"/>
                    <a:gd name="T60" fmla="*/ 185 w 247"/>
                    <a:gd name="T61" fmla="*/ 64 h 149"/>
                    <a:gd name="T62" fmla="*/ 173 w 247"/>
                    <a:gd name="T63" fmla="*/ 68 h 149"/>
                    <a:gd name="T64" fmla="*/ 173 w 247"/>
                    <a:gd name="T65" fmla="*/ 81 h 149"/>
                    <a:gd name="T66" fmla="*/ 157 w 247"/>
                    <a:gd name="T67" fmla="*/ 89 h 149"/>
                    <a:gd name="T68" fmla="*/ 149 w 247"/>
                    <a:gd name="T69" fmla="*/ 101 h 149"/>
                    <a:gd name="T70" fmla="*/ 141 w 247"/>
                    <a:gd name="T71" fmla="*/ 113 h 149"/>
                    <a:gd name="T72" fmla="*/ 133 w 247"/>
                    <a:gd name="T73" fmla="*/ 125 h 149"/>
                    <a:gd name="T74" fmla="*/ 125 w 247"/>
                    <a:gd name="T75" fmla="*/ 137 h 149"/>
                    <a:gd name="T76" fmla="*/ 111 w 247"/>
                    <a:gd name="T77" fmla="*/ 141 h 149"/>
                    <a:gd name="T78" fmla="*/ 95 w 247"/>
                    <a:gd name="T79" fmla="*/ 141 h 149"/>
                    <a:gd name="T80" fmla="*/ 83 w 247"/>
                    <a:gd name="T81" fmla="*/ 141 h 149"/>
                    <a:gd name="T82" fmla="*/ 71 w 247"/>
                    <a:gd name="T83" fmla="*/ 141 h 149"/>
                    <a:gd name="T84" fmla="*/ 59 w 247"/>
                    <a:gd name="T85" fmla="*/ 141 h 149"/>
                    <a:gd name="T86" fmla="*/ 47 w 247"/>
                    <a:gd name="T87" fmla="*/ 141 h 149"/>
                    <a:gd name="T88" fmla="*/ 36 w 247"/>
                    <a:gd name="T89" fmla="*/ 149 h 149"/>
                    <a:gd name="T90" fmla="*/ 0 w 247"/>
                    <a:gd name="T91" fmla="*/ 129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149"/>
                    <a:gd name="T140" fmla="*/ 247 w 247"/>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149">
                      <a:moveTo>
                        <a:pt x="0" y="129"/>
                      </a:moveTo>
                      <a:lnTo>
                        <a:pt x="0" y="113"/>
                      </a:lnTo>
                      <a:lnTo>
                        <a:pt x="12" y="105"/>
                      </a:lnTo>
                      <a:lnTo>
                        <a:pt x="16" y="93"/>
                      </a:lnTo>
                      <a:lnTo>
                        <a:pt x="28" y="85"/>
                      </a:lnTo>
                      <a:lnTo>
                        <a:pt x="40" y="77"/>
                      </a:lnTo>
                      <a:lnTo>
                        <a:pt x="51" y="77"/>
                      </a:lnTo>
                      <a:lnTo>
                        <a:pt x="63" y="85"/>
                      </a:lnTo>
                      <a:lnTo>
                        <a:pt x="75" y="85"/>
                      </a:lnTo>
                      <a:lnTo>
                        <a:pt x="87" y="85"/>
                      </a:lnTo>
                      <a:lnTo>
                        <a:pt x="103" y="72"/>
                      </a:lnTo>
                      <a:lnTo>
                        <a:pt x="115" y="64"/>
                      </a:lnTo>
                      <a:lnTo>
                        <a:pt x="122" y="52"/>
                      </a:lnTo>
                      <a:lnTo>
                        <a:pt x="133" y="44"/>
                      </a:lnTo>
                      <a:lnTo>
                        <a:pt x="137" y="32"/>
                      </a:lnTo>
                      <a:lnTo>
                        <a:pt x="149" y="20"/>
                      </a:lnTo>
                      <a:lnTo>
                        <a:pt x="161" y="12"/>
                      </a:lnTo>
                      <a:lnTo>
                        <a:pt x="173" y="8"/>
                      </a:lnTo>
                      <a:lnTo>
                        <a:pt x="185" y="4"/>
                      </a:lnTo>
                      <a:lnTo>
                        <a:pt x="197" y="0"/>
                      </a:lnTo>
                      <a:lnTo>
                        <a:pt x="207" y="0"/>
                      </a:lnTo>
                      <a:lnTo>
                        <a:pt x="223" y="4"/>
                      </a:lnTo>
                      <a:lnTo>
                        <a:pt x="231" y="16"/>
                      </a:lnTo>
                      <a:lnTo>
                        <a:pt x="239" y="28"/>
                      </a:lnTo>
                      <a:lnTo>
                        <a:pt x="247" y="40"/>
                      </a:lnTo>
                      <a:lnTo>
                        <a:pt x="247" y="56"/>
                      </a:lnTo>
                      <a:lnTo>
                        <a:pt x="235" y="60"/>
                      </a:lnTo>
                      <a:lnTo>
                        <a:pt x="223" y="64"/>
                      </a:lnTo>
                      <a:lnTo>
                        <a:pt x="207" y="68"/>
                      </a:lnTo>
                      <a:lnTo>
                        <a:pt x="197" y="68"/>
                      </a:lnTo>
                      <a:lnTo>
                        <a:pt x="185" y="64"/>
                      </a:lnTo>
                      <a:lnTo>
                        <a:pt x="173" y="68"/>
                      </a:lnTo>
                      <a:lnTo>
                        <a:pt x="173" y="81"/>
                      </a:lnTo>
                      <a:lnTo>
                        <a:pt x="157" y="89"/>
                      </a:lnTo>
                      <a:lnTo>
                        <a:pt x="149" y="101"/>
                      </a:lnTo>
                      <a:lnTo>
                        <a:pt x="141" y="113"/>
                      </a:lnTo>
                      <a:lnTo>
                        <a:pt x="133" y="125"/>
                      </a:lnTo>
                      <a:lnTo>
                        <a:pt x="125" y="137"/>
                      </a:lnTo>
                      <a:lnTo>
                        <a:pt x="111" y="141"/>
                      </a:lnTo>
                      <a:lnTo>
                        <a:pt x="95" y="141"/>
                      </a:lnTo>
                      <a:lnTo>
                        <a:pt x="83" y="141"/>
                      </a:lnTo>
                      <a:lnTo>
                        <a:pt x="71" y="141"/>
                      </a:lnTo>
                      <a:lnTo>
                        <a:pt x="59" y="141"/>
                      </a:lnTo>
                      <a:lnTo>
                        <a:pt x="47" y="141"/>
                      </a:lnTo>
                      <a:lnTo>
                        <a:pt x="36" y="149"/>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2" name="Freeform 35"/>
                <p:cNvSpPr>
                  <a:spLocks/>
                </p:cNvSpPr>
                <p:nvPr/>
              </p:nvSpPr>
              <p:spPr bwMode="auto">
                <a:xfrm>
                  <a:off x="3111" y="2401"/>
                  <a:ext cx="246" cy="150"/>
                </a:xfrm>
                <a:custGeom>
                  <a:avLst/>
                  <a:gdLst>
                    <a:gd name="T0" fmla="*/ 0 w 246"/>
                    <a:gd name="T1" fmla="*/ 130 h 150"/>
                    <a:gd name="T2" fmla="*/ 0 w 246"/>
                    <a:gd name="T3" fmla="*/ 114 h 150"/>
                    <a:gd name="T4" fmla="*/ 12 w 246"/>
                    <a:gd name="T5" fmla="*/ 105 h 150"/>
                    <a:gd name="T6" fmla="*/ 16 w 246"/>
                    <a:gd name="T7" fmla="*/ 93 h 150"/>
                    <a:gd name="T8" fmla="*/ 28 w 246"/>
                    <a:gd name="T9" fmla="*/ 85 h 150"/>
                    <a:gd name="T10" fmla="*/ 38 w 246"/>
                    <a:gd name="T11" fmla="*/ 77 h 150"/>
                    <a:gd name="T12" fmla="*/ 50 w 246"/>
                    <a:gd name="T13" fmla="*/ 77 h 150"/>
                    <a:gd name="T14" fmla="*/ 62 w 246"/>
                    <a:gd name="T15" fmla="*/ 85 h 150"/>
                    <a:gd name="T16" fmla="*/ 74 w 246"/>
                    <a:gd name="T17" fmla="*/ 85 h 150"/>
                    <a:gd name="T18" fmla="*/ 86 w 246"/>
                    <a:gd name="T19" fmla="*/ 85 h 150"/>
                    <a:gd name="T20" fmla="*/ 101 w 246"/>
                    <a:gd name="T21" fmla="*/ 73 h 150"/>
                    <a:gd name="T22" fmla="*/ 113 w 246"/>
                    <a:gd name="T23" fmla="*/ 65 h 150"/>
                    <a:gd name="T24" fmla="*/ 121 w 246"/>
                    <a:gd name="T25" fmla="*/ 53 h 150"/>
                    <a:gd name="T26" fmla="*/ 133 w 246"/>
                    <a:gd name="T27" fmla="*/ 45 h 150"/>
                    <a:gd name="T28" fmla="*/ 137 w 246"/>
                    <a:gd name="T29" fmla="*/ 32 h 150"/>
                    <a:gd name="T30" fmla="*/ 149 w 246"/>
                    <a:gd name="T31" fmla="*/ 20 h 150"/>
                    <a:gd name="T32" fmla="*/ 159 w 246"/>
                    <a:gd name="T33" fmla="*/ 12 h 150"/>
                    <a:gd name="T34" fmla="*/ 171 w 246"/>
                    <a:gd name="T35" fmla="*/ 8 h 150"/>
                    <a:gd name="T36" fmla="*/ 183 w 246"/>
                    <a:gd name="T37" fmla="*/ 4 h 150"/>
                    <a:gd name="T38" fmla="*/ 195 w 246"/>
                    <a:gd name="T39" fmla="*/ 0 h 150"/>
                    <a:gd name="T40" fmla="*/ 207 w 246"/>
                    <a:gd name="T41" fmla="*/ 0 h 150"/>
                    <a:gd name="T42" fmla="*/ 222 w 246"/>
                    <a:gd name="T43" fmla="*/ 4 h 150"/>
                    <a:gd name="T44" fmla="*/ 230 w 246"/>
                    <a:gd name="T45" fmla="*/ 16 h 150"/>
                    <a:gd name="T46" fmla="*/ 238 w 246"/>
                    <a:gd name="T47" fmla="*/ 28 h 150"/>
                    <a:gd name="T48" fmla="*/ 246 w 246"/>
                    <a:gd name="T49" fmla="*/ 41 h 150"/>
                    <a:gd name="T50" fmla="*/ 246 w 246"/>
                    <a:gd name="T51" fmla="*/ 57 h 150"/>
                    <a:gd name="T52" fmla="*/ 234 w 246"/>
                    <a:gd name="T53" fmla="*/ 61 h 150"/>
                    <a:gd name="T54" fmla="*/ 222 w 246"/>
                    <a:gd name="T55" fmla="*/ 65 h 150"/>
                    <a:gd name="T56" fmla="*/ 207 w 246"/>
                    <a:gd name="T57" fmla="*/ 69 h 150"/>
                    <a:gd name="T58" fmla="*/ 195 w 246"/>
                    <a:gd name="T59" fmla="*/ 69 h 150"/>
                    <a:gd name="T60" fmla="*/ 183 w 246"/>
                    <a:gd name="T61" fmla="*/ 65 h 150"/>
                    <a:gd name="T62" fmla="*/ 171 w 246"/>
                    <a:gd name="T63" fmla="*/ 69 h 150"/>
                    <a:gd name="T64" fmla="*/ 171 w 246"/>
                    <a:gd name="T65" fmla="*/ 81 h 150"/>
                    <a:gd name="T66" fmla="*/ 155 w 246"/>
                    <a:gd name="T67" fmla="*/ 89 h 150"/>
                    <a:gd name="T68" fmla="*/ 149 w 246"/>
                    <a:gd name="T69" fmla="*/ 101 h 150"/>
                    <a:gd name="T70" fmla="*/ 141 w 246"/>
                    <a:gd name="T71" fmla="*/ 114 h 150"/>
                    <a:gd name="T72" fmla="*/ 133 w 246"/>
                    <a:gd name="T73" fmla="*/ 126 h 150"/>
                    <a:gd name="T74" fmla="*/ 125 w 246"/>
                    <a:gd name="T75" fmla="*/ 138 h 150"/>
                    <a:gd name="T76" fmla="*/ 109 w 246"/>
                    <a:gd name="T77" fmla="*/ 142 h 150"/>
                    <a:gd name="T78" fmla="*/ 93 w 246"/>
                    <a:gd name="T79" fmla="*/ 142 h 150"/>
                    <a:gd name="T80" fmla="*/ 82 w 246"/>
                    <a:gd name="T81" fmla="*/ 142 h 150"/>
                    <a:gd name="T82" fmla="*/ 70 w 246"/>
                    <a:gd name="T83" fmla="*/ 142 h 150"/>
                    <a:gd name="T84" fmla="*/ 58 w 246"/>
                    <a:gd name="T85" fmla="*/ 142 h 150"/>
                    <a:gd name="T86" fmla="*/ 46 w 246"/>
                    <a:gd name="T87" fmla="*/ 142 h 150"/>
                    <a:gd name="T88" fmla="*/ 34 w 246"/>
                    <a:gd name="T89" fmla="*/ 150 h 150"/>
                    <a:gd name="T90" fmla="*/ 0 w 246"/>
                    <a:gd name="T91" fmla="*/ 130 h 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6"/>
                    <a:gd name="T139" fmla="*/ 0 h 150"/>
                    <a:gd name="T140" fmla="*/ 246 w 246"/>
                    <a:gd name="T141" fmla="*/ 150 h 1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6" h="150">
                      <a:moveTo>
                        <a:pt x="0" y="130"/>
                      </a:moveTo>
                      <a:lnTo>
                        <a:pt x="0" y="114"/>
                      </a:lnTo>
                      <a:lnTo>
                        <a:pt x="12" y="105"/>
                      </a:lnTo>
                      <a:lnTo>
                        <a:pt x="16" y="93"/>
                      </a:lnTo>
                      <a:lnTo>
                        <a:pt x="28" y="85"/>
                      </a:lnTo>
                      <a:lnTo>
                        <a:pt x="38" y="77"/>
                      </a:lnTo>
                      <a:lnTo>
                        <a:pt x="50" y="77"/>
                      </a:lnTo>
                      <a:lnTo>
                        <a:pt x="62" y="85"/>
                      </a:lnTo>
                      <a:lnTo>
                        <a:pt x="74" y="85"/>
                      </a:lnTo>
                      <a:lnTo>
                        <a:pt x="86" y="85"/>
                      </a:lnTo>
                      <a:lnTo>
                        <a:pt x="101" y="73"/>
                      </a:lnTo>
                      <a:lnTo>
                        <a:pt x="113" y="65"/>
                      </a:lnTo>
                      <a:lnTo>
                        <a:pt x="121" y="53"/>
                      </a:lnTo>
                      <a:lnTo>
                        <a:pt x="133" y="45"/>
                      </a:lnTo>
                      <a:lnTo>
                        <a:pt x="137" y="32"/>
                      </a:lnTo>
                      <a:lnTo>
                        <a:pt x="149" y="20"/>
                      </a:lnTo>
                      <a:lnTo>
                        <a:pt x="159" y="12"/>
                      </a:lnTo>
                      <a:lnTo>
                        <a:pt x="171" y="8"/>
                      </a:lnTo>
                      <a:lnTo>
                        <a:pt x="183" y="4"/>
                      </a:lnTo>
                      <a:lnTo>
                        <a:pt x="195" y="0"/>
                      </a:lnTo>
                      <a:lnTo>
                        <a:pt x="207" y="0"/>
                      </a:lnTo>
                      <a:lnTo>
                        <a:pt x="222" y="4"/>
                      </a:lnTo>
                      <a:lnTo>
                        <a:pt x="230" y="16"/>
                      </a:lnTo>
                      <a:lnTo>
                        <a:pt x="238" y="28"/>
                      </a:lnTo>
                      <a:lnTo>
                        <a:pt x="246" y="41"/>
                      </a:lnTo>
                      <a:lnTo>
                        <a:pt x="246" y="57"/>
                      </a:lnTo>
                      <a:lnTo>
                        <a:pt x="234" y="61"/>
                      </a:lnTo>
                      <a:lnTo>
                        <a:pt x="222" y="65"/>
                      </a:lnTo>
                      <a:lnTo>
                        <a:pt x="207" y="69"/>
                      </a:lnTo>
                      <a:lnTo>
                        <a:pt x="195" y="69"/>
                      </a:lnTo>
                      <a:lnTo>
                        <a:pt x="183" y="65"/>
                      </a:lnTo>
                      <a:lnTo>
                        <a:pt x="171" y="69"/>
                      </a:lnTo>
                      <a:lnTo>
                        <a:pt x="171" y="81"/>
                      </a:lnTo>
                      <a:lnTo>
                        <a:pt x="155" y="89"/>
                      </a:lnTo>
                      <a:lnTo>
                        <a:pt x="149" y="101"/>
                      </a:lnTo>
                      <a:lnTo>
                        <a:pt x="141" y="114"/>
                      </a:lnTo>
                      <a:lnTo>
                        <a:pt x="133" y="126"/>
                      </a:lnTo>
                      <a:lnTo>
                        <a:pt x="125" y="138"/>
                      </a:lnTo>
                      <a:lnTo>
                        <a:pt x="109" y="142"/>
                      </a:lnTo>
                      <a:lnTo>
                        <a:pt x="93" y="142"/>
                      </a:lnTo>
                      <a:lnTo>
                        <a:pt x="82" y="142"/>
                      </a:lnTo>
                      <a:lnTo>
                        <a:pt x="70" y="142"/>
                      </a:lnTo>
                      <a:lnTo>
                        <a:pt x="58" y="142"/>
                      </a:lnTo>
                      <a:lnTo>
                        <a:pt x="46" y="142"/>
                      </a:lnTo>
                      <a:lnTo>
                        <a:pt x="34" y="15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0966" name="Group 36"/>
            <p:cNvGrpSpPr>
              <a:grpSpLocks/>
            </p:cNvGrpSpPr>
            <p:nvPr/>
          </p:nvGrpSpPr>
          <p:grpSpPr bwMode="auto">
            <a:xfrm>
              <a:off x="3476" y="1479"/>
              <a:ext cx="1287" cy="1838"/>
              <a:chOff x="3476" y="1479"/>
              <a:chExt cx="1287" cy="1838"/>
            </a:xfrm>
          </p:grpSpPr>
          <p:sp>
            <p:nvSpPr>
              <p:cNvPr id="40967" name="Freeform 37"/>
              <p:cNvSpPr>
                <a:spLocks/>
              </p:cNvSpPr>
              <p:nvPr/>
            </p:nvSpPr>
            <p:spPr bwMode="auto">
              <a:xfrm>
                <a:off x="3779" y="1479"/>
                <a:ext cx="534" cy="388"/>
              </a:xfrm>
              <a:custGeom>
                <a:avLst/>
                <a:gdLst>
                  <a:gd name="T0" fmla="*/ 187 w 534"/>
                  <a:gd name="T1" fmla="*/ 222 h 388"/>
                  <a:gd name="T2" fmla="*/ 170 w 534"/>
                  <a:gd name="T3" fmla="*/ 170 h 388"/>
                  <a:gd name="T4" fmla="*/ 160 w 534"/>
                  <a:gd name="T5" fmla="*/ 123 h 388"/>
                  <a:gd name="T6" fmla="*/ 166 w 534"/>
                  <a:gd name="T7" fmla="*/ 77 h 388"/>
                  <a:gd name="T8" fmla="*/ 183 w 534"/>
                  <a:gd name="T9" fmla="*/ 43 h 388"/>
                  <a:gd name="T10" fmla="*/ 204 w 534"/>
                  <a:gd name="T11" fmla="*/ 20 h 388"/>
                  <a:gd name="T12" fmla="*/ 233 w 534"/>
                  <a:gd name="T13" fmla="*/ 6 h 388"/>
                  <a:gd name="T14" fmla="*/ 273 w 534"/>
                  <a:gd name="T15" fmla="*/ 0 h 388"/>
                  <a:gd name="T16" fmla="*/ 320 w 534"/>
                  <a:gd name="T17" fmla="*/ 0 h 388"/>
                  <a:gd name="T18" fmla="*/ 373 w 534"/>
                  <a:gd name="T19" fmla="*/ 18 h 388"/>
                  <a:gd name="T20" fmla="*/ 411 w 534"/>
                  <a:gd name="T21" fmla="*/ 35 h 388"/>
                  <a:gd name="T22" fmla="*/ 447 w 534"/>
                  <a:gd name="T23" fmla="*/ 65 h 388"/>
                  <a:gd name="T24" fmla="*/ 480 w 534"/>
                  <a:gd name="T25" fmla="*/ 99 h 388"/>
                  <a:gd name="T26" fmla="*/ 504 w 534"/>
                  <a:gd name="T27" fmla="*/ 141 h 388"/>
                  <a:gd name="T28" fmla="*/ 522 w 534"/>
                  <a:gd name="T29" fmla="*/ 200 h 388"/>
                  <a:gd name="T30" fmla="*/ 534 w 534"/>
                  <a:gd name="T31" fmla="*/ 249 h 388"/>
                  <a:gd name="T32" fmla="*/ 532 w 534"/>
                  <a:gd name="T33" fmla="*/ 291 h 388"/>
                  <a:gd name="T34" fmla="*/ 522 w 534"/>
                  <a:gd name="T35" fmla="*/ 327 h 388"/>
                  <a:gd name="T36" fmla="*/ 503 w 534"/>
                  <a:gd name="T37" fmla="*/ 350 h 388"/>
                  <a:gd name="T38" fmla="*/ 468 w 534"/>
                  <a:gd name="T39" fmla="*/ 372 h 388"/>
                  <a:gd name="T40" fmla="*/ 413 w 534"/>
                  <a:gd name="T41" fmla="*/ 388 h 388"/>
                  <a:gd name="T42" fmla="*/ 377 w 534"/>
                  <a:gd name="T43" fmla="*/ 388 h 388"/>
                  <a:gd name="T44" fmla="*/ 325 w 534"/>
                  <a:gd name="T45" fmla="*/ 371 h 388"/>
                  <a:gd name="T46" fmla="*/ 279 w 534"/>
                  <a:gd name="T47" fmla="*/ 336 h 388"/>
                  <a:gd name="T48" fmla="*/ 239 w 534"/>
                  <a:gd name="T49" fmla="*/ 302 h 388"/>
                  <a:gd name="T50" fmla="*/ 218 w 534"/>
                  <a:gd name="T51" fmla="*/ 273 h 388"/>
                  <a:gd name="T52" fmla="*/ 125 w 534"/>
                  <a:gd name="T53" fmla="*/ 308 h 388"/>
                  <a:gd name="T54" fmla="*/ 63 w 534"/>
                  <a:gd name="T55" fmla="*/ 342 h 388"/>
                  <a:gd name="T56" fmla="*/ 17 w 534"/>
                  <a:gd name="T57" fmla="*/ 350 h 388"/>
                  <a:gd name="T58" fmla="*/ 0 w 534"/>
                  <a:gd name="T59" fmla="*/ 315 h 388"/>
                  <a:gd name="T60" fmla="*/ 12 w 534"/>
                  <a:gd name="T61" fmla="*/ 281 h 388"/>
                  <a:gd name="T62" fmla="*/ 56 w 534"/>
                  <a:gd name="T63" fmla="*/ 266 h 388"/>
                  <a:gd name="T64" fmla="*/ 126 w 534"/>
                  <a:gd name="T65" fmla="*/ 245 h 388"/>
                  <a:gd name="T66" fmla="*/ 187 w 534"/>
                  <a:gd name="T67" fmla="*/ 222 h 3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4"/>
                  <a:gd name="T103" fmla="*/ 0 h 388"/>
                  <a:gd name="T104" fmla="*/ 534 w 534"/>
                  <a:gd name="T105" fmla="*/ 388 h 3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4" h="388">
                    <a:moveTo>
                      <a:pt x="187" y="222"/>
                    </a:moveTo>
                    <a:lnTo>
                      <a:pt x="170" y="170"/>
                    </a:lnTo>
                    <a:lnTo>
                      <a:pt x="160" y="123"/>
                    </a:lnTo>
                    <a:lnTo>
                      <a:pt x="166" y="77"/>
                    </a:lnTo>
                    <a:lnTo>
                      <a:pt x="183" y="43"/>
                    </a:lnTo>
                    <a:lnTo>
                      <a:pt x="204" y="20"/>
                    </a:lnTo>
                    <a:lnTo>
                      <a:pt x="233" y="6"/>
                    </a:lnTo>
                    <a:lnTo>
                      <a:pt x="273" y="0"/>
                    </a:lnTo>
                    <a:lnTo>
                      <a:pt x="320" y="0"/>
                    </a:lnTo>
                    <a:lnTo>
                      <a:pt x="373" y="18"/>
                    </a:lnTo>
                    <a:lnTo>
                      <a:pt x="411" y="35"/>
                    </a:lnTo>
                    <a:lnTo>
                      <a:pt x="447" y="65"/>
                    </a:lnTo>
                    <a:lnTo>
                      <a:pt x="480" y="99"/>
                    </a:lnTo>
                    <a:lnTo>
                      <a:pt x="504" y="141"/>
                    </a:lnTo>
                    <a:lnTo>
                      <a:pt x="522" y="200"/>
                    </a:lnTo>
                    <a:lnTo>
                      <a:pt x="534" y="249"/>
                    </a:lnTo>
                    <a:lnTo>
                      <a:pt x="532" y="291"/>
                    </a:lnTo>
                    <a:lnTo>
                      <a:pt x="522" y="327"/>
                    </a:lnTo>
                    <a:lnTo>
                      <a:pt x="503" y="350"/>
                    </a:lnTo>
                    <a:lnTo>
                      <a:pt x="468" y="372"/>
                    </a:lnTo>
                    <a:lnTo>
                      <a:pt x="413" y="388"/>
                    </a:lnTo>
                    <a:lnTo>
                      <a:pt x="377" y="388"/>
                    </a:lnTo>
                    <a:lnTo>
                      <a:pt x="325" y="371"/>
                    </a:lnTo>
                    <a:lnTo>
                      <a:pt x="279" y="336"/>
                    </a:lnTo>
                    <a:lnTo>
                      <a:pt x="239" y="302"/>
                    </a:lnTo>
                    <a:lnTo>
                      <a:pt x="218" y="273"/>
                    </a:lnTo>
                    <a:lnTo>
                      <a:pt x="125" y="308"/>
                    </a:lnTo>
                    <a:lnTo>
                      <a:pt x="63" y="342"/>
                    </a:lnTo>
                    <a:lnTo>
                      <a:pt x="17" y="350"/>
                    </a:lnTo>
                    <a:lnTo>
                      <a:pt x="0" y="315"/>
                    </a:lnTo>
                    <a:lnTo>
                      <a:pt x="12" y="281"/>
                    </a:lnTo>
                    <a:lnTo>
                      <a:pt x="56" y="266"/>
                    </a:lnTo>
                    <a:lnTo>
                      <a:pt x="126" y="245"/>
                    </a:lnTo>
                    <a:lnTo>
                      <a:pt x="187" y="222"/>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8" name="Freeform 38"/>
              <p:cNvSpPr>
                <a:spLocks/>
              </p:cNvSpPr>
              <p:nvPr/>
            </p:nvSpPr>
            <p:spPr bwMode="auto">
              <a:xfrm>
                <a:off x="4155" y="1902"/>
                <a:ext cx="397" cy="615"/>
              </a:xfrm>
              <a:custGeom>
                <a:avLst/>
                <a:gdLst>
                  <a:gd name="T0" fmla="*/ 33 w 397"/>
                  <a:gd name="T1" fmla="*/ 38 h 615"/>
                  <a:gd name="T2" fmla="*/ 67 w 397"/>
                  <a:gd name="T3" fmla="*/ 9 h 615"/>
                  <a:gd name="T4" fmla="*/ 103 w 397"/>
                  <a:gd name="T5" fmla="*/ 4 h 615"/>
                  <a:gd name="T6" fmla="*/ 159 w 397"/>
                  <a:gd name="T7" fmla="*/ 0 h 615"/>
                  <a:gd name="T8" fmla="*/ 208 w 397"/>
                  <a:gd name="T9" fmla="*/ 12 h 615"/>
                  <a:gd name="T10" fmla="*/ 248 w 397"/>
                  <a:gd name="T11" fmla="*/ 29 h 615"/>
                  <a:gd name="T12" fmla="*/ 293 w 397"/>
                  <a:gd name="T13" fmla="*/ 66 h 615"/>
                  <a:gd name="T14" fmla="*/ 328 w 397"/>
                  <a:gd name="T15" fmla="*/ 113 h 615"/>
                  <a:gd name="T16" fmla="*/ 357 w 397"/>
                  <a:gd name="T17" fmla="*/ 159 h 615"/>
                  <a:gd name="T18" fmla="*/ 375 w 397"/>
                  <a:gd name="T19" fmla="*/ 209 h 615"/>
                  <a:gd name="T20" fmla="*/ 387 w 397"/>
                  <a:gd name="T21" fmla="*/ 257 h 615"/>
                  <a:gd name="T22" fmla="*/ 393 w 397"/>
                  <a:gd name="T23" fmla="*/ 317 h 615"/>
                  <a:gd name="T24" fmla="*/ 397 w 397"/>
                  <a:gd name="T25" fmla="*/ 382 h 615"/>
                  <a:gd name="T26" fmla="*/ 387 w 397"/>
                  <a:gd name="T27" fmla="*/ 443 h 615"/>
                  <a:gd name="T28" fmla="*/ 367 w 397"/>
                  <a:gd name="T29" fmla="*/ 496 h 615"/>
                  <a:gd name="T30" fmla="*/ 345 w 397"/>
                  <a:gd name="T31" fmla="*/ 540 h 615"/>
                  <a:gd name="T32" fmla="*/ 317 w 397"/>
                  <a:gd name="T33" fmla="*/ 569 h 615"/>
                  <a:gd name="T34" fmla="*/ 289 w 397"/>
                  <a:gd name="T35" fmla="*/ 596 h 615"/>
                  <a:gd name="T36" fmla="*/ 248 w 397"/>
                  <a:gd name="T37" fmla="*/ 609 h 615"/>
                  <a:gd name="T38" fmla="*/ 219 w 397"/>
                  <a:gd name="T39" fmla="*/ 615 h 615"/>
                  <a:gd name="T40" fmla="*/ 171 w 397"/>
                  <a:gd name="T41" fmla="*/ 615 h 615"/>
                  <a:gd name="T42" fmla="*/ 136 w 397"/>
                  <a:gd name="T43" fmla="*/ 607 h 615"/>
                  <a:gd name="T44" fmla="*/ 110 w 397"/>
                  <a:gd name="T45" fmla="*/ 585 h 615"/>
                  <a:gd name="T46" fmla="*/ 90 w 397"/>
                  <a:gd name="T47" fmla="*/ 563 h 615"/>
                  <a:gd name="T48" fmla="*/ 79 w 397"/>
                  <a:gd name="T49" fmla="*/ 528 h 615"/>
                  <a:gd name="T50" fmla="*/ 67 w 397"/>
                  <a:gd name="T51" fmla="*/ 483 h 615"/>
                  <a:gd name="T52" fmla="*/ 73 w 397"/>
                  <a:gd name="T53" fmla="*/ 426 h 615"/>
                  <a:gd name="T54" fmla="*/ 86 w 397"/>
                  <a:gd name="T55" fmla="*/ 371 h 615"/>
                  <a:gd name="T56" fmla="*/ 98 w 397"/>
                  <a:gd name="T57" fmla="*/ 341 h 615"/>
                  <a:gd name="T58" fmla="*/ 120 w 397"/>
                  <a:gd name="T59" fmla="*/ 302 h 615"/>
                  <a:gd name="T60" fmla="*/ 120 w 397"/>
                  <a:gd name="T61" fmla="*/ 272 h 615"/>
                  <a:gd name="T62" fmla="*/ 107 w 397"/>
                  <a:gd name="T63" fmla="*/ 240 h 615"/>
                  <a:gd name="T64" fmla="*/ 73 w 397"/>
                  <a:gd name="T65" fmla="*/ 211 h 615"/>
                  <a:gd name="T66" fmla="*/ 26 w 397"/>
                  <a:gd name="T67" fmla="*/ 176 h 615"/>
                  <a:gd name="T68" fmla="*/ 4 w 397"/>
                  <a:gd name="T69" fmla="*/ 143 h 615"/>
                  <a:gd name="T70" fmla="*/ 0 w 397"/>
                  <a:gd name="T71" fmla="*/ 109 h 615"/>
                  <a:gd name="T72" fmla="*/ 9 w 397"/>
                  <a:gd name="T73" fmla="*/ 66 h 615"/>
                  <a:gd name="T74" fmla="*/ 33 w 397"/>
                  <a:gd name="T75" fmla="*/ 38 h 6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7"/>
                  <a:gd name="T115" fmla="*/ 0 h 615"/>
                  <a:gd name="T116" fmla="*/ 397 w 397"/>
                  <a:gd name="T117" fmla="*/ 615 h 6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7" h="615">
                    <a:moveTo>
                      <a:pt x="33" y="38"/>
                    </a:moveTo>
                    <a:lnTo>
                      <a:pt x="67" y="9"/>
                    </a:lnTo>
                    <a:lnTo>
                      <a:pt x="103" y="4"/>
                    </a:lnTo>
                    <a:lnTo>
                      <a:pt x="159" y="0"/>
                    </a:lnTo>
                    <a:lnTo>
                      <a:pt x="208" y="12"/>
                    </a:lnTo>
                    <a:lnTo>
                      <a:pt x="248" y="29"/>
                    </a:lnTo>
                    <a:lnTo>
                      <a:pt x="293" y="66"/>
                    </a:lnTo>
                    <a:lnTo>
                      <a:pt x="328" y="113"/>
                    </a:lnTo>
                    <a:lnTo>
                      <a:pt x="357" y="159"/>
                    </a:lnTo>
                    <a:lnTo>
                      <a:pt x="375" y="209"/>
                    </a:lnTo>
                    <a:lnTo>
                      <a:pt x="387" y="257"/>
                    </a:lnTo>
                    <a:lnTo>
                      <a:pt x="393" y="317"/>
                    </a:lnTo>
                    <a:lnTo>
                      <a:pt x="397" y="382"/>
                    </a:lnTo>
                    <a:lnTo>
                      <a:pt x="387" y="443"/>
                    </a:lnTo>
                    <a:lnTo>
                      <a:pt x="367" y="496"/>
                    </a:lnTo>
                    <a:lnTo>
                      <a:pt x="345" y="540"/>
                    </a:lnTo>
                    <a:lnTo>
                      <a:pt x="317" y="569"/>
                    </a:lnTo>
                    <a:lnTo>
                      <a:pt x="289" y="596"/>
                    </a:lnTo>
                    <a:lnTo>
                      <a:pt x="248" y="609"/>
                    </a:lnTo>
                    <a:lnTo>
                      <a:pt x="219" y="615"/>
                    </a:lnTo>
                    <a:lnTo>
                      <a:pt x="171" y="615"/>
                    </a:lnTo>
                    <a:lnTo>
                      <a:pt x="136" y="607"/>
                    </a:lnTo>
                    <a:lnTo>
                      <a:pt x="110" y="585"/>
                    </a:lnTo>
                    <a:lnTo>
                      <a:pt x="90" y="563"/>
                    </a:lnTo>
                    <a:lnTo>
                      <a:pt x="79" y="528"/>
                    </a:lnTo>
                    <a:lnTo>
                      <a:pt x="67" y="483"/>
                    </a:lnTo>
                    <a:lnTo>
                      <a:pt x="73" y="426"/>
                    </a:lnTo>
                    <a:lnTo>
                      <a:pt x="86" y="371"/>
                    </a:lnTo>
                    <a:lnTo>
                      <a:pt x="98" y="341"/>
                    </a:lnTo>
                    <a:lnTo>
                      <a:pt x="120" y="302"/>
                    </a:lnTo>
                    <a:lnTo>
                      <a:pt x="120" y="272"/>
                    </a:lnTo>
                    <a:lnTo>
                      <a:pt x="107" y="240"/>
                    </a:lnTo>
                    <a:lnTo>
                      <a:pt x="73" y="211"/>
                    </a:lnTo>
                    <a:lnTo>
                      <a:pt x="26" y="176"/>
                    </a:lnTo>
                    <a:lnTo>
                      <a:pt x="4" y="143"/>
                    </a:lnTo>
                    <a:lnTo>
                      <a:pt x="0" y="109"/>
                    </a:lnTo>
                    <a:lnTo>
                      <a:pt x="9" y="66"/>
                    </a:lnTo>
                    <a:lnTo>
                      <a:pt x="33" y="38"/>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9" name="Freeform 39"/>
              <p:cNvSpPr>
                <a:spLocks/>
              </p:cNvSpPr>
              <p:nvPr/>
            </p:nvSpPr>
            <p:spPr bwMode="auto">
              <a:xfrm>
                <a:off x="3476" y="1935"/>
                <a:ext cx="781" cy="457"/>
              </a:xfrm>
              <a:custGeom>
                <a:avLst/>
                <a:gdLst>
                  <a:gd name="T0" fmla="*/ 661 w 781"/>
                  <a:gd name="T1" fmla="*/ 52 h 457"/>
                  <a:gd name="T2" fmla="*/ 737 w 781"/>
                  <a:gd name="T3" fmla="*/ 0 h 457"/>
                  <a:gd name="T4" fmla="*/ 758 w 781"/>
                  <a:gd name="T5" fmla="*/ 13 h 457"/>
                  <a:gd name="T6" fmla="*/ 777 w 781"/>
                  <a:gd name="T7" fmla="*/ 36 h 457"/>
                  <a:gd name="T8" fmla="*/ 781 w 781"/>
                  <a:gd name="T9" fmla="*/ 82 h 457"/>
                  <a:gd name="T10" fmla="*/ 753 w 781"/>
                  <a:gd name="T11" fmla="*/ 105 h 457"/>
                  <a:gd name="T12" fmla="*/ 718 w 781"/>
                  <a:gd name="T13" fmla="*/ 129 h 457"/>
                  <a:gd name="T14" fmla="*/ 590 w 781"/>
                  <a:gd name="T15" fmla="*/ 184 h 457"/>
                  <a:gd name="T16" fmla="*/ 521 w 781"/>
                  <a:gd name="T17" fmla="*/ 224 h 457"/>
                  <a:gd name="T18" fmla="*/ 429 w 781"/>
                  <a:gd name="T19" fmla="*/ 288 h 457"/>
                  <a:gd name="T20" fmla="*/ 343 w 781"/>
                  <a:gd name="T21" fmla="*/ 340 h 457"/>
                  <a:gd name="T22" fmla="*/ 308 w 781"/>
                  <a:gd name="T23" fmla="*/ 374 h 457"/>
                  <a:gd name="T24" fmla="*/ 296 w 781"/>
                  <a:gd name="T25" fmla="*/ 414 h 457"/>
                  <a:gd name="T26" fmla="*/ 264 w 781"/>
                  <a:gd name="T27" fmla="*/ 449 h 457"/>
                  <a:gd name="T28" fmla="*/ 190 w 781"/>
                  <a:gd name="T29" fmla="*/ 457 h 457"/>
                  <a:gd name="T30" fmla="*/ 171 w 781"/>
                  <a:gd name="T31" fmla="*/ 417 h 457"/>
                  <a:gd name="T32" fmla="*/ 162 w 781"/>
                  <a:gd name="T33" fmla="*/ 393 h 457"/>
                  <a:gd name="T34" fmla="*/ 122 w 781"/>
                  <a:gd name="T35" fmla="*/ 382 h 457"/>
                  <a:gd name="T36" fmla="*/ 76 w 781"/>
                  <a:gd name="T37" fmla="*/ 380 h 457"/>
                  <a:gd name="T38" fmla="*/ 35 w 781"/>
                  <a:gd name="T39" fmla="*/ 400 h 457"/>
                  <a:gd name="T40" fmla="*/ 8 w 781"/>
                  <a:gd name="T41" fmla="*/ 392 h 457"/>
                  <a:gd name="T42" fmla="*/ 0 w 781"/>
                  <a:gd name="T43" fmla="*/ 358 h 457"/>
                  <a:gd name="T44" fmla="*/ 25 w 781"/>
                  <a:gd name="T45" fmla="*/ 336 h 457"/>
                  <a:gd name="T46" fmla="*/ 109 w 781"/>
                  <a:gd name="T47" fmla="*/ 336 h 457"/>
                  <a:gd name="T48" fmla="*/ 177 w 781"/>
                  <a:gd name="T49" fmla="*/ 348 h 457"/>
                  <a:gd name="T50" fmla="*/ 239 w 781"/>
                  <a:gd name="T51" fmla="*/ 324 h 457"/>
                  <a:gd name="T52" fmla="*/ 296 w 781"/>
                  <a:gd name="T53" fmla="*/ 313 h 457"/>
                  <a:gd name="T54" fmla="*/ 359 w 781"/>
                  <a:gd name="T55" fmla="*/ 276 h 457"/>
                  <a:gd name="T56" fmla="*/ 436 w 781"/>
                  <a:gd name="T57" fmla="*/ 212 h 457"/>
                  <a:gd name="T58" fmla="*/ 493 w 781"/>
                  <a:gd name="T59" fmla="*/ 180 h 457"/>
                  <a:gd name="T60" fmla="*/ 547 w 781"/>
                  <a:gd name="T61" fmla="*/ 141 h 457"/>
                  <a:gd name="T62" fmla="*/ 595 w 781"/>
                  <a:gd name="T63" fmla="*/ 105 h 457"/>
                  <a:gd name="T64" fmla="*/ 661 w 781"/>
                  <a:gd name="T65" fmla="*/ 52 h 4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1"/>
                  <a:gd name="T100" fmla="*/ 0 h 457"/>
                  <a:gd name="T101" fmla="*/ 781 w 781"/>
                  <a:gd name="T102" fmla="*/ 457 h 4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1" h="457">
                    <a:moveTo>
                      <a:pt x="661" y="52"/>
                    </a:moveTo>
                    <a:lnTo>
                      <a:pt x="737" y="0"/>
                    </a:lnTo>
                    <a:lnTo>
                      <a:pt x="758" y="13"/>
                    </a:lnTo>
                    <a:lnTo>
                      <a:pt x="777" y="36"/>
                    </a:lnTo>
                    <a:lnTo>
                      <a:pt x="781" y="82"/>
                    </a:lnTo>
                    <a:lnTo>
                      <a:pt x="753" y="105"/>
                    </a:lnTo>
                    <a:lnTo>
                      <a:pt x="718" y="129"/>
                    </a:lnTo>
                    <a:lnTo>
                      <a:pt x="590" y="184"/>
                    </a:lnTo>
                    <a:lnTo>
                      <a:pt x="521" y="224"/>
                    </a:lnTo>
                    <a:lnTo>
                      <a:pt x="429" y="288"/>
                    </a:lnTo>
                    <a:lnTo>
                      <a:pt x="343" y="340"/>
                    </a:lnTo>
                    <a:lnTo>
                      <a:pt x="308" y="374"/>
                    </a:lnTo>
                    <a:lnTo>
                      <a:pt x="296" y="414"/>
                    </a:lnTo>
                    <a:lnTo>
                      <a:pt x="264" y="449"/>
                    </a:lnTo>
                    <a:lnTo>
                      <a:pt x="190" y="457"/>
                    </a:lnTo>
                    <a:lnTo>
                      <a:pt x="171" y="417"/>
                    </a:lnTo>
                    <a:lnTo>
                      <a:pt x="162" y="393"/>
                    </a:lnTo>
                    <a:lnTo>
                      <a:pt x="122" y="382"/>
                    </a:lnTo>
                    <a:lnTo>
                      <a:pt x="76" y="380"/>
                    </a:lnTo>
                    <a:lnTo>
                      <a:pt x="35" y="400"/>
                    </a:lnTo>
                    <a:lnTo>
                      <a:pt x="8" y="392"/>
                    </a:lnTo>
                    <a:lnTo>
                      <a:pt x="0" y="358"/>
                    </a:lnTo>
                    <a:lnTo>
                      <a:pt x="25" y="336"/>
                    </a:lnTo>
                    <a:lnTo>
                      <a:pt x="109" y="336"/>
                    </a:lnTo>
                    <a:lnTo>
                      <a:pt x="177" y="348"/>
                    </a:lnTo>
                    <a:lnTo>
                      <a:pt x="239" y="324"/>
                    </a:lnTo>
                    <a:lnTo>
                      <a:pt x="296" y="313"/>
                    </a:lnTo>
                    <a:lnTo>
                      <a:pt x="359" y="276"/>
                    </a:lnTo>
                    <a:lnTo>
                      <a:pt x="436" y="212"/>
                    </a:lnTo>
                    <a:lnTo>
                      <a:pt x="493" y="180"/>
                    </a:lnTo>
                    <a:lnTo>
                      <a:pt x="547" y="141"/>
                    </a:lnTo>
                    <a:lnTo>
                      <a:pt x="595" y="105"/>
                    </a:lnTo>
                    <a:lnTo>
                      <a:pt x="661" y="52"/>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0" name="Freeform 40"/>
              <p:cNvSpPr>
                <a:spLocks/>
              </p:cNvSpPr>
              <p:nvPr/>
            </p:nvSpPr>
            <p:spPr bwMode="auto">
              <a:xfrm>
                <a:off x="4371" y="1920"/>
                <a:ext cx="392" cy="612"/>
              </a:xfrm>
              <a:custGeom>
                <a:avLst/>
                <a:gdLst>
                  <a:gd name="T0" fmla="*/ 4 w 392"/>
                  <a:gd name="T1" fmla="*/ 0 h 612"/>
                  <a:gd name="T2" fmla="*/ 69 w 392"/>
                  <a:gd name="T3" fmla="*/ 29 h 612"/>
                  <a:gd name="T4" fmla="*/ 115 w 392"/>
                  <a:gd name="T5" fmla="*/ 53 h 612"/>
                  <a:gd name="T6" fmla="*/ 189 w 392"/>
                  <a:gd name="T7" fmla="*/ 93 h 612"/>
                  <a:gd name="T8" fmla="*/ 255 w 392"/>
                  <a:gd name="T9" fmla="*/ 140 h 612"/>
                  <a:gd name="T10" fmla="*/ 312 w 392"/>
                  <a:gd name="T11" fmla="*/ 180 h 612"/>
                  <a:gd name="T12" fmla="*/ 365 w 392"/>
                  <a:gd name="T13" fmla="*/ 223 h 612"/>
                  <a:gd name="T14" fmla="*/ 392 w 392"/>
                  <a:gd name="T15" fmla="*/ 259 h 612"/>
                  <a:gd name="T16" fmla="*/ 392 w 392"/>
                  <a:gd name="T17" fmla="*/ 288 h 612"/>
                  <a:gd name="T18" fmla="*/ 376 w 392"/>
                  <a:gd name="T19" fmla="*/ 323 h 612"/>
                  <a:gd name="T20" fmla="*/ 353 w 392"/>
                  <a:gd name="T21" fmla="*/ 351 h 612"/>
                  <a:gd name="T22" fmla="*/ 307 w 392"/>
                  <a:gd name="T23" fmla="*/ 380 h 612"/>
                  <a:gd name="T24" fmla="*/ 255 w 392"/>
                  <a:gd name="T25" fmla="*/ 408 h 612"/>
                  <a:gd name="T26" fmla="*/ 214 w 392"/>
                  <a:gd name="T27" fmla="*/ 429 h 612"/>
                  <a:gd name="T28" fmla="*/ 189 w 392"/>
                  <a:gd name="T29" fmla="*/ 448 h 612"/>
                  <a:gd name="T30" fmla="*/ 186 w 392"/>
                  <a:gd name="T31" fmla="*/ 469 h 612"/>
                  <a:gd name="T32" fmla="*/ 191 w 392"/>
                  <a:gd name="T33" fmla="*/ 493 h 612"/>
                  <a:gd name="T34" fmla="*/ 220 w 392"/>
                  <a:gd name="T35" fmla="*/ 521 h 612"/>
                  <a:gd name="T36" fmla="*/ 255 w 392"/>
                  <a:gd name="T37" fmla="*/ 550 h 612"/>
                  <a:gd name="T38" fmla="*/ 289 w 392"/>
                  <a:gd name="T39" fmla="*/ 573 h 612"/>
                  <a:gd name="T40" fmla="*/ 301 w 392"/>
                  <a:gd name="T41" fmla="*/ 599 h 612"/>
                  <a:gd name="T42" fmla="*/ 281 w 392"/>
                  <a:gd name="T43" fmla="*/ 612 h 612"/>
                  <a:gd name="T44" fmla="*/ 252 w 392"/>
                  <a:gd name="T45" fmla="*/ 611 h 612"/>
                  <a:gd name="T46" fmla="*/ 195 w 392"/>
                  <a:gd name="T47" fmla="*/ 567 h 612"/>
                  <a:gd name="T48" fmla="*/ 143 w 392"/>
                  <a:gd name="T49" fmla="*/ 512 h 612"/>
                  <a:gd name="T50" fmla="*/ 122 w 392"/>
                  <a:gd name="T51" fmla="*/ 482 h 612"/>
                  <a:gd name="T52" fmla="*/ 114 w 392"/>
                  <a:gd name="T53" fmla="*/ 448 h 612"/>
                  <a:gd name="T54" fmla="*/ 137 w 392"/>
                  <a:gd name="T55" fmla="*/ 412 h 612"/>
                  <a:gd name="T56" fmla="*/ 191 w 392"/>
                  <a:gd name="T57" fmla="*/ 397 h 612"/>
                  <a:gd name="T58" fmla="*/ 243 w 392"/>
                  <a:gd name="T59" fmla="*/ 367 h 612"/>
                  <a:gd name="T60" fmla="*/ 281 w 392"/>
                  <a:gd name="T61" fmla="*/ 338 h 612"/>
                  <a:gd name="T62" fmla="*/ 316 w 392"/>
                  <a:gd name="T63" fmla="*/ 299 h 612"/>
                  <a:gd name="T64" fmla="*/ 323 w 392"/>
                  <a:gd name="T65" fmla="*/ 283 h 612"/>
                  <a:gd name="T66" fmla="*/ 319 w 392"/>
                  <a:gd name="T67" fmla="*/ 266 h 612"/>
                  <a:gd name="T68" fmla="*/ 288 w 392"/>
                  <a:gd name="T69" fmla="*/ 229 h 612"/>
                  <a:gd name="T70" fmla="*/ 196 w 392"/>
                  <a:gd name="T71" fmla="*/ 191 h 612"/>
                  <a:gd name="T72" fmla="*/ 122 w 392"/>
                  <a:gd name="T73" fmla="*/ 157 h 612"/>
                  <a:gd name="T74" fmla="*/ 62 w 392"/>
                  <a:gd name="T75" fmla="*/ 110 h 612"/>
                  <a:gd name="T76" fmla="*/ 9 w 392"/>
                  <a:gd name="T77" fmla="*/ 71 h 612"/>
                  <a:gd name="T78" fmla="*/ 0 w 392"/>
                  <a:gd name="T79" fmla="*/ 35 h 612"/>
                  <a:gd name="T80" fmla="*/ 4 w 392"/>
                  <a:gd name="T81" fmla="*/ 0 h 6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612"/>
                  <a:gd name="T125" fmla="*/ 392 w 392"/>
                  <a:gd name="T126" fmla="*/ 612 h 6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612">
                    <a:moveTo>
                      <a:pt x="4" y="0"/>
                    </a:moveTo>
                    <a:lnTo>
                      <a:pt x="69" y="29"/>
                    </a:lnTo>
                    <a:lnTo>
                      <a:pt x="115" y="53"/>
                    </a:lnTo>
                    <a:lnTo>
                      <a:pt x="189" y="93"/>
                    </a:lnTo>
                    <a:lnTo>
                      <a:pt x="255" y="140"/>
                    </a:lnTo>
                    <a:lnTo>
                      <a:pt x="312" y="180"/>
                    </a:lnTo>
                    <a:lnTo>
                      <a:pt x="365" y="223"/>
                    </a:lnTo>
                    <a:lnTo>
                      <a:pt x="392" y="259"/>
                    </a:lnTo>
                    <a:lnTo>
                      <a:pt x="392" y="288"/>
                    </a:lnTo>
                    <a:lnTo>
                      <a:pt x="376" y="323"/>
                    </a:lnTo>
                    <a:lnTo>
                      <a:pt x="353" y="351"/>
                    </a:lnTo>
                    <a:lnTo>
                      <a:pt x="307" y="380"/>
                    </a:lnTo>
                    <a:lnTo>
                      <a:pt x="255" y="408"/>
                    </a:lnTo>
                    <a:lnTo>
                      <a:pt x="214" y="429"/>
                    </a:lnTo>
                    <a:lnTo>
                      <a:pt x="189" y="448"/>
                    </a:lnTo>
                    <a:lnTo>
                      <a:pt x="186" y="469"/>
                    </a:lnTo>
                    <a:lnTo>
                      <a:pt x="191" y="493"/>
                    </a:lnTo>
                    <a:lnTo>
                      <a:pt x="220" y="521"/>
                    </a:lnTo>
                    <a:lnTo>
                      <a:pt x="255" y="550"/>
                    </a:lnTo>
                    <a:lnTo>
                      <a:pt x="289" y="573"/>
                    </a:lnTo>
                    <a:lnTo>
                      <a:pt x="301" y="599"/>
                    </a:lnTo>
                    <a:lnTo>
                      <a:pt x="281" y="612"/>
                    </a:lnTo>
                    <a:lnTo>
                      <a:pt x="252" y="611"/>
                    </a:lnTo>
                    <a:lnTo>
                      <a:pt x="195" y="567"/>
                    </a:lnTo>
                    <a:lnTo>
                      <a:pt x="143" y="512"/>
                    </a:lnTo>
                    <a:lnTo>
                      <a:pt x="122" y="482"/>
                    </a:lnTo>
                    <a:lnTo>
                      <a:pt x="114" y="448"/>
                    </a:lnTo>
                    <a:lnTo>
                      <a:pt x="137" y="412"/>
                    </a:lnTo>
                    <a:lnTo>
                      <a:pt x="191" y="397"/>
                    </a:lnTo>
                    <a:lnTo>
                      <a:pt x="243" y="367"/>
                    </a:lnTo>
                    <a:lnTo>
                      <a:pt x="281" y="338"/>
                    </a:lnTo>
                    <a:lnTo>
                      <a:pt x="316" y="299"/>
                    </a:lnTo>
                    <a:lnTo>
                      <a:pt x="323" y="283"/>
                    </a:lnTo>
                    <a:lnTo>
                      <a:pt x="319" y="266"/>
                    </a:lnTo>
                    <a:lnTo>
                      <a:pt x="288" y="229"/>
                    </a:lnTo>
                    <a:lnTo>
                      <a:pt x="196" y="191"/>
                    </a:lnTo>
                    <a:lnTo>
                      <a:pt x="122" y="157"/>
                    </a:lnTo>
                    <a:lnTo>
                      <a:pt x="62" y="110"/>
                    </a:lnTo>
                    <a:lnTo>
                      <a:pt x="9" y="71"/>
                    </a:lnTo>
                    <a:lnTo>
                      <a:pt x="0" y="35"/>
                    </a:lnTo>
                    <a:lnTo>
                      <a:pt x="4" y="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1" name="Freeform 41"/>
              <p:cNvSpPr>
                <a:spLocks/>
              </p:cNvSpPr>
              <p:nvPr/>
            </p:nvSpPr>
            <p:spPr bwMode="auto">
              <a:xfrm>
                <a:off x="3974" y="2358"/>
                <a:ext cx="378" cy="845"/>
              </a:xfrm>
              <a:custGeom>
                <a:avLst/>
                <a:gdLst>
                  <a:gd name="T0" fmla="*/ 228 w 378"/>
                  <a:gd name="T1" fmla="*/ 124 h 845"/>
                  <a:gd name="T2" fmla="*/ 263 w 378"/>
                  <a:gd name="T3" fmla="*/ 44 h 845"/>
                  <a:gd name="T4" fmla="*/ 315 w 378"/>
                  <a:gd name="T5" fmla="*/ 0 h 845"/>
                  <a:gd name="T6" fmla="*/ 358 w 378"/>
                  <a:gd name="T7" fmla="*/ 27 h 845"/>
                  <a:gd name="T8" fmla="*/ 378 w 378"/>
                  <a:gd name="T9" fmla="*/ 92 h 845"/>
                  <a:gd name="T10" fmla="*/ 361 w 378"/>
                  <a:gd name="T11" fmla="*/ 135 h 845"/>
                  <a:gd name="T12" fmla="*/ 319 w 378"/>
                  <a:gd name="T13" fmla="*/ 198 h 845"/>
                  <a:gd name="T14" fmla="*/ 267 w 378"/>
                  <a:gd name="T15" fmla="*/ 335 h 845"/>
                  <a:gd name="T16" fmla="*/ 251 w 378"/>
                  <a:gd name="T17" fmla="*/ 390 h 845"/>
                  <a:gd name="T18" fmla="*/ 246 w 378"/>
                  <a:gd name="T19" fmla="*/ 435 h 845"/>
                  <a:gd name="T20" fmla="*/ 255 w 378"/>
                  <a:gd name="T21" fmla="*/ 509 h 845"/>
                  <a:gd name="T22" fmla="*/ 272 w 378"/>
                  <a:gd name="T23" fmla="*/ 623 h 845"/>
                  <a:gd name="T24" fmla="*/ 272 w 378"/>
                  <a:gd name="T25" fmla="*/ 691 h 845"/>
                  <a:gd name="T26" fmla="*/ 268 w 378"/>
                  <a:gd name="T27" fmla="*/ 738 h 845"/>
                  <a:gd name="T28" fmla="*/ 284 w 378"/>
                  <a:gd name="T29" fmla="*/ 777 h 845"/>
                  <a:gd name="T30" fmla="*/ 273 w 378"/>
                  <a:gd name="T31" fmla="*/ 811 h 845"/>
                  <a:gd name="T32" fmla="*/ 238 w 378"/>
                  <a:gd name="T33" fmla="*/ 823 h 845"/>
                  <a:gd name="T34" fmla="*/ 179 w 378"/>
                  <a:gd name="T35" fmla="*/ 823 h 845"/>
                  <a:gd name="T36" fmla="*/ 105 w 378"/>
                  <a:gd name="T37" fmla="*/ 833 h 845"/>
                  <a:gd name="T38" fmla="*/ 41 w 378"/>
                  <a:gd name="T39" fmla="*/ 845 h 845"/>
                  <a:gd name="T40" fmla="*/ 0 w 378"/>
                  <a:gd name="T41" fmla="*/ 813 h 845"/>
                  <a:gd name="T42" fmla="*/ 8 w 378"/>
                  <a:gd name="T43" fmla="*/ 779 h 845"/>
                  <a:gd name="T44" fmla="*/ 42 w 378"/>
                  <a:gd name="T45" fmla="*/ 771 h 845"/>
                  <a:gd name="T46" fmla="*/ 93 w 378"/>
                  <a:gd name="T47" fmla="*/ 761 h 845"/>
                  <a:gd name="T48" fmla="*/ 147 w 378"/>
                  <a:gd name="T49" fmla="*/ 765 h 845"/>
                  <a:gd name="T50" fmla="*/ 186 w 378"/>
                  <a:gd name="T51" fmla="*/ 761 h 845"/>
                  <a:gd name="T52" fmla="*/ 222 w 378"/>
                  <a:gd name="T53" fmla="*/ 743 h 845"/>
                  <a:gd name="T54" fmla="*/ 234 w 378"/>
                  <a:gd name="T55" fmla="*/ 699 h 845"/>
                  <a:gd name="T56" fmla="*/ 228 w 378"/>
                  <a:gd name="T57" fmla="*/ 642 h 845"/>
                  <a:gd name="T58" fmla="*/ 203 w 378"/>
                  <a:gd name="T59" fmla="*/ 561 h 845"/>
                  <a:gd name="T60" fmla="*/ 187 w 378"/>
                  <a:gd name="T61" fmla="*/ 481 h 845"/>
                  <a:gd name="T62" fmla="*/ 182 w 378"/>
                  <a:gd name="T63" fmla="*/ 412 h 845"/>
                  <a:gd name="T64" fmla="*/ 182 w 378"/>
                  <a:gd name="T65" fmla="*/ 311 h 845"/>
                  <a:gd name="T66" fmla="*/ 196 w 378"/>
                  <a:gd name="T67" fmla="*/ 242 h 845"/>
                  <a:gd name="T68" fmla="*/ 210 w 378"/>
                  <a:gd name="T69" fmla="*/ 173 h 845"/>
                  <a:gd name="T70" fmla="*/ 228 w 378"/>
                  <a:gd name="T71" fmla="*/ 124 h 8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845"/>
                  <a:gd name="T110" fmla="*/ 378 w 378"/>
                  <a:gd name="T111" fmla="*/ 845 h 8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845">
                    <a:moveTo>
                      <a:pt x="228" y="124"/>
                    </a:moveTo>
                    <a:lnTo>
                      <a:pt x="263" y="44"/>
                    </a:lnTo>
                    <a:lnTo>
                      <a:pt x="315" y="0"/>
                    </a:lnTo>
                    <a:lnTo>
                      <a:pt x="358" y="27"/>
                    </a:lnTo>
                    <a:lnTo>
                      <a:pt x="378" y="92"/>
                    </a:lnTo>
                    <a:lnTo>
                      <a:pt x="361" y="135"/>
                    </a:lnTo>
                    <a:lnTo>
                      <a:pt x="319" y="198"/>
                    </a:lnTo>
                    <a:lnTo>
                      <a:pt x="267" y="335"/>
                    </a:lnTo>
                    <a:lnTo>
                      <a:pt x="251" y="390"/>
                    </a:lnTo>
                    <a:lnTo>
                      <a:pt x="246" y="435"/>
                    </a:lnTo>
                    <a:lnTo>
                      <a:pt x="255" y="509"/>
                    </a:lnTo>
                    <a:lnTo>
                      <a:pt x="272" y="623"/>
                    </a:lnTo>
                    <a:lnTo>
                      <a:pt x="272" y="691"/>
                    </a:lnTo>
                    <a:lnTo>
                      <a:pt x="268" y="738"/>
                    </a:lnTo>
                    <a:lnTo>
                      <a:pt x="284" y="777"/>
                    </a:lnTo>
                    <a:lnTo>
                      <a:pt x="273" y="811"/>
                    </a:lnTo>
                    <a:lnTo>
                      <a:pt x="238" y="823"/>
                    </a:lnTo>
                    <a:lnTo>
                      <a:pt x="179" y="823"/>
                    </a:lnTo>
                    <a:lnTo>
                      <a:pt x="105" y="833"/>
                    </a:lnTo>
                    <a:lnTo>
                      <a:pt x="41" y="845"/>
                    </a:lnTo>
                    <a:lnTo>
                      <a:pt x="0" y="813"/>
                    </a:lnTo>
                    <a:lnTo>
                      <a:pt x="8" y="779"/>
                    </a:lnTo>
                    <a:lnTo>
                      <a:pt x="42" y="771"/>
                    </a:lnTo>
                    <a:lnTo>
                      <a:pt x="93" y="761"/>
                    </a:lnTo>
                    <a:lnTo>
                      <a:pt x="147" y="765"/>
                    </a:lnTo>
                    <a:lnTo>
                      <a:pt x="186" y="761"/>
                    </a:lnTo>
                    <a:lnTo>
                      <a:pt x="222" y="743"/>
                    </a:lnTo>
                    <a:lnTo>
                      <a:pt x="234" y="699"/>
                    </a:lnTo>
                    <a:lnTo>
                      <a:pt x="228" y="642"/>
                    </a:lnTo>
                    <a:lnTo>
                      <a:pt x="203" y="561"/>
                    </a:lnTo>
                    <a:lnTo>
                      <a:pt x="187" y="481"/>
                    </a:lnTo>
                    <a:lnTo>
                      <a:pt x="182" y="412"/>
                    </a:lnTo>
                    <a:lnTo>
                      <a:pt x="182" y="311"/>
                    </a:lnTo>
                    <a:lnTo>
                      <a:pt x="196" y="242"/>
                    </a:lnTo>
                    <a:lnTo>
                      <a:pt x="210" y="173"/>
                    </a:lnTo>
                    <a:lnTo>
                      <a:pt x="228" y="124"/>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2" name="Freeform 42"/>
              <p:cNvSpPr>
                <a:spLocks/>
              </p:cNvSpPr>
              <p:nvPr/>
            </p:nvSpPr>
            <p:spPr bwMode="auto">
              <a:xfrm>
                <a:off x="4182" y="2404"/>
                <a:ext cx="303" cy="913"/>
              </a:xfrm>
              <a:custGeom>
                <a:avLst/>
                <a:gdLst>
                  <a:gd name="T0" fmla="*/ 153 w 303"/>
                  <a:gd name="T1" fmla="*/ 140 h 913"/>
                  <a:gd name="T2" fmla="*/ 176 w 303"/>
                  <a:gd name="T3" fmla="*/ 26 h 913"/>
                  <a:gd name="T4" fmla="*/ 223 w 303"/>
                  <a:gd name="T5" fmla="*/ 5 h 913"/>
                  <a:gd name="T6" fmla="*/ 269 w 303"/>
                  <a:gd name="T7" fmla="*/ 0 h 913"/>
                  <a:gd name="T8" fmla="*/ 291 w 303"/>
                  <a:gd name="T9" fmla="*/ 12 h 913"/>
                  <a:gd name="T10" fmla="*/ 303 w 303"/>
                  <a:gd name="T11" fmla="*/ 38 h 913"/>
                  <a:gd name="T12" fmla="*/ 286 w 303"/>
                  <a:gd name="T13" fmla="*/ 132 h 913"/>
                  <a:gd name="T14" fmla="*/ 258 w 303"/>
                  <a:gd name="T15" fmla="*/ 252 h 913"/>
                  <a:gd name="T16" fmla="*/ 235 w 303"/>
                  <a:gd name="T17" fmla="*/ 345 h 913"/>
                  <a:gd name="T18" fmla="*/ 222 w 303"/>
                  <a:gd name="T19" fmla="*/ 413 h 913"/>
                  <a:gd name="T20" fmla="*/ 222 w 303"/>
                  <a:gd name="T21" fmla="*/ 498 h 913"/>
                  <a:gd name="T22" fmla="*/ 235 w 303"/>
                  <a:gd name="T23" fmla="*/ 611 h 913"/>
                  <a:gd name="T24" fmla="*/ 265 w 303"/>
                  <a:gd name="T25" fmla="*/ 701 h 913"/>
                  <a:gd name="T26" fmla="*/ 270 w 303"/>
                  <a:gd name="T27" fmla="*/ 783 h 913"/>
                  <a:gd name="T28" fmla="*/ 270 w 303"/>
                  <a:gd name="T29" fmla="*/ 822 h 913"/>
                  <a:gd name="T30" fmla="*/ 270 w 303"/>
                  <a:gd name="T31" fmla="*/ 848 h 913"/>
                  <a:gd name="T32" fmla="*/ 258 w 303"/>
                  <a:gd name="T33" fmla="*/ 868 h 913"/>
                  <a:gd name="T34" fmla="*/ 227 w 303"/>
                  <a:gd name="T35" fmla="*/ 872 h 913"/>
                  <a:gd name="T36" fmla="*/ 182 w 303"/>
                  <a:gd name="T37" fmla="*/ 868 h 913"/>
                  <a:gd name="T38" fmla="*/ 136 w 303"/>
                  <a:gd name="T39" fmla="*/ 877 h 913"/>
                  <a:gd name="T40" fmla="*/ 88 w 303"/>
                  <a:gd name="T41" fmla="*/ 896 h 913"/>
                  <a:gd name="T42" fmla="*/ 47 w 303"/>
                  <a:gd name="T43" fmla="*/ 913 h 913"/>
                  <a:gd name="T44" fmla="*/ 24 w 303"/>
                  <a:gd name="T45" fmla="*/ 913 h 913"/>
                  <a:gd name="T46" fmla="*/ 0 w 303"/>
                  <a:gd name="T47" fmla="*/ 885 h 913"/>
                  <a:gd name="T48" fmla="*/ 8 w 303"/>
                  <a:gd name="T49" fmla="*/ 856 h 913"/>
                  <a:gd name="T50" fmla="*/ 20 w 303"/>
                  <a:gd name="T51" fmla="*/ 834 h 913"/>
                  <a:gd name="T52" fmla="*/ 60 w 303"/>
                  <a:gd name="T53" fmla="*/ 822 h 913"/>
                  <a:gd name="T54" fmla="*/ 125 w 303"/>
                  <a:gd name="T55" fmla="*/ 808 h 913"/>
                  <a:gd name="T56" fmla="*/ 204 w 303"/>
                  <a:gd name="T57" fmla="*/ 803 h 913"/>
                  <a:gd name="T58" fmla="*/ 216 w 303"/>
                  <a:gd name="T59" fmla="*/ 798 h 913"/>
                  <a:gd name="T60" fmla="*/ 222 w 303"/>
                  <a:gd name="T61" fmla="*/ 775 h 913"/>
                  <a:gd name="T62" fmla="*/ 222 w 303"/>
                  <a:gd name="T63" fmla="*/ 746 h 913"/>
                  <a:gd name="T64" fmla="*/ 216 w 303"/>
                  <a:gd name="T65" fmla="*/ 696 h 913"/>
                  <a:gd name="T66" fmla="*/ 186 w 303"/>
                  <a:gd name="T67" fmla="*/ 633 h 913"/>
                  <a:gd name="T68" fmla="*/ 164 w 303"/>
                  <a:gd name="T69" fmla="*/ 559 h 913"/>
                  <a:gd name="T70" fmla="*/ 148 w 303"/>
                  <a:gd name="T71" fmla="*/ 487 h 913"/>
                  <a:gd name="T72" fmla="*/ 142 w 303"/>
                  <a:gd name="T73" fmla="*/ 417 h 913"/>
                  <a:gd name="T74" fmla="*/ 136 w 303"/>
                  <a:gd name="T75" fmla="*/ 322 h 913"/>
                  <a:gd name="T76" fmla="*/ 146 w 303"/>
                  <a:gd name="T77" fmla="*/ 236 h 913"/>
                  <a:gd name="T78" fmla="*/ 148 w 303"/>
                  <a:gd name="T79" fmla="*/ 167 h 913"/>
                  <a:gd name="T80" fmla="*/ 153 w 303"/>
                  <a:gd name="T81" fmla="*/ 140 h 9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3"/>
                  <a:gd name="T124" fmla="*/ 0 h 913"/>
                  <a:gd name="T125" fmla="*/ 303 w 303"/>
                  <a:gd name="T126" fmla="*/ 913 h 9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3" h="913">
                    <a:moveTo>
                      <a:pt x="153" y="140"/>
                    </a:moveTo>
                    <a:lnTo>
                      <a:pt x="176" y="26"/>
                    </a:lnTo>
                    <a:lnTo>
                      <a:pt x="223" y="5"/>
                    </a:lnTo>
                    <a:lnTo>
                      <a:pt x="269" y="0"/>
                    </a:lnTo>
                    <a:lnTo>
                      <a:pt x="291" y="12"/>
                    </a:lnTo>
                    <a:lnTo>
                      <a:pt x="303" y="38"/>
                    </a:lnTo>
                    <a:lnTo>
                      <a:pt x="286" y="132"/>
                    </a:lnTo>
                    <a:lnTo>
                      <a:pt x="258" y="252"/>
                    </a:lnTo>
                    <a:lnTo>
                      <a:pt x="235" y="345"/>
                    </a:lnTo>
                    <a:lnTo>
                      <a:pt x="222" y="413"/>
                    </a:lnTo>
                    <a:lnTo>
                      <a:pt x="222" y="498"/>
                    </a:lnTo>
                    <a:lnTo>
                      <a:pt x="235" y="611"/>
                    </a:lnTo>
                    <a:lnTo>
                      <a:pt x="265" y="701"/>
                    </a:lnTo>
                    <a:lnTo>
                      <a:pt x="270" y="783"/>
                    </a:lnTo>
                    <a:lnTo>
                      <a:pt x="270" y="822"/>
                    </a:lnTo>
                    <a:lnTo>
                      <a:pt x="270" y="848"/>
                    </a:lnTo>
                    <a:lnTo>
                      <a:pt x="258" y="868"/>
                    </a:lnTo>
                    <a:lnTo>
                      <a:pt x="227" y="872"/>
                    </a:lnTo>
                    <a:lnTo>
                      <a:pt x="182" y="868"/>
                    </a:lnTo>
                    <a:lnTo>
                      <a:pt x="136" y="877"/>
                    </a:lnTo>
                    <a:lnTo>
                      <a:pt x="88" y="896"/>
                    </a:lnTo>
                    <a:lnTo>
                      <a:pt x="47" y="913"/>
                    </a:lnTo>
                    <a:lnTo>
                      <a:pt x="24" y="913"/>
                    </a:lnTo>
                    <a:lnTo>
                      <a:pt x="0" y="885"/>
                    </a:lnTo>
                    <a:lnTo>
                      <a:pt x="8" y="856"/>
                    </a:lnTo>
                    <a:lnTo>
                      <a:pt x="20" y="834"/>
                    </a:lnTo>
                    <a:lnTo>
                      <a:pt x="60" y="822"/>
                    </a:lnTo>
                    <a:lnTo>
                      <a:pt x="125" y="808"/>
                    </a:lnTo>
                    <a:lnTo>
                      <a:pt x="204" y="803"/>
                    </a:lnTo>
                    <a:lnTo>
                      <a:pt x="216" y="798"/>
                    </a:lnTo>
                    <a:lnTo>
                      <a:pt x="222" y="775"/>
                    </a:lnTo>
                    <a:lnTo>
                      <a:pt x="222" y="746"/>
                    </a:lnTo>
                    <a:lnTo>
                      <a:pt x="216" y="696"/>
                    </a:lnTo>
                    <a:lnTo>
                      <a:pt x="186" y="633"/>
                    </a:lnTo>
                    <a:lnTo>
                      <a:pt x="164" y="559"/>
                    </a:lnTo>
                    <a:lnTo>
                      <a:pt x="148" y="487"/>
                    </a:lnTo>
                    <a:lnTo>
                      <a:pt x="142" y="417"/>
                    </a:lnTo>
                    <a:lnTo>
                      <a:pt x="136" y="322"/>
                    </a:lnTo>
                    <a:lnTo>
                      <a:pt x="146" y="236"/>
                    </a:lnTo>
                    <a:lnTo>
                      <a:pt x="148" y="167"/>
                    </a:lnTo>
                    <a:lnTo>
                      <a:pt x="153" y="14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ctrTitle"/>
          </p:nvPr>
        </p:nvSpPr>
        <p:spPr/>
        <p:txBody>
          <a:bodyPr/>
          <a:lstStyle/>
          <a:p>
            <a:pPr eaLnBrk="1" hangingPunct="1">
              <a:defRPr/>
            </a:pPr>
            <a:r>
              <a:rPr lang="en-US" altLang="en-US" smtClean="0">
                <a:ea typeface="ＭＳ Ｐゴシック" pitchFamily="34" charset="-128"/>
              </a:rPr>
              <a:t>Approaches to Reading A Paper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30163"/>
            <a:ext cx="10287000" cy="1170031"/>
          </a:xfrm>
        </p:spPr>
        <p:txBody>
          <a:bodyPr/>
          <a:lstStyle/>
          <a:p>
            <a:pPr eaLnBrk="1" hangingPunct="1">
              <a:defRPr/>
            </a:pPr>
            <a:r>
              <a:rPr lang="en-US" altLang="en-US" sz="3600" dirty="0" smtClean="0">
                <a:solidFill>
                  <a:srgbClr val="FF0066"/>
                </a:solidFill>
                <a:ea typeface="ＭＳ Ｐゴシック" pitchFamily="34" charset="-128"/>
              </a:rPr>
              <a:t>Quick Analysis!</a:t>
            </a:r>
          </a:p>
        </p:txBody>
      </p:sp>
      <p:sp>
        <p:nvSpPr>
          <p:cNvPr id="134147" name="Rectangle 3"/>
          <p:cNvSpPr>
            <a:spLocks noGrp="1" noChangeArrowheads="1"/>
          </p:cNvSpPr>
          <p:nvPr>
            <p:ph type="body" idx="4294967295"/>
          </p:nvPr>
        </p:nvSpPr>
        <p:spPr>
          <a:xfrm>
            <a:off x="790575" y="1408113"/>
            <a:ext cx="8743950" cy="5272087"/>
          </a:xfrm>
        </p:spPr>
        <p:txBody>
          <a:bodyPr/>
          <a:lstStyle/>
          <a:p>
            <a:pPr eaLnBrk="1" hangingPunct="1">
              <a:lnSpc>
                <a:spcPct val="90000"/>
              </a:lnSpc>
              <a:defRPr/>
            </a:pPr>
            <a:r>
              <a:rPr lang="en-US" altLang="en-US" sz="2400" dirty="0" smtClean="0">
                <a:ea typeface="ＭＳ Ｐゴシック" pitchFamily="34" charset="-128"/>
              </a:rPr>
              <a:t>First Author – first in list </a:t>
            </a:r>
          </a:p>
          <a:p>
            <a:pPr eaLnBrk="1" hangingPunct="1">
              <a:lnSpc>
                <a:spcPct val="90000"/>
              </a:lnSpc>
              <a:defRPr/>
            </a:pPr>
            <a:r>
              <a:rPr lang="en-US" altLang="en-US" sz="2400" dirty="0" smtClean="0">
                <a:ea typeface="ＭＳ Ｐゴシック" pitchFamily="34" charset="-128"/>
              </a:rPr>
              <a:t>Principal Investigator – usually last &amp; to whom correspondence is addressed…</a:t>
            </a:r>
          </a:p>
          <a:p>
            <a:pPr eaLnBrk="1" hangingPunct="1">
              <a:lnSpc>
                <a:spcPct val="90000"/>
              </a:lnSpc>
              <a:defRPr/>
            </a:pPr>
            <a:r>
              <a:rPr lang="en-US" altLang="en-US" sz="2400" dirty="0" smtClean="0">
                <a:ea typeface="ＭＳ Ｐゴシック" pitchFamily="34" charset="-128"/>
              </a:rPr>
              <a:t>The </a:t>
            </a:r>
            <a:r>
              <a:rPr lang="en-US" altLang="en-US" sz="2400" dirty="0" smtClean="0">
                <a:solidFill>
                  <a:srgbClr val="FFCC01"/>
                </a:solidFill>
                <a:ea typeface="ＭＳ Ｐゴシック" pitchFamily="34" charset="-128"/>
              </a:rPr>
              <a:t>Title – Very short summary of whole paper</a:t>
            </a:r>
          </a:p>
          <a:p>
            <a:pPr eaLnBrk="1" hangingPunct="1">
              <a:lnSpc>
                <a:spcPct val="90000"/>
              </a:lnSpc>
              <a:defRPr/>
            </a:pPr>
            <a:r>
              <a:rPr lang="en-US" altLang="en-US" sz="2400" dirty="0" smtClean="0">
                <a:ea typeface="ＭＳ Ｐゴシック" pitchFamily="34" charset="-128"/>
              </a:rPr>
              <a:t>Last few (1-2) sentences of </a:t>
            </a:r>
            <a:r>
              <a:rPr lang="en-US" altLang="en-US" sz="2400" dirty="0" smtClean="0">
                <a:solidFill>
                  <a:srgbClr val="FFCC01"/>
                </a:solidFill>
                <a:ea typeface="ＭＳ Ｐゴシック" pitchFamily="34" charset="-128"/>
              </a:rPr>
              <a:t>Abstract, then whole abstract – Summary of entire paper</a:t>
            </a:r>
          </a:p>
          <a:p>
            <a:pPr eaLnBrk="1" hangingPunct="1">
              <a:lnSpc>
                <a:spcPct val="90000"/>
              </a:lnSpc>
              <a:defRPr/>
            </a:pPr>
            <a:r>
              <a:rPr lang="en-US" altLang="en-US" sz="2400" dirty="0" smtClean="0">
                <a:solidFill>
                  <a:srgbClr val="FFCC01"/>
                </a:solidFill>
                <a:ea typeface="ＭＳ Ｐゴシック" pitchFamily="34" charset="-128"/>
              </a:rPr>
              <a:t>Last paragraph in the Introduction – Summary of Results</a:t>
            </a:r>
          </a:p>
          <a:p>
            <a:pPr eaLnBrk="1" hangingPunct="1">
              <a:lnSpc>
                <a:spcPct val="90000"/>
              </a:lnSpc>
              <a:defRPr/>
            </a:pPr>
            <a:r>
              <a:rPr lang="en-US" altLang="en-US" sz="2400" dirty="0" smtClean="0">
                <a:ea typeface="ＭＳ Ｐゴシック" pitchFamily="34" charset="-128"/>
              </a:rPr>
              <a:t>Figures/tables with captions headings – Shows all </a:t>
            </a:r>
            <a:r>
              <a:rPr lang="en-US" altLang="en-US" sz="2400" dirty="0" err="1" smtClean="0">
                <a:ea typeface="ＭＳ Ｐゴシック" pitchFamily="34" charset="-128"/>
              </a:rPr>
              <a:t>expts</a:t>
            </a:r>
            <a:r>
              <a:rPr lang="en-US" altLang="en-US" sz="2400" dirty="0" smtClean="0">
                <a:ea typeface="ＭＳ Ｐゴシック" pitchFamily="34" charset="-128"/>
              </a:rPr>
              <a:t>.</a:t>
            </a:r>
          </a:p>
          <a:p>
            <a:pPr eaLnBrk="1" hangingPunct="1">
              <a:lnSpc>
                <a:spcPct val="90000"/>
              </a:lnSpc>
              <a:defRPr/>
            </a:pPr>
            <a:r>
              <a:rPr lang="en-US" altLang="en-US" sz="2400" dirty="0" smtClean="0">
                <a:solidFill>
                  <a:srgbClr val="FFCC01"/>
                </a:solidFill>
                <a:ea typeface="ＭＳ Ｐゴシック" pitchFamily="34" charset="-128"/>
              </a:rPr>
              <a:t>First paragraph of Discussion – Summary of results</a:t>
            </a:r>
          </a:p>
          <a:p>
            <a:pPr eaLnBrk="1" hangingPunct="1">
              <a:lnSpc>
                <a:spcPct val="90000"/>
              </a:lnSpc>
              <a:defRPr/>
            </a:pPr>
            <a:r>
              <a:rPr lang="en-US" altLang="en-US" sz="2400" dirty="0" smtClean="0">
                <a:solidFill>
                  <a:srgbClr val="FFCC01"/>
                </a:solidFill>
                <a:ea typeface="ＭＳ Ｐゴシック" pitchFamily="34" charset="-128"/>
              </a:rPr>
              <a:t>End of discussion – Future directions</a:t>
            </a:r>
          </a:p>
          <a:p>
            <a:pPr eaLnBrk="1" hangingPunct="1">
              <a:lnSpc>
                <a:spcPct val="90000"/>
              </a:lnSpc>
              <a:defRPr/>
            </a:pPr>
            <a:r>
              <a:rPr lang="en-US" altLang="en-US" sz="2400" dirty="0" smtClean="0">
                <a:solidFill>
                  <a:srgbClr val="FFCC01"/>
                </a:solidFill>
                <a:ea typeface="ＭＳ Ｐゴシック" pitchFamily="34" charset="-128"/>
              </a:rPr>
              <a:t>Methods- techniques used</a:t>
            </a:r>
          </a:p>
          <a:p>
            <a:pPr eaLnBrk="1" hangingPunct="1">
              <a:lnSpc>
                <a:spcPct val="90000"/>
              </a:lnSpc>
              <a:defRPr/>
            </a:pPr>
            <a:r>
              <a:rPr lang="en-US" altLang="en-US" sz="2400" dirty="0" smtClean="0">
                <a:solidFill>
                  <a:srgbClr val="FFCC01"/>
                </a:solidFill>
                <a:ea typeface="ＭＳ Ｐゴシック" pitchFamily="34" charset="-128"/>
              </a:rPr>
              <a:t>Pay attention to headings in Methods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lstStyle/>
          <a:p>
            <a:pPr eaLnBrk="1" hangingPunct="1">
              <a:defRPr/>
            </a:pPr>
            <a:r>
              <a:rPr lang="en-US" altLang="en-US" dirty="0" smtClean="0">
                <a:ea typeface="ＭＳ Ｐゴシック" pitchFamily="34" charset="-128"/>
              </a:rPr>
              <a:t>Thorough Approach to Paper I</a:t>
            </a:r>
          </a:p>
        </p:txBody>
      </p:sp>
      <p:sp>
        <p:nvSpPr>
          <p:cNvPr id="721923" name="Rectangle 3"/>
          <p:cNvSpPr>
            <a:spLocks noGrp="1" noChangeArrowheads="1"/>
          </p:cNvSpPr>
          <p:nvPr>
            <p:ph type="body" idx="1"/>
          </p:nvPr>
        </p:nvSpPr>
        <p:spPr/>
        <p:txBody>
          <a:bodyPr/>
          <a:lstStyle/>
          <a:p>
            <a:pPr eaLnBrk="1" hangingPunct="1">
              <a:defRPr/>
            </a:pPr>
            <a:r>
              <a:rPr lang="en-US" altLang="en-US" dirty="0" smtClean="0">
                <a:ea typeface="ＭＳ Ｐゴシック" pitchFamily="34" charset="-128"/>
              </a:rPr>
              <a:t>Approach aggressively and actively</a:t>
            </a:r>
          </a:p>
          <a:p>
            <a:pPr lvl="1" eaLnBrk="1" hangingPunct="1">
              <a:defRPr/>
            </a:pPr>
            <a:r>
              <a:rPr lang="en-US" altLang="en-US" dirty="0" smtClean="0">
                <a:ea typeface="ＭＳ Ｐゴシック" pitchFamily="34" charset="-128"/>
              </a:rPr>
              <a:t>Skim, then read</a:t>
            </a:r>
          </a:p>
          <a:p>
            <a:pPr lvl="1" eaLnBrk="1" hangingPunct="1">
              <a:defRPr/>
            </a:pPr>
            <a:r>
              <a:rPr lang="en-US" altLang="en-US" dirty="0" smtClean="0">
                <a:ea typeface="ＭＳ Ｐゴシック" pitchFamily="34" charset="-128"/>
              </a:rPr>
              <a:t>Look up unknown words, techniques &amp; Abbreviations</a:t>
            </a:r>
          </a:p>
          <a:p>
            <a:pPr lvl="1" eaLnBrk="1" hangingPunct="1">
              <a:defRPr/>
            </a:pPr>
            <a:r>
              <a:rPr lang="en-US" altLang="en-US" dirty="0" smtClean="0">
                <a:ea typeface="ＭＳ Ｐゴシック" pitchFamily="34" charset="-128"/>
              </a:rPr>
              <a:t>Highlight</a:t>
            </a:r>
          </a:p>
          <a:p>
            <a:pPr lvl="1" eaLnBrk="1" hangingPunct="1">
              <a:defRPr/>
            </a:pPr>
            <a:r>
              <a:rPr lang="en-US" altLang="en-US" dirty="0" smtClean="0">
                <a:ea typeface="ＭＳ Ｐゴシック" pitchFamily="34" charset="-128"/>
              </a:rPr>
              <a:t>Write Summary/flow chart/ analysis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How to Approach a Paper II</a:t>
            </a:r>
          </a:p>
        </p:txBody>
      </p:sp>
      <p:sp>
        <p:nvSpPr>
          <p:cNvPr id="722947" name="Rectangle 3"/>
          <p:cNvSpPr>
            <a:spLocks noGrp="1" noChangeArrowheads="1"/>
          </p:cNvSpPr>
          <p:nvPr>
            <p:ph type="body" idx="1"/>
          </p:nvPr>
        </p:nvSpPr>
        <p:spPr/>
        <p:txBody>
          <a:bodyPr/>
          <a:lstStyle/>
          <a:p>
            <a:pPr eaLnBrk="1" hangingPunct="1">
              <a:defRPr/>
            </a:pPr>
            <a:r>
              <a:rPr lang="en-US" altLang="en-US" smtClean="0">
                <a:ea typeface="ＭＳ Ｐゴシック" pitchFamily="34" charset="-128"/>
              </a:rPr>
              <a:t>Skeptically/Critically</a:t>
            </a:r>
          </a:p>
          <a:p>
            <a:pPr lvl="1" eaLnBrk="1" hangingPunct="1">
              <a:defRPr/>
            </a:pPr>
            <a:r>
              <a:rPr lang="en-US" altLang="en-US" smtClean="0">
                <a:ea typeface="ＭＳ Ｐゴシック" pitchFamily="34" charset="-128"/>
              </a:rPr>
              <a:t>See Next pages…</a:t>
            </a:r>
          </a:p>
          <a:p>
            <a:pPr lvl="1" eaLnBrk="1" hangingPunct="1">
              <a:defRPr/>
            </a:pPr>
            <a:r>
              <a:rPr lang="en-US" altLang="en-US" smtClean="0">
                <a:ea typeface="ＭＳ Ｐゴシック" pitchFamily="34" charset="-128"/>
              </a:rPr>
              <a:t>Is it obscure and difficult to read?</a:t>
            </a:r>
          </a:p>
          <a:p>
            <a:pPr lvl="1" eaLnBrk="1" hangingPunct="1">
              <a:defRPr/>
            </a:pPr>
            <a:r>
              <a:rPr lang="en-US" altLang="en-US" smtClean="0">
                <a:ea typeface="ＭＳ Ｐゴシック" pitchFamily="34" charset="-128"/>
              </a:rPr>
              <a:t>Share with others in study groups/journal clubs,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5983288"/>
            <a:ext cx="9258300" cy="1143000"/>
          </a:xfrm>
        </p:spPr>
        <p:txBody>
          <a:bodyPr/>
          <a:lstStyle/>
          <a:p>
            <a:pPr>
              <a:defRPr/>
            </a:pPr>
            <a:r>
              <a:rPr lang="en-US" altLang="en-US" sz="1400" smtClean="0">
                <a:ea typeface="ＭＳ Ｐゴシック" pitchFamily="34" charset="-128"/>
              </a:rPr>
              <a:t/>
            </a:r>
            <a:br>
              <a:rPr lang="en-US" altLang="en-US" sz="1400" smtClean="0">
                <a:ea typeface="ＭＳ Ｐゴシック" pitchFamily="34" charset="-128"/>
              </a:rPr>
            </a:br>
            <a:r>
              <a:rPr lang="en-US" altLang="en-US" sz="1400" smtClean="0">
                <a:ea typeface="ＭＳ Ｐゴシック" pitchFamily="34" charset="-128"/>
              </a:rPr>
              <a:t>http://www.plosone.org/article/info%3Adoi%2F10.1371%2Fjournal.pone.0083623</a:t>
            </a:r>
          </a:p>
        </p:txBody>
      </p:sp>
      <p:pic>
        <p:nvPicPr>
          <p:cNvPr id="5123" name="Picture 4" descr="Screen Shot 2014-02-09 at 9.27.4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735138"/>
            <a:ext cx="786447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Screen Shot 2014-02-09 at 9.59.10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04800"/>
            <a:ext cx="28829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Screen Shot 2014-02-09 at 9.59.20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6363" y="331788"/>
            <a:ext cx="61722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How to Approach a Paper III</a:t>
            </a:r>
          </a:p>
        </p:txBody>
      </p:sp>
      <p:sp>
        <p:nvSpPr>
          <p:cNvPr id="724995" name="Rectangle 3"/>
          <p:cNvSpPr>
            <a:spLocks noGrp="1" noChangeArrowheads="1"/>
          </p:cNvSpPr>
          <p:nvPr>
            <p:ph type="body" idx="1"/>
          </p:nvPr>
        </p:nvSpPr>
        <p:spPr/>
        <p:txBody>
          <a:bodyPr/>
          <a:lstStyle/>
          <a:p>
            <a:pPr eaLnBrk="1" hangingPunct="1">
              <a:defRPr/>
            </a:pPr>
            <a:r>
              <a:rPr lang="en-US" altLang="en-US" smtClean="0">
                <a:ea typeface="ＭＳ Ｐゴシック" pitchFamily="34" charset="-128"/>
              </a:rPr>
              <a:t>File and care for your papers</a:t>
            </a:r>
          </a:p>
          <a:p>
            <a:pPr eaLnBrk="1" hangingPunct="1">
              <a:defRPr/>
            </a:pPr>
            <a:r>
              <a:rPr lang="en-US" altLang="en-US" smtClean="0">
                <a:ea typeface="ＭＳ Ｐゴシック" pitchFamily="34" charset="-128"/>
              </a:rPr>
              <a:t>Electronic?</a:t>
            </a:r>
          </a:p>
          <a:p>
            <a:pPr lvl="1" eaLnBrk="1" hangingPunct="1">
              <a:defRPr/>
            </a:pPr>
            <a:r>
              <a:rPr lang="en-US" altLang="en-US" smtClean="0">
                <a:ea typeface="ＭＳ Ｐゴシック" pitchFamily="34" charset="-128"/>
              </a:rPr>
              <a:t>Endnote</a:t>
            </a:r>
          </a:p>
          <a:p>
            <a:pPr lvl="1" eaLnBrk="1" hangingPunct="1">
              <a:defRPr/>
            </a:pPr>
            <a:r>
              <a:rPr lang="en-US" altLang="en-US" smtClean="0">
                <a:ea typeface="ＭＳ Ｐゴシック" pitchFamily="34" charset="-128"/>
              </a:rPr>
              <a:t>Backup frequently!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pPr eaLnBrk="1" hangingPunct="1">
              <a:defRPr/>
            </a:pPr>
            <a:r>
              <a:rPr lang="en-US" altLang="en-US" dirty="0" smtClean="0">
                <a:ea typeface="ＭＳ Ｐゴシック" pitchFamily="34" charset="-128"/>
              </a:rPr>
              <a:t>Paper Quality</a:t>
            </a:r>
          </a:p>
        </p:txBody>
      </p:sp>
      <p:sp>
        <p:nvSpPr>
          <p:cNvPr id="726019" name="Rectangle 3"/>
          <p:cNvSpPr>
            <a:spLocks noGrp="1" noChangeArrowheads="1"/>
          </p:cNvSpPr>
          <p:nvPr>
            <p:ph type="body" idx="1"/>
          </p:nvPr>
        </p:nvSpPr>
        <p:spPr/>
        <p:txBody>
          <a:bodyPr/>
          <a:lstStyle/>
          <a:p>
            <a:pPr eaLnBrk="1" hangingPunct="1">
              <a:defRPr/>
            </a:pPr>
            <a:r>
              <a:rPr lang="en-US" altLang="en-US" dirty="0" smtClean="0">
                <a:ea typeface="ＭＳ Ｐゴシック" pitchFamily="34" charset="-128"/>
              </a:rPr>
              <a:t>Let the Reader Beware!!!</a:t>
            </a:r>
          </a:p>
          <a:p>
            <a:pPr eaLnBrk="1" hangingPunct="1">
              <a:defRPr/>
            </a:pPr>
            <a:r>
              <a:rPr lang="en-US" altLang="en-US" dirty="0" smtClean="0">
                <a:ea typeface="ＭＳ Ｐゴシック" pitchFamily="34" charset="-128"/>
              </a:rPr>
              <a:t>Fallacies:  </a:t>
            </a:r>
          </a:p>
          <a:p>
            <a:pPr lvl="1" eaLnBrk="1" hangingPunct="1">
              <a:defRPr/>
            </a:pPr>
            <a:r>
              <a:rPr lang="en-US" altLang="en-US" dirty="0" smtClean="0">
                <a:ea typeface="ＭＳ Ｐゴシック" pitchFamily="34" charset="-128"/>
              </a:rPr>
              <a:t>If it</a:t>
            </a:r>
            <a:r>
              <a:rPr lang="ja-JP" altLang="en-US" dirty="0" smtClean="0">
                <a:ea typeface="ＭＳ Ｐゴシック" pitchFamily="34" charset="-128"/>
              </a:rPr>
              <a:t>’</a:t>
            </a:r>
            <a:r>
              <a:rPr lang="en-US" altLang="ja-JP" dirty="0" smtClean="0">
                <a:ea typeface="ＭＳ Ｐゴシック" pitchFamily="34" charset="-128"/>
              </a:rPr>
              <a:t>s published, it must be true</a:t>
            </a:r>
          </a:p>
          <a:p>
            <a:pPr lvl="1" eaLnBrk="1" hangingPunct="1">
              <a:defRPr/>
            </a:pPr>
            <a:r>
              <a:rPr lang="en-US" altLang="en-US" dirty="0" smtClean="0">
                <a:ea typeface="ＭＳ Ｐゴシック" pitchFamily="34" charset="-128"/>
              </a:rPr>
              <a:t>If it</a:t>
            </a:r>
            <a:r>
              <a:rPr lang="ja-JP" altLang="en-US" dirty="0" smtClean="0">
                <a:ea typeface="ＭＳ Ｐゴシック" pitchFamily="34" charset="-128"/>
              </a:rPr>
              <a:t>’</a:t>
            </a:r>
            <a:r>
              <a:rPr lang="en-US" altLang="ja-JP" dirty="0" smtClean="0">
                <a:ea typeface="ＭＳ Ｐゴシック" pitchFamily="34" charset="-128"/>
              </a:rPr>
              <a:t>s published, it must be important</a:t>
            </a:r>
          </a:p>
          <a:p>
            <a:pPr lvl="1" eaLnBrk="1" hangingPunct="1">
              <a:defRPr/>
            </a:pPr>
            <a:r>
              <a:rPr lang="en-US" altLang="en-US" dirty="0" smtClean="0">
                <a:ea typeface="ＭＳ Ｐゴシック" pitchFamily="34" charset="-128"/>
              </a:rPr>
              <a:t>Scientists wouldn't</a:t>
            </a:r>
            <a:r>
              <a:rPr lang="en-US" altLang="ja-JP" dirty="0" smtClean="0">
                <a:ea typeface="ＭＳ Ｐゴシック" pitchFamily="34" charset="-128"/>
              </a:rPr>
              <a:t> obscure results/figures</a:t>
            </a:r>
          </a:p>
          <a:p>
            <a:pPr lvl="1" eaLnBrk="1" hangingPunct="1">
              <a:defRPr/>
            </a:pPr>
            <a:r>
              <a:rPr lang="en-US" altLang="ja-JP" dirty="0" smtClean="0">
                <a:ea typeface="ＭＳ Ｐゴシック" pitchFamily="34" charset="-128"/>
              </a:rPr>
              <a:t>Scientists wouldn’t cheat or cut corners to get ahead</a:t>
            </a:r>
          </a:p>
          <a:p>
            <a:pPr lvl="1" eaLnBrk="1" hangingPunct="1">
              <a:defRPr/>
            </a:pPr>
            <a:r>
              <a:rPr lang="en-US" altLang="en-US" dirty="0" smtClean="0">
                <a:ea typeface="ＭＳ Ｐゴシック" pitchFamily="34" charset="-128"/>
              </a:rPr>
              <a:t>Online free access journals wouldn’t blindly accept a paper</a:t>
            </a:r>
          </a:p>
          <a:p>
            <a:pPr lvl="1" eaLnBrk="1" hangingPunct="1">
              <a:defRPr/>
            </a:pPr>
            <a:r>
              <a:rPr lang="en-US" altLang="en-US" dirty="0" smtClean="0">
                <a:ea typeface="ＭＳ Ｐゴシック" pitchFamily="34" charset="-128"/>
              </a:rPr>
              <a:t>Publishers won</a:t>
            </a:r>
            <a:r>
              <a:rPr lang="ja-JP" altLang="en-US" dirty="0" smtClean="0">
                <a:ea typeface="ＭＳ Ｐゴシック" pitchFamily="34" charset="-128"/>
              </a:rPr>
              <a:t>’</a:t>
            </a:r>
            <a:r>
              <a:rPr lang="en-US" altLang="ja-JP" dirty="0" smtClean="0">
                <a:ea typeface="ＭＳ Ｐゴシック" pitchFamily="34" charset="-128"/>
              </a:rPr>
              <a:t>t mess up a paper in printing</a:t>
            </a:r>
            <a:endParaRPr lang="en-US" altLang="en-US" dirty="0" smtClean="0">
              <a:ea typeface="ＭＳ Ｐゴシック"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5" descr="Screen Shot 2014-02-09 at 11.27.4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49" y="146289"/>
            <a:ext cx="44989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descr="Screen Shot 2014-02-09 at 11.47.0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146289"/>
            <a:ext cx="56022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3770334"/>
            <a:ext cx="5936554" cy="2363766"/>
          </a:xfrm>
        </p:spPr>
        <p:txBody>
          <a:bodyPr/>
          <a:lstStyle/>
          <a:p>
            <a:r>
              <a:rPr lang="en-US" sz="2000" dirty="0" smtClean="0">
                <a:hlinkClick r:id="rId2"/>
              </a:rPr>
              <a:t>http://www.nature.com/nrd/journal/v10/n9/full/nrd3439-c1.html#f1</a:t>
            </a:r>
            <a:r>
              <a:rPr lang="en-US" sz="2000" dirty="0" smtClean="0"/>
              <a:t> </a:t>
            </a:r>
            <a:endParaRPr lang="en-US" sz="2000" dirty="0"/>
          </a:p>
        </p:txBody>
      </p:sp>
      <p:pic>
        <p:nvPicPr>
          <p:cNvPr id="5" name="Picture 43" descr="D:\kuloth\2011\nrd\nrd3439-c1-f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77" t="-931" b="-1"/>
          <a:stretch/>
        </p:blipFill>
        <p:spPr bwMode="auto">
          <a:xfrm>
            <a:off x="7294344" y="2254684"/>
            <a:ext cx="2926134" cy="4389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5865" y="274638"/>
            <a:ext cx="6656016" cy="3180808"/>
          </a:xfrm>
          <a:prstGeom prst="rect">
            <a:avLst/>
          </a:prstGeo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417975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2478" y="1600200"/>
            <a:ext cx="9462044" cy="4818866"/>
          </a:xfrm>
          <a:prstGeom prst="rect">
            <a:avLst/>
          </a:prstGeom>
        </p:spPr>
      </p:pic>
      <p:sp>
        <p:nvSpPr>
          <p:cNvPr id="5" name="Rectangle 4"/>
          <p:cNvSpPr/>
          <p:nvPr/>
        </p:nvSpPr>
        <p:spPr>
          <a:xfrm>
            <a:off x="719562" y="6416962"/>
            <a:ext cx="9154960" cy="369332"/>
          </a:xfrm>
          <a:prstGeom prst="rect">
            <a:avLst/>
          </a:prstGeom>
        </p:spPr>
        <p:txBody>
          <a:bodyPr wrap="square">
            <a:spAutoFit/>
          </a:bodyPr>
          <a:lstStyle/>
          <a:p>
            <a:r>
              <a:rPr lang="en-US" dirty="0" smtClean="0">
                <a:hlinkClick r:id="rId3"/>
              </a:rPr>
              <a:t>https://www.sciencenews.org/article/redoing-scientific-research-best-way-find-truth</a:t>
            </a:r>
            <a:r>
              <a:rPr lang="en-US" dirty="0" smtClean="0"/>
              <a:t> </a:t>
            </a:r>
            <a:endParaRPr lang="en-US" dirty="0"/>
          </a:p>
        </p:txBody>
      </p:sp>
    </p:spTree>
    <p:extLst>
      <p:ext uri="{BB962C8B-B14F-4D97-AF65-F5344CB8AC3E}">
        <p14:creationId xmlns:p14="http://schemas.microsoft.com/office/powerpoint/2010/main" val="326864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In Conclusion….</a:t>
            </a:r>
          </a:p>
        </p:txBody>
      </p:sp>
      <p:sp>
        <p:nvSpPr>
          <p:cNvPr id="710659" name="Rectangle 3"/>
          <p:cNvSpPr>
            <a:spLocks noGrp="1" noChangeArrowheads="1"/>
          </p:cNvSpPr>
          <p:nvPr>
            <p:ph type="body" idx="1"/>
          </p:nvPr>
        </p:nvSpPr>
        <p:spPr/>
        <p:txBody>
          <a:bodyPr/>
          <a:lstStyle/>
          <a:p>
            <a:pPr eaLnBrk="1" hangingPunct="1">
              <a:defRPr/>
            </a:pPr>
            <a:r>
              <a:rPr lang="en-US" altLang="en-US" dirty="0" smtClean="0">
                <a:ea typeface="ＭＳ Ｐゴシック" pitchFamily="34" charset="-128"/>
              </a:rPr>
              <a:t>If you know what</a:t>
            </a:r>
            <a:r>
              <a:rPr lang="ja-JP" altLang="en-US" dirty="0" smtClean="0">
                <a:ea typeface="ＭＳ Ｐゴシック" pitchFamily="34" charset="-128"/>
              </a:rPr>
              <a:t>’</a:t>
            </a:r>
            <a:r>
              <a:rPr lang="en-US" altLang="ja-JP" dirty="0" smtClean="0">
                <a:ea typeface="ＭＳ Ｐゴシック" pitchFamily="34" charset="-128"/>
              </a:rPr>
              <a:t>s there, and where to look…you should be able to quickly pick out important parts of the paper…</a:t>
            </a:r>
          </a:p>
          <a:p>
            <a:pPr eaLnBrk="1" hangingPunct="1">
              <a:defRPr/>
            </a:pPr>
            <a:r>
              <a:rPr lang="en-US" altLang="en-US" dirty="0" smtClean="0">
                <a:ea typeface="ＭＳ Ｐゴシック" pitchFamily="34" charset="-128"/>
              </a:rPr>
              <a:t>Never accept anything in science blindly!!  Be looking for problems as you read!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creen Shot 2014-02-10 at 12.28.1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878013"/>
            <a:ext cx="3856037"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4"/>
          <p:cNvSpPr txBox="1">
            <a:spLocks noChangeArrowheads="1"/>
          </p:cNvSpPr>
          <p:nvPr/>
        </p:nvSpPr>
        <p:spPr bwMode="auto">
          <a:xfrm>
            <a:off x="-482600" y="5170488"/>
            <a:ext cx="4471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800">
                <a:solidFill>
                  <a:srgbClr val="FFFF59"/>
                </a:solidFill>
              </a:rPr>
              <a:t>lib.utsa.edu</a:t>
            </a:r>
          </a:p>
        </p:txBody>
      </p:sp>
      <p:pic>
        <p:nvPicPr>
          <p:cNvPr id="51204" name="Picture 6" descr="Screen Shot 2014-02-10 at 12.30.44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1862138"/>
            <a:ext cx="60547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7"/>
          <p:cNvSpPr txBox="1">
            <a:spLocks noChangeArrowheads="1"/>
          </p:cNvSpPr>
          <p:nvPr/>
        </p:nvSpPr>
        <p:spPr bwMode="auto">
          <a:xfrm>
            <a:off x="5186363" y="5276850"/>
            <a:ext cx="435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solidFill>
                  <a:srgbClr val="FFFF59"/>
                </a:solidFill>
              </a:rPr>
              <a:t>www.ncbi.nlm.nih.gov/pubmed</a:t>
            </a:r>
          </a:p>
        </p:txBody>
      </p:sp>
      <p:sp>
        <p:nvSpPr>
          <p:cNvPr id="51206" name="TextBox 8"/>
          <p:cNvSpPr txBox="1">
            <a:spLocks noChangeArrowheads="1"/>
          </p:cNvSpPr>
          <p:nvPr/>
        </p:nvSpPr>
        <p:spPr bwMode="auto">
          <a:xfrm>
            <a:off x="1555750" y="411163"/>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000">
                <a:solidFill>
                  <a:srgbClr val="FFFF59"/>
                </a:solidFill>
              </a:rPr>
              <a:t>Finding publications on your own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74" name="Rectangle 1070"/>
          <p:cNvSpPr>
            <a:spLocks noGrp="1" noChangeArrowheads="1"/>
          </p:cNvSpPr>
          <p:nvPr>
            <p:ph type="title"/>
          </p:nvPr>
        </p:nvSpPr>
        <p:spPr>
          <a:xfrm>
            <a:off x="514350" y="407988"/>
            <a:ext cx="9258300" cy="1143000"/>
          </a:xfrm>
        </p:spPr>
        <p:txBody>
          <a:bodyPr/>
          <a:lstStyle/>
          <a:p>
            <a:pPr eaLnBrk="1" hangingPunct="1">
              <a:defRPr/>
            </a:pPr>
            <a:r>
              <a:rPr lang="en-US" altLang="en-US" smtClean="0">
                <a:solidFill>
                  <a:srgbClr val="FFCC00"/>
                </a:solidFill>
                <a:ea typeface="ＭＳ Ｐゴシック" pitchFamily="34" charset="-128"/>
              </a:rPr>
              <a:t>Acknowledgments</a:t>
            </a:r>
            <a:br>
              <a:rPr lang="en-US" altLang="en-US" smtClean="0">
                <a:solidFill>
                  <a:srgbClr val="FFCC00"/>
                </a:solidFill>
                <a:ea typeface="ＭＳ Ｐゴシック" pitchFamily="34" charset="-128"/>
              </a:rPr>
            </a:br>
            <a:endParaRPr lang="en-US" altLang="en-US" smtClean="0">
              <a:solidFill>
                <a:srgbClr val="FFCC00"/>
              </a:solidFill>
              <a:ea typeface="ＭＳ Ｐゴシック" pitchFamily="34" charset="-128"/>
            </a:endParaRPr>
          </a:p>
        </p:txBody>
      </p:sp>
      <p:sp>
        <p:nvSpPr>
          <p:cNvPr id="278531" name="Rectangle 1027"/>
          <p:cNvSpPr>
            <a:spLocks noGrp="1" noChangeArrowheads="1"/>
          </p:cNvSpPr>
          <p:nvPr>
            <p:ph type="body" idx="4294967295"/>
          </p:nvPr>
        </p:nvSpPr>
        <p:spPr>
          <a:xfrm>
            <a:off x="639763" y="1636713"/>
            <a:ext cx="8709025" cy="4533900"/>
          </a:xfrm>
        </p:spPr>
        <p:txBody>
          <a:bodyPr/>
          <a:lstStyle/>
          <a:p>
            <a:pPr eaLnBrk="1" hangingPunct="1">
              <a:lnSpc>
                <a:spcPct val="80000"/>
              </a:lnSpc>
              <a:defRPr/>
            </a:pPr>
            <a:r>
              <a:rPr lang="en-US" sz="2800" smtClean="0">
                <a:ea typeface="+mn-ea"/>
                <a:cs typeface="+mn-cs"/>
              </a:rPr>
              <a:t>E.B. White</a:t>
            </a:r>
          </a:p>
          <a:p>
            <a:pPr eaLnBrk="1" hangingPunct="1">
              <a:lnSpc>
                <a:spcPct val="80000"/>
              </a:lnSpc>
              <a:defRPr/>
            </a:pPr>
            <a:r>
              <a:rPr lang="en-US" sz="2800" smtClean="0">
                <a:ea typeface="+mn-ea"/>
                <a:cs typeface="+mn-cs"/>
              </a:rPr>
              <a:t>Robert A. Day</a:t>
            </a:r>
          </a:p>
          <a:p>
            <a:pPr eaLnBrk="1" hangingPunct="1">
              <a:lnSpc>
                <a:spcPct val="80000"/>
              </a:lnSpc>
              <a:defRPr/>
            </a:pPr>
            <a:r>
              <a:rPr lang="en-US" sz="2800" smtClean="0">
                <a:ea typeface="+mn-ea"/>
                <a:cs typeface="+mn-cs"/>
              </a:rPr>
              <a:t>Mary H. Briscoe</a:t>
            </a:r>
          </a:p>
          <a:p>
            <a:pPr eaLnBrk="1" hangingPunct="1">
              <a:lnSpc>
                <a:spcPct val="80000"/>
              </a:lnSpc>
              <a:defRPr/>
            </a:pPr>
            <a:r>
              <a:rPr lang="en-US" sz="2800" smtClean="0">
                <a:ea typeface="+mn-ea"/>
                <a:cs typeface="+mn-cs"/>
              </a:rPr>
              <a:t>Council of Biology Editors</a:t>
            </a:r>
          </a:p>
          <a:p>
            <a:pPr eaLnBrk="1" hangingPunct="1">
              <a:lnSpc>
                <a:spcPct val="80000"/>
              </a:lnSpc>
              <a:defRPr/>
            </a:pPr>
            <a:r>
              <a:rPr lang="en-US" sz="2800" smtClean="0">
                <a:ea typeface="+mn-ea"/>
                <a:cs typeface="+mn-cs"/>
              </a:rPr>
              <a:t>Survival Skills and Ethics Program:</a:t>
            </a:r>
          </a:p>
          <a:p>
            <a:pPr lvl="1" eaLnBrk="1" hangingPunct="1">
              <a:lnSpc>
                <a:spcPct val="80000"/>
              </a:lnSpc>
              <a:defRPr/>
            </a:pPr>
            <a:r>
              <a:rPr lang="en-US" sz="1600" smtClean="0"/>
              <a:t>http://</a:t>
            </a:r>
            <a:r>
              <a:rPr lang="en-US" sz="1600" smtClean="0">
                <a:hlinkClick r:id="rId3"/>
              </a:rPr>
              <a:t>www.pitt.edu/~survival</a:t>
            </a:r>
            <a:endParaRPr lang="en-US" sz="1600" smtClean="0"/>
          </a:p>
          <a:p>
            <a:pPr lvl="1" eaLnBrk="1" hangingPunct="1">
              <a:lnSpc>
                <a:spcPct val="80000"/>
              </a:lnSpc>
              <a:defRPr/>
            </a:pPr>
            <a:r>
              <a:rPr lang="en-US" sz="2000" smtClean="0"/>
              <a:t>Beth Fisher and Michael Zigmond</a:t>
            </a:r>
          </a:p>
          <a:p>
            <a:pPr lvl="1" eaLnBrk="1" hangingPunct="1">
              <a:lnSpc>
                <a:spcPct val="80000"/>
              </a:lnSpc>
              <a:defRPr/>
            </a:pPr>
            <a:r>
              <a:rPr lang="en-US" sz="2000" smtClean="0"/>
              <a:t>Department of Biology, Bates College  </a:t>
            </a:r>
            <a:r>
              <a:rPr lang="en-US" sz="1600" smtClean="0">
                <a:hlinkClick r:id="rId4"/>
              </a:rPr>
              <a:t>http://abacus.bates.edu/~ganderso/biology/resources/writing/HTWtoc.html</a:t>
            </a:r>
            <a:r>
              <a:rPr lang="en-US" sz="1600" smtClean="0"/>
              <a:t/>
            </a:r>
            <a:br>
              <a:rPr lang="en-US" sz="1600" smtClean="0"/>
            </a:br>
            <a:r>
              <a:rPr lang="en-US" sz="2000" smtClean="0"/>
              <a:t>University of Wisconsin:</a:t>
            </a:r>
            <a:r>
              <a:rPr lang="en-US" sz="1600" smtClean="0">
                <a:solidFill>
                  <a:schemeClr val="hlink"/>
                </a:solidFill>
              </a:rPr>
              <a:t>  </a:t>
            </a:r>
            <a:r>
              <a:rPr lang="en-US" sz="1600" smtClean="0">
                <a:solidFill>
                  <a:schemeClr val="hlink"/>
                </a:solidFill>
                <a:hlinkClick r:id="rId5"/>
              </a:rPr>
              <a:t>http://www.wisc.edu/writing/Handbook/ScienceReport.html</a:t>
            </a:r>
            <a:endParaRPr lang="en-US" sz="1600" smtClean="0">
              <a:solidFill>
                <a:schemeClr val="hlink"/>
              </a:solidFill>
            </a:endParaRPr>
          </a:p>
          <a:p>
            <a:pPr eaLnBrk="1" hangingPunct="1">
              <a:lnSpc>
                <a:spcPct val="80000"/>
              </a:lnSpc>
              <a:defRPr/>
            </a:pPr>
            <a:r>
              <a:rPr lang="en-US" sz="1800" smtClean="0">
                <a:solidFill>
                  <a:schemeClr val="hlink"/>
                </a:solidFill>
                <a:ea typeface="+mn-ea"/>
                <a:cs typeface="+mn-cs"/>
              </a:rPr>
              <a:t>Beyond the Beakers.  Gail Slaughter, Ph.D.  National Science Foundation (20005)</a:t>
            </a:r>
          </a:p>
          <a:p>
            <a:pPr eaLnBrk="1" hangingPunct="1">
              <a:lnSpc>
                <a:spcPct val="80000"/>
              </a:lnSpc>
              <a:defRPr/>
            </a:pPr>
            <a:endParaRPr lang="en-US" sz="1800" smtClean="0">
              <a:solidFill>
                <a:schemeClr val="hlink"/>
              </a:solidFill>
              <a:ea typeface="+mn-ea"/>
              <a:cs typeface="+mn-cs"/>
            </a:endParaRPr>
          </a:p>
          <a:p>
            <a:pPr eaLnBrk="1" hangingPunct="1">
              <a:lnSpc>
                <a:spcPct val="80000"/>
              </a:lnSpc>
              <a:buFont typeface="Wingdings" panose="05000000000000000000" pitchFamily="2" charset="2"/>
              <a:buNone/>
              <a:defRPr/>
            </a:pPr>
            <a:endParaRPr lang="en-US" sz="1800" smtClean="0">
              <a:solidFill>
                <a:schemeClr val="hlink"/>
              </a:solidFill>
              <a:ea typeface="+mn-ea"/>
              <a:cs typeface="+mn-cs"/>
            </a:endParaRPr>
          </a:p>
        </p:txBody>
      </p:sp>
      <p:grpSp>
        <p:nvGrpSpPr>
          <p:cNvPr id="52228" name="Group 1066"/>
          <p:cNvGrpSpPr>
            <a:grpSpLocks/>
          </p:cNvGrpSpPr>
          <p:nvPr/>
        </p:nvGrpSpPr>
        <p:grpSpPr bwMode="auto">
          <a:xfrm>
            <a:off x="7343775" y="1387475"/>
            <a:ext cx="1922463" cy="2628900"/>
            <a:chOff x="3726" y="1584"/>
            <a:chExt cx="1716" cy="1836"/>
          </a:xfrm>
        </p:grpSpPr>
        <p:grpSp>
          <p:nvGrpSpPr>
            <p:cNvPr id="52229" name="Group 1029"/>
            <p:cNvGrpSpPr>
              <a:grpSpLocks/>
            </p:cNvGrpSpPr>
            <p:nvPr/>
          </p:nvGrpSpPr>
          <p:grpSpPr bwMode="auto">
            <a:xfrm>
              <a:off x="4035" y="2202"/>
              <a:ext cx="1200" cy="1218"/>
              <a:chOff x="459" y="1695"/>
              <a:chExt cx="1155" cy="998"/>
            </a:xfrm>
          </p:grpSpPr>
          <p:sp>
            <p:nvSpPr>
              <p:cNvPr id="52259" name="Freeform 1030"/>
              <p:cNvSpPr>
                <a:spLocks/>
              </p:cNvSpPr>
              <p:nvPr/>
            </p:nvSpPr>
            <p:spPr bwMode="auto">
              <a:xfrm>
                <a:off x="961" y="2024"/>
                <a:ext cx="272" cy="354"/>
              </a:xfrm>
              <a:custGeom>
                <a:avLst/>
                <a:gdLst>
                  <a:gd name="T0" fmla="*/ 62 w 272"/>
                  <a:gd name="T1" fmla="*/ 26 h 354"/>
                  <a:gd name="T2" fmla="*/ 89 w 272"/>
                  <a:gd name="T3" fmla="*/ 6 h 354"/>
                  <a:gd name="T4" fmla="*/ 146 w 272"/>
                  <a:gd name="T5" fmla="*/ 0 h 354"/>
                  <a:gd name="T6" fmla="*/ 194 w 272"/>
                  <a:gd name="T7" fmla="*/ 6 h 354"/>
                  <a:gd name="T8" fmla="*/ 219 w 272"/>
                  <a:gd name="T9" fmla="*/ 16 h 354"/>
                  <a:gd name="T10" fmla="*/ 241 w 272"/>
                  <a:gd name="T11" fmla="*/ 39 h 354"/>
                  <a:gd name="T12" fmla="*/ 259 w 272"/>
                  <a:gd name="T13" fmla="*/ 80 h 354"/>
                  <a:gd name="T14" fmla="*/ 271 w 272"/>
                  <a:gd name="T15" fmla="*/ 125 h 354"/>
                  <a:gd name="T16" fmla="*/ 271 w 272"/>
                  <a:gd name="T17" fmla="*/ 206 h 354"/>
                  <a:gd name="T18" fmla="*/ 241 w 272"/>
                  <a:gd name="T19" fmla="*/ 273 h 354"/>
                  <a:gd name="T20" fmla="*/ 201 w 272"/>
                  <a:gd name="T21" fmla="*/ 313 h 354"/>
                  <a:gd name="T22" fmla="*/ 161 w 272"/>
                  <a:gd name="T23" fmla="*/ 335 h 354"/>
                  <a:gd name="T24" fmla="*/ 117 w 272"/>
                  <a:gd name="T25" fmla="*/ 353 h 354"/>
                  <a:gd name="T26" fmla="*/ 53 w 272"/>
                  <a:gd name="T27" fmla="*/ 350 h 354"/>
                  <a:gd name="T28" fmla="*/ 4 w 272"/>
                  <a:gd name="T29" fmla="*/ 325 h 354"/>
                  <a:gd name="T30" fmla="*/ 0 w 272"/>
                  <a:gd name="T31" fmla="*/ 298 h 354"/>
                  <a:gd name="T32" fmla="*/ 22 w 272"/>
                  <a:gd name="T33" fmla="*/ 256 h 354"/>
                  <a:gd name="T34" fmla="*/ 44 w 272"/>
                  <a:gd name="T35" fmla="*/ 207 h 354"/>
                  <a:gd name="T36" fmla="*/ 52 w 272"/>
                  <a:gd name="T37" fmla="*/ 146 h 354"/>
                  <a:gd name="T38" fmla="*/ 37 w 272"/>
                  <a:gd name="T39" fmla="*/ 95 h 354"/>
                  <a:gd name="T40" fmla="*/ 37 w 272"/>
                  <a:gd name="T41" fmla="*/ 57 h 354"/>
                  <a:gd name="T42" fmla="*/ 62 w 272"/>
                  <a:gd name="T43" fmla="*/ 26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2"/>
                  <a:gd name="T67" fmla="*/ 0 h 354"/>
                  <a:gd name="T68" fmla="*/ 272 w 272"/>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2" h="354">
                    <a:moveTo>
                      <a:pt x="62" y="26"/>
                    </a:moveTo>
                    <a:lnTo>
                      <a:pt x="89" y="6"/>
                    </a:lnTo>
                    <a:lnTo>
                      <a:pt x="146" y="0"/>
                    </a:lnTo>
                    <a:lnTo>
                      <a:pt x="194" y="6"/>
                    </a:lnTo>
                    <a:lnTo>
                      <a:pt x="219" y="16"/>
                    </a:lnTo>
                    <a:lnTo>
                      <a:pt x="241" y="39"/>
                    </a:lnTo>
                    <a:lnTo>
                      <a:pt x="259" y="80"/>
                    </a:lnTo>
                    <a:lnTo>
                      <a:pt x="271" y="125"/>
                    </a:lnTo>
                    <a:lnTo>
                      <a:pt x="271" y="206"/>
                    </a:lnTo>
                    <a:lnTo>
                      <a:pt x="241" y="273"/>
                    </a:lnTo>
                    <a:lnTo>
                      <a:pt x="201" y="313"/>
                    </a:lnTo>
                    <a:lnTo>
                      <a:pt x="161" y="335"/>
                    </a:lnTo>
                    <a:lnTo>
                      <a:pt x="117" y="353"/>
                    </a:lnTo>
                    <a:lnTo>
                      <a:pt x="53" y="350"/>
                    </a:lnTo>
                    <a:lnTo>
                      <a:pt x="4" y="325"/>
                    </a:lnTo>
                    <a:lnTo>
                      <a:pt x="0" y="298"/>
                    </a:lnTo>
                    <a:lnTo>
                      <a:pt x="22" y="256"/>
                    </a:lnTo>
                    <a:lnTo>
                      <a:pt x="44" y="207"/>
                    </a:lnTo>
                    <a:lnTo>
                      <a:pt x="52" y="146"/>
                    </a:lnTo>
                    <a:lnTo>
                      <a:pt x="37" y="95"/>
                    </a:lnTo>
                    <a:lnTo>
                      <a:pt x="37" y="57"/>
                    </a:lnTo>
                    <a:lnTo>
                      <a:pt x="62" y="26"/>
                    </a:lnTo>
                  </a:path>
                </a:pathLst>
              </a:custGeom>
              <a:solidFill>
                <a:srgbClr val="FFB4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60" name="Freeform 1031"/>
              <p:cNvSpPr>
                <a:spLocks/>
              </p:cNvSpPr>
              <p:nvPr/>
            </p:nvSpPr>
            <p:spPr bwMode="auto">
              <a:xfrm>
                <a:off x="1062" y="2340"/>
                <a:ext cx="312" cy="349"/>
              </a:xfrm>
              <a:custGeom>
                <a:avLst/>
                <a:gdLst>
                  <a:gd name="T0" fmla="*/ 102 w 312"/>
                  <a:gd name="T1" fmla="*/ 13 h 349"/>
                  <a:gd name="T2" fmla="*/ 66 w 312"/>
                  <a:gd name="T3" fmla="*/ 0 h 349"/>
                  <a:gd name="T4" fmla="*/ 17 w 312"/>
                  <a:gd name="T5" fmla="*/ 0 h 349"/>
                  <a:gd name="T6" fmla="*/ 0 w 312"/>
                  <a:gd name="T7" fmla="*/ 17 h 349"/>
                  <a:gd name="T8" fmla="*/ 5 w 312"/>
                  <a:gd name="T9" fmla="*/ 46 h 349"/>
                  <a:gd name="T10" fmla="*/ 49 w 312"/>
                  <a:gd name="T11" fmla="*/ 72 h 349"/>
                  <a:gd name="T12" fmla="*/ 136 w 312"/>
                  <a:gd name="T13" fmla="*/ 99 h 349"/>
                  <a:gd name="T14" fmla="*/ 237 w 312"/>
                  <a:gd name="T15" fmla="*/ 154 h 349"/>
                  <a:gd name="T16" fmla="*/ 252 w 312"/>
                  <a:gd name="T17" fmla="*/ 176 h 349"/>
                  <a:gd name="T18" fmla="*/ 244 w 312"/>
                  <a:gd name="T19" fmla="*/ 187 h 349"/>
                  <a:gd name="T20" fmla="*/ 168 w 312"/>
                  <a:gd name="T21" fmla="*/ 224 h 349"/>
                  <a:gd name="T22" fmla="*/ 78 w 312"/>
                  <a:gd name="T23" fmla="*/ 265 h 349"/>
                  <a:gd name="T24" fmla="*/ 56 w 312"/>
                  <a:gd name="T25" fmla="*/ 283 h 349"/>
                  <a:gd name="T26" fmla="*/ 56 w 312"/>
                  <a:gd name="T27" fmla="*/ 303 h 349"/>
                  <a:gd name="T28" fmla="*/ 127 w 312"/>
                  <a:gd name="T29" fmla="*/ 323 h 349"/>
                  <a:gd name="T30" fmla="*/ 232 w 312"/>
                  <a:gd name="T31" fmla="*/ 348 h 349"/>
                  <a:gd name="T32" fmla="*/ 268 w 312"/>
                  <a:gd name="T33" fmla="*/ 348 h 349"/>
                  <a:gd name="T34" fmla="*/ 311 w 312"/>
                  <a:gd name="T35" fmla="*/ 330 h 349"/>
                  <a:gd name="T36" fmla="*/ 311 w 312"/>
                  <a:gd name="T37" fmla="*/ 318 h 349"/>
                  <a:gd name="T38" fmla="*/ 279 w 312"/>
                  <a:gd name="T39" fmla="*/ 312 h 349"/>
                  <a:gd name="T40" fmla="*/ 145 w 312"/>
                  <a:gd name="T41" fmla="*/ 303 h 349"/>
                  <a:gd name="T42" fmla="*/ 93 w 312"/>
                  <a:gd name="T43" fmla="*/ 294 h 349"/>
                  <a:gd name="T44" fmla="*/ 88 w 312"/>
                  <a:gd name="T45" fmla="*/ 281 h 349"/>
                  <a:gd name="T46" fmla="*/ 175 w 312"/>
                  <a:gd name="T47" fmla="*/ 243 h 349"/>
                  <a:gd name="T48" fmla="*/ 270 w 312"/>
                  <a:gd name="T49" fmla="*/ 204 h 349"/>
                  <a:gd name="T50" fmla="*/ 293 w 312"/>
                  <a:gd name="T51" fmla="*/ 190 h 349"/>
                  <a:gd name="T52" fmla="*/ 301 w 312"/>
                  <a:gd name="T53" fmla="*/ 171 h 349"/>
                  <a:gd name="T54" fmla="*/ 293 w 312"/>
                  <a:gd name="T55" fmla="*/ 144 h 349"/>
                  <a:gd name="T56" fmla="*/ 264 w 312"/>
                  <a:gd name="T57" fmla="*/ 124 h 349"/>
                  <a:gd name="T58" fmla="*/ 168 w 312"/>
                  <a:gd name="T59" fmla="*/ 56 h 349"/>
                  <a:gd name="T60" fmla="*/ 102 w 312"/>
                  <a:gd name="T61" fmla="*/ 13 h 3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2"/>
                  <a:gd name="T94" fmla="*/ 0 h 349"/>
                  <a:gd name="T95" fmla="*/ 312 w 312"/>
                  <a:gd name="T96" fmla="*/ 349 h 3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2" h="349">
                    <a:moveTo>
                      <a:pt x="102" y="13"/>
                    </a:moveTo>
                    <a:lnTo>
                      <a:pt x="66" y="0"/>
                    </a:lnTo>
                    <a:lnTo>
                      <a:pt x="17" y="0"/>
                    </a:lnTo>
                    <a:lnTo>
                      <a:pt x="0" y="17"/>
                    </a:lnTo>
                    <a:lnTo>
                      <a:pt x="5" y="46"/>
                    </a:lnTo>
                    <a:lnTo>
                      <a:pt x="49" y="72"/>
                    </a:lnTo>
                    <a:lnTo>
                      <a:pt x="136" y="99"/>
                    </a:lnTo>
                    <a:lnTo>
                      <a:pt x="237" y="154"/>
                    </a:lnTo>
                    <a:lnTo>
                      <a:pt x="252" y="176"/>
                    </a:lnTo>
                    <a:lnTo>
                      <a:pt x="244" y="187"/>
                    </a:lnTo>
                    <a:lnTo>
                      <a:pt x="168" y="224"/>
                    </a:lnTo>
                    <a:lnTo>
                      <a:pt x="78" y="265"/>
                    </a:lnTo>
                    <a:lnTo>
                      <a:pt x="56" y="283"/>
                    </a:lnTo>
                    <a:lnTo>
                      <a:pt x="56" y="303"/>
                    </a:lnTo>
                    <a:lnTo>
                      <a:pt x="127" y="323"/>
                    </a:lnTo>
                    <a:lnTo>
                      <a:pt x="232" y="348"/>
                    </a:lnTo>
                    <a:lnTo>
                      <a:pt x="268" y="348"/>
                    </a:lnTo>
                    <a:lnTo>
                      <a:pt x="311" y="330"/>
                    </a:lnTo>
                    <a:lnTo>
                      <a:pt x="311" y="318"/>
                    </a:lnTo>
                    <a:lnTo>
                      <a:pt x="279" y="312"/>
                    </a:lnTo>
                    <a:lnTo>
                      <a:pt x="145" y="303"/>
                    </a:lnTo>
                    <a:lnTo>
                      <a:pt x="93" y="294"/>
                    </a:lnTo>
                    <a:lnTo>
                      <a:pt x="88" y="281"/>
                    </a:lnTo>
                    <a:lnTo>
                      <a:pt x="175" y="243"/>
                    </a:lnTo>
                    <a:lnTo>
                      <a:pt x="270" y="204"/>
                    </a:lnTo>
                    <a:lnTo>
                      <a:pt x="293" y="190"/>
                    </a:lnTo>
                    <a:lnTo>
                      <a:pt x="301" y="171"/>
                    </a:lnTo>
                    <a:lnTo>
                      <a:pt x="293" y="144"/>
                    </a:lnTo>
                    <a:lnTo>
                      <a:pt x="264" y="124"/>
                    </a:lnTo>
                    <a:lnTo>
                      <a:pt x="168" y="56"/>
                    </a:lnTo>
                    <a:lnTo>
                      <a:pt x="102" y="13"/>
                    </a:lnTo>
                  </a:path>
                </a:pathLst>
              </a:custGeom>
              <a:solidFill>
                <a:srgbClr val="FFB4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61" name="Freeform 1032"/>
              <p:cNvSpPr>
                <a:spLocks/>
              </p:cNvSpPr>
              <p:nvPr/>
            </p:nvSpPr>
            <p:spPr bwMode="auto">
              <a:xfrm>
                <a:off x="663" y="2322"/>
                <a:ext cx="384" cy="371"/>
              </a:xfrm>
              <a:custGeom>
                <a:avLst/>
                <a:gdLst>
                  <a:gd name="T0" fmla="*/ 206 w 384"/>
                  <a:gd name="T1" fmla="*/ 48 h 371"/>
                  <a:gd name="T2" fmla="*/ 266 w 384"/>
                  <a:gd name="T3" fmla="*/ 16 h 371"/>
                  <a:gd name="T4" fmla="*/ 324 w 384"/>
                  <a:gd name="T5" fmla="*/ 0 h 371"/>
                  <a:gd name="T6" fmla="*/ 360 w 384"/>
                  <a:gd name="T7" fmla="*/ 0 h 371"/>
                  <a:gd name="T8" fmla="*/ 383 w 384"/>
                  <a:gd name="T9" fmla="*/ 16 h 371"/>
                  <a:gd name="T10" fmla="*/ 383 w 384"/>
                  <a:gd name="T11" fmla="*/ 33 h 371"/>
                  <a:gd name="T12" fmla="*/ 369 w 384"/>
                  <a:gd name="T13" fmla="*/ 53 h 371"/>
                  <a:gd name="T14" fmla="*/ 330 w 384"/>
                  <a:gd name="T15" fmla="*/ 64 h 371"/>
                  <a:gd name="T16" fmla="*/ 250 w 384"/>
                  <a:gd name="T17" fmla="*/ 90 h 371"/>
                  <a:gd name="T18" fmla="*/ 203 w 384"/>
                  <a:gd name="T19" fmla="*/ 122 h 371"/>
                  <a:gd name="T20" fmla="*/ 171 w 384"/>
                  <a:gd name="T21" fmla="*/ 163 h 371"/>
                  <a:gd name="T22" fmla="*/ 164 w 384"/>
                  <a:gd name="T23" fmla="*/ 184 h 371"/>
                  <a:gd name="T24" fmla="*/ 206 w 384"/>
                  <a:gd name="T25" fmla="*/ 214 h 371"/>
                  <a:gd name="T26" fmla="*/ 250 w 384"/>
                  <a:gd name="T27" fmla="*/ 253 h 371"/>
                  <a:gd name="T28" fmla="*/ 282 w 384"/>
                  <a:gd name="T29" fmla="*/ 292 h 371"/>
                  <a:gd name="T30" fmla="*/ 290 w 384"/>
                  <a:gd name="T31" fmla="*/ 315 h 371"/>
                  <a:gd name="T32" fmla="*/ 290 w 384"/>
                  <a:gd name="T33" fmla="*/ 329 h 371"/>
                  <a:gd name="T34" fmla="*/ 269 w 384"/>
                  <a:gd name="T35" fmla="*/ 337 h 371"/>
                  <a:gd name="T36" fmla="*/ 203 w 384"/>
                  <a:gd name="T37" fmla="*/ 340 h 371"/>
                  <a:gd name="T38" fmla="*/ 102 w 384"/>
                  <a:gd name="T39" fmla="*/ 353 h 371"/>
                  <a:gd name="T40" fmla="*/ 84 w 384"/>
                  <a:gd name="T41" fmla="*/ 366 h 371"/>
                  <a:gd name="T42" fmla="*/ 69 w 384"/>
                  <a:gd name="T43" fmla="*/ 370 h 371"/>
                  <a:gd name="T44" fmla="*/ 0 w 384"/>
                  <a:gd name="T45" fmla="*/ 353 h 371"/>
                  <a:gd name="T46" fmla="*/ 0 w 384"/>
                  <a:gd name="T47" fmla="*/ 340 h 371"/>
                  <a:gd name="T48" fmla="*/ 30 w 384"/>
                  <a:gd name="T49" fmla="*/ 329 h 371"/>
                  <a:gd name="T50" fmla="*/ 156 w 384"/>
                  <a:gd name="T51" fmla="*/ 315 h 371"/>
                  <a:gd name="T52" fmla="*/ 221 w 384"/>
                  <a:gd name="T53" fmla="*/ 320 h 371"/>
                  <a:gd name="T54" fmla="*/ 254 w 384"/>
                  <a:gd name="T55" fmla="*/ 320 h 371"/>
                  <a:gd name="T56" fmla="*/ 261 w 384"/>
                  <a:gd name="T57" fmla="*/ 313 h 371"/>
                  <a:gd name="T58" fmla="*/ 235 w 384"/>
                  <a:gd name="T59" fmla="*/ 277 h 371"/>
                  <a:gd name="T60" fmla="*/ 181 w 384"/>
                  <a:gd name="T61" fmla="*/ 232 h 371"/>
                  <a:gd name="T62" fmla="*/ 139 w 384"/>
                  <a:gd name="T63" fmla="*/ 200 h 371"/>
                  <a:gd name="T64" fmla="*/ 124 w 384"/>
                  <a:gd name="T65" fmla="*/ 180 h 371"/>
                  <a:gd name="T66" fmla="*/ 124 w 384"/>
                  <a:gd name="T67" fmla="*/ 152 h 371"/>
                  <a:gd name="T68" fmla="*/ 150 w 384"/>
                  <a:gd name="T69" fmla="*/ 106 h 371"/>
                  <a:gd name="T70" fmla="*/ 174 w 384"/>
                  <a:gd name="T71" fmla="*/ 76 h 371"/>
                  <a:gd name="T72" fmla="*/ 206 w 384"/>
                  <a:gd name="T73" fmla="*/ 48 h 3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4"/>
                  <a:gd name="T112" fmla="*/ 0 h 371"/>
                  <a:gd name="T113" fmla="*/ 384 w 384"/>
                  <a:gd name="T114" fmla="*/ 371 h 3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4" h="371">
                    <a:moveTo>
                      <a:pt x="206" y="48"/>
                    </a:moveTo>
                    <a:lnTo>
                      <a:pt x="266" y="16"/>
                    </a:lnTo>
                    <a:lnTo>
                      <a:pt x="324" y="0"/>
                    </a:lnTo>
                    <a:lnTo>
                      <a:pt x="360" y="0"/>
                    </a:lnTo>
                    <a:lnTo>
                      <a:pt x="383" y="16"/>
                    </a:lnTo>
                    <a:lnTo>
                      <a:pt x="383" y="33"/>
                    </a:lnTo>
                    <a:lnTo>
                      <a:pt x="369" y="53"/>
                    </a:lnTo>
                    <a:lnTo>
                      <a:pt x="330" y="64"/>
                    </a:lnTo>
                    <a:lnTo>
                      <a:pt x="250" y="90"/>
                    </a:lnTo>
                    <a:lnTo>
                      <a:pt x="203" y="122"/>
                    </a:lnTo>
                    <a:lnTo>
                      <a:pt x="171" y="163"/>
                    </a:lnTo>
                    <a:lnTo>
                      <a:pt x="164" y="184"/>
                    </a:lnTo>
                    <a:lnTo>
                      <a:pt x="206" y="214"/>
                    </a:lnTo>
                    <a:lnTo>
                      <a:pt x="250" y="253"/>
                    </a:lnTo>
                    <a:lnTo>
                      <a:pt x="282" y="292"/>
                    </a:lnTo>
                    <a:lnTo>
                      <a:pt x="290" y="315"/>
                    </a:lnTo>
                    <a:lnTo>
                      <a:pt x="290" y="329"/>
                    </a:lnTo>
                    <a:lnTo>
                      <a:pt x="269" y="337"/>
                    </a:lnTo>
                    <a:lnTo>
                      <a:pt x="203" y="340"/>
                    </a:lnTo>
                    <a:lnTo>
                      <a:pt x="102" y="353"/>
                    </a:lnTo>
                    <a:lnTo>
                      <a:pt x="84" y="366"/>
                    </a:lnTo>
                    <a:lnTo>
                      <a:pt x="69" y="370"/>
                    </a:lnTo>
                    <a:lnTo>
                      <a:pt x="0" y="353"/>
                    </a:lnTo>
                    <a:lnTo>
                      <a:pt x="0" y="340"/>
                    </a:lnTo>
                    <a:lnTo>
                      <a:pt x="30" y="329"/>
                    </a:lnTo>
                    <a:lnTo>
                      <a:pt x="156" y="315"/>
                    </a:lnTo>
                    <a:lnTo>
                      <a:pt x="221" y="320"/>
                    </a:lnTo>
                    <a:lnTo>
                      <a:pt x="254" y="320"/>
                    </a:lnTo>
                    <a:lnTo>
                      <a:pt x="261" y="313"/>
                    </a:lnTo>
                    <a:lnTo>
                      <a:pt x="235" y="277"/>
                    </a:lnTo>
                    <a:lnTo>
                      <a:pt x="181" y="232"/>
                    </a:lnTo>
                    <a:lnTo>
                      <a:pt x="139" y="200"/>
                    </a:lnTo>
                    <a:lnTo>
                      <a:pt x="124" y="180"/>
                    </a:lnTo>
                    <a:lnTo>
                      <a:pt x="124" y="152"/>
                    </a:lnTo>
                    <a:lnTo>
                      <a:pt x="150" y="106"/>
                    </a:lnTo>
                    <a:lnTo>
                      <a:pt x="174" y="76"/>
                    </a:lnTo>
                    <a:lnTo>
                      <a:pt x="206" y="48"/>
                    </a:lnTo>
                  </a:path>
                </a:pathLst>
              </a:custGeom>
              <a:solidFill>
                <a:srgbClr val="FFB4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62" name="Freeform 1033"/>
              <p:cNvSpPr>
                <a:spLocks/>
              </p:cNvSpPr>
              <p:nvPr/>
            </p:nvSpPr>
            <p:spPr bwMode="auto">
              <a:xfrm>
                <a:off x="459" y="2029"/>
                <a:ext cx="517" cy="272"/>
              </a:xfrm>
              <a:custGeom>
                <a:avLst/>
                <a:gdLst>
                  <a:gd name="T0" fmla="*/ 307 w 517"/>
                  <a:gd name="T1" fmla="*/ 271 h 272"/>
                  <a:gd name="T2" fmla="*/ 339 w 517"/>
                  <a:gd name="T3" fmla="*/ 268 h 272"/>
                  <a:gd name="T4" fmla="*/ 350 w 517"/>
                  <a:gd name="T5" fmla="*/ 252 h 272"/>
                  <a:gd name="T6" fmla="*/ 357 w 517"/>
                  <a:gd name="T7" fmla="*/ 197 h 272"/>
                  <a:gd name="T8" fmla="*/ 405 w 517"/>
                  <a:gd name="T9" fmla="*/ 133 h 272"/>
                  <a:gd name="T10" fmla="*/ 456 w 517"/>
                  <a:gd name="T11" fmla="*/ 103 h 272"/>
                  <a:gd name="T12" fmla="*/ 516 w 517"/>
                  <a:gd name="T13" fmla="*/ 72 h 272"/>
                  <a:gd name="T14" fmla="*/ 509 w 517"/>
                  <a:gd name="T15" fmla="*/ 50 h 272"/>
                  <a:gd name="T16" fmla="*/ 473 w 517"/>
                  <a:gd name="T17" fmla="*/ 40 h 272"/>
                  <a:gd name="T18" fmla="*/ 431 w 517"/>
                  <a:gd name="T19" fmla="*/ 50 h 272"/>
                  <a:gd name="T20" fmla="*/ 383 w 517"/>
                  <a:gd name="T21" fmla="*/ 82 h 272"/>
                  <a:gd name="T22" fmla="*/ 338 w 517"/>
                  <a:gd name="T23" fmla="*/ 150 h 272"/>
                  <a:gd name="T24" fmla="*/ 318 w 517"/>
                  <a:gd name="T25" fmla="*/ 203 h 272"/>
                  <a:gd name="T26" fmla="*/ 306 w 517"/>
                  <a:gd name="T27" fmla="*/ 230 h 272"/>
                  <a:gd name="T28" fmla="*/ 270 w 517"/>
                  <a:gd name="T29" fmla="*/ 221 h 272"/>
                  <a:gd name="T30" fmla="*/ 227 w 517"/>
                  <a:gd name="T31" fmla="*/ 174 h 272"/>
                  <a:gd name="T32" fmla="*/ 194 w 517"/>
                  <a:gd name="T33" fmla="*/ 112 h 272"/>
                  <a:gd name="T34" fmla="*/ 200 w 517"/>
                  <a:gd name="T35" fmla="*/ 83 h 272"/>
                  <a:gd name="T36" fmla="*/ 219 w 517"/>
                  <a:gd name="T37" fmla="*/ 55 h 272"/>
                  <a:gd name="T38" fmla="*/ 227 w 517"/>
                  <a:gd name="T39" fmla="*/ 32 h 272"/>
                  <a:gd name="T40" fmla="*/ 143 w 517"/>
                  <a:gd name="T41" fmla="*/ 30 h 272"/>
                  <a:gd name="T42" fmla="*/ 60 w 517"/>
                  <a:gd name="T43" fmla="*/ 20 h 272"/>
                  <a:gd name="T44" fmla="*/ 20 w 517"/>
                  <a:gd name="T45" fmla="*/ 0 h 272"/>
                  <a:gd name="T46" fmla="*/ 0 w 517"/>
                  <a:gd name="T47" fmla="*/ 9 h 272"/>
                  <a:gd name="T48" fmla="*/ 30 w 517"/>
                  <a:gd name="T49" fmla="*/ 50 h 272"/>
                  <a:gd name="T50" fmla="*/ 96 w 517"/>
                  <a:gd name="T51" fmla="*/ 55 h 272"/>
                  <a:gd name="T52" fmla="*/ 168 w 517"/>
                  <a:gd name="T53" fmla="*/ 59 h 272"/>
                  <a:gd name="T54" fmla="*/ 171 w 517"/>
                  <a:gd name="T55" fmla="*/ 94 h 272"/>
                  <a:gd name="T56" fmla="*/ 176 w 517"/>
                  <a:gd name="T57" fmla="*/ 135 h 272"/>
                  <a:gd name="T58" fmla="*/ 201 w 517"/>
                  <a:gd name="T59" fmla="*/ 181 h 272"/>
                  <a:gd name="T60" fmla="*/ 230 w 517"/>
                  <a:gd name="T61" fmla="*/ 229 h 272"/>
                  <a:gd name="T62" fmla="*/ 277 w 517"/>
                  <a:gd name="T63" fmla="*/ 258 h 272"/>
                  <a:gd name="T64" fmla="*/ 307 w 517"/>
                  <a:gd name="T65" fmla="*/ 271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7"/>
                  <a:gd name="T100" fmla="*/ 0 h 272"/>
                  <a:gd name="T101" fmla="*/ 517 w 517"/>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7" h="272">
                    <a:moveTo>
                      <a:pt x="307" y="271"/>
                    </a:moveTo>
                    <a:lnTo>
                      <a:pt x="339" y="268"/>
                    </a:lnTo>
                    <a:lnTo>
                      <a:pt x="350" y="252"/>
                    </a:lnTo>
                    <a:lnTo>
                      <a:pt x="357" y="197"/>
                    </a:lnTo>
                    <a:lnTo>
                      <a:pt x="405" y="133"/>
                    </a:lnTo>
                    <a:lnTo>
                      <a:pt x="456" y="103"/>
                    </a:lnTo>
                    <a:lnTo>
                      <a:pt x="516" y="72"/>
                    </a:lnTo>
                    <a:lnTo>
                      <a:pt x="509" y="50"/>
                    </a:lnTo>
                    <a:lnTo>
                      <a:pt x="473" y="40"/>
                    </a:lnTo>
                    <a:lnTo>
                      <a:pt x="431" y="50"/>
                    </a:lnTo>
                    <a:lnTo>
                      <a:pt x="383" y="82"/>
                    </a:lnTo>
                    <a:lnTo>
                      <a:pt x="338" y="150"/>
                    </a:lnTo>
                    <a:lnTo>
                      <a:pt x="318" y="203"/>
                    </a:lnTo>
                    <a:lnTo>
                      <a:pt x="306" y="230"/>
                    </a:lnTo>
                    <a:lnTo>
                      <a:pt x="270" y="221"/>
                    </a:lnTo>
                    <a:lnTo>
                      <a:pt x="227" y="174"/>
                    </a:lnTo>
                    <a:lnTo>
                      <a:pt x="194" y="112"/>
                    </a:lnTo>
                    <a:lnTo>
                      <a:pt x="200" y="83"/>
                    </a:lnTo>
                    <a:lnTo>
                      <a:pt x="219" y="55"/>
                    </a:lnTo>
                    <a:lnTo>
                      <a:pt x="227" y="32"/>
                    </a:lnTo>
                    <a:lnTo>
                      <a:pt x="143" y="30"/>
                    </a:lnTo>
                    <a:lnTo>
                      <a:pt x="60" y="20"/>
                    </a:lnTo>
                    <a:lnTo>
                      <a:pt x="20" y="0"/>
                    </a:lnTo>
                    <a:lnTo>
                      <a:pt x="0" y="9"/>
                    </a:lnTo>
                    <a:lnTo>
                      <a:pt x="30" y="50"/>
                    </a:lnTo>
                    <a:lnTo>
                      <a:pt x="96" y="55"/>
                    </a:lnTo>
                    <a:lnTo>
                      <a:pt x="168" y="59"/>
                    </a:lnTo>
                    <a:lnTo>
                      <a:pt x="171" y="94"/>
                    </a:lnTo>
                    <a:lnTo>
                      <a:pt x="176" y="135"/>
                    </a:lnTo>
                    <a:lnTo>
                      <a:pt x="201" y="181"/>
                    </a:lnTo>
                    <a:lnTo>
                      <a:pt x="230" y="229"/>
                    </a:lnTo>
                    <a:lnTo>
                      <a:pt x="277" y="258"/>
                    </a:lnTo>
                    <a:lnTo>
                      <a:pt x="307" y="271"/>
                    </a:lnTo>
                  </a:path>
                </a:pathLst>
              </a:custGeom>
              <a:solidFill>
                <a:srgbClr val="FFB4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63" name="Freeform 1034"/>
              <p:cNvSpPr>
                <a:spLocks/>
              </p:cNvSpPr>
              <p:nvPr/>
            </p:nvSpPr>
            <p:spPr bwMode="auto">
              <a:xfrm>
                <a:off x="1232" y="1695"/>
                <a:ext cx="382" cy="372"/>
              </a:xfrm>
              <a:custGeom>
                <a:avLst/>
                <a:gdLst>
                  <a:gd name="T0" fmla="*/ 0 w 382"/>
                  <a:gd name="T1" fmla="*/ 366 h 372"/>
                  <a:gd name="T2" fmla="*/ 0 w 382"/>
                  <a:gd name="T3" fmla="*/ 341 h 372"/>
                  <a:gd name="T4" fmla="*/ 20 w 382"/>
                  <a:gd name="T5" fmla="*/ 322 h 372"/>
                  <a:gd name="T6" fmla="*/ 124 w 382"/>
                  <a:gd name="T7" fmla="*/ 301 h 372"/>
                  <a:gd name="T8" fmla="*/ 252 w 382"/>
                  <a:gd name="T9" fmla="*/ 281 h 372"/>
                  <a:gd name="T10" fmla="*/ 327 w 382"/>
                  <a:gd name="T11" fmla="*/ 272 h 372"/>
                  <a:gd name="T12" fmla="*/ 335 w 382"/>
                  <a:gd name="T13" fmla="*/ 262 h 372"/>
                  <a:gd name="T14" fmla="*/ 299 w 382"/>
                  <a:gd name="T15" fmla="*/ 234 h 372"/>
                  <a:gd name="T16" fmla="*/ 230 w 382"/>
                  <a:gd name="T17" fmla="*/ 192 h 372"/>
                  <a:gd name="T18" fmla="*/ 158 w 382"/>
                  <a:gd name="T19" fmla="*/ 159 h 372"/>
                  <a:gd name="T20" fmla="*/ 103 w 382"/>
                  <a:gd name="T21" fmla="*/ 142 h 372"/>
                  <a:gd name="T22" fmla="*/ 71 w 382"/>
                  <a:gd name="T23" fmla="*/ 123 h 372"/>
                  <a:gd name="T24" fmla="*/ 69 w 382"/>
                  <a:gd name="T25" fmla="*/ 108 h 372"/>
                  <a:gd name="T26" fmla="*/ 88 w 382"/>
                  <a:gd name="T27" fmla="*/ 95 h 372"/>
                  <a:gd name="T28" fmla="*/ 133 w 382"/>
                  <a:gd name="T29" fmla="*/ 90 h 372"/>
                  <a:gd name="T30" fmla="*/ 190 w 382"/>
                  <a:gd name="T31" fmla="*/ 66 h 372"/>
                  <a:gd name="T32" fmla="*/ 196 w 382"/>
                  <a:gd name="T33" fmla="*/ 44 h 372"/>
                  <a:gd name="T34" fmla="*/ 196 w 382"/>
                  <a:gd name="T35" fmla="*/ 11 h 372"/>
                  <a:gd name="T36" fmla="*/ 190 w 382"/>
                  <a:gd name="T37" fmla="*/ 0 h 372"/>
                  <a:gd name="T38" fmla="*/ 212 w 382"/>
                  <a:gd name="T39" fmla="*/ 1 h 372"/>
                  <a:gd name="T40" fmla="*/ 241 w 382"/>
                  <a:gd name="T41" fmla="*/ 29 h 372"/>
                  <a:gd name="T42" fmla="*/ 252 w 382"/>
                  <a:gd name="T43" fmla="*/ 60 h 372"/>
                  <a:gd name="T44" fmla="*/ 220 w 382"/>
                  <a:gd name="T45" fmla="*/ 81 h 372"/>
                  <a:gd name="T46" fmla="*/ 190 w 382"/>
                  <a:gd name="T47" fmla="*/ 87 h 372"/>
                  <a:gd name="T48" fmla="*/ 135 w 382"/>
                  <a:gd name="T49" fmla="*/ 103 h 372"/>
                  <a:gd name="T50" fmla="*/ 124 w 382"/>
                  <a:gd name="T51" fmla="*/ 112 h 372"/>
                  <a:gd name="T52" fmla="*/ 133 w 382"/>
                  <a:gd name="T53" fmla="*/ 123 h 372"/>
                  <a:gd name="T54" fmla="*/ 183 w 382"/>
                  <a:gd name="T55" fmla="*/ 147 h 372"/>
                  <a:gd name="T56" fmla="*/ 237 w 382"/>
                  <a:gd name="T57" fmla="*/ 160 h 372"/>
                  <a:gd name="T58" fmla="*/ 307 w 382"/>
                  <a:gd name="T59" fmla="*/ 196 h 372"/>
                  <a:gd name="T60" fmla="*/ 356 w 382"/>
                  <a:gd name="T61" fmla="*/ 239 h 372"/>
                  <a:gd name="T62" fmla="*/ 381 w 382"/>
                  <a:gd name="T63" fmla="*/ 272 h 372"/>
                  <a:gd name="T64" fmla="*/ 371 w 382"/>
                  <a:gd name="T65" fmla="*/ 281 h 372"/>
                  <a:gd name="T66" fmla="*/ 356 w 382"/>
                  <a:gd name="T67" fmla="*/ 289 h 372"/>
                  <a:gd name="T68" fmla="*/ 294 w 382"/>
                  <a:gd name="T69" fmla="*/ 304 h 372"/>
                  <a:gd name="T70" fmla="*/ 172 w 382"/>
                  <a:gd name="T71" fmla="*/ 327 h 372"/>
                  <a:gd name="T72" fmla="*/ 96 w 382"/>
                  <a:gd name="T73" fmla="*/ 347 h 372"/>
                  <a:gd name="T74" fmla="*/ 46 w 382"/>
                  <a:gd name="T75" fmla="*/ 364 h 372"/>
                  <a:gd name="T76" fmla="*/ 15 w 382"/>
                  <a:gd name="T77" fmla="*/ 371 h 372"/>
                  <a:gd name="T78" fmla="*/ 0 w 382"/>
                  <a:gd name="T79" fmla="*/ 366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2"/>
                  <a:gd name="T121" fmla="*/ 0 h 372"/>
                  <a:gd name="T122" fmla="*/ 382 w 38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2" h="372">
                    <a:moveTo>
                      <a:pt x="0" y="366"/>
                    </a:moveTo>
                    <a:lnTo>
                      <a:pt x="0" y="341"/>
                    </a:lnTo>
                    <a:lnTo>
                      <a:pt x="20" y="322"/>
                    </a:lnTo>
                    <a:lnTo>
                      <a:pt x="124" y="301"/>
                    </a:lnTo>
                    <a:lnTo>
                      <a:pt x="252" y="281"/>
                    </a:lnTo>
                    <a:lnTo>
                      <a:pt x="327" y="272"/>
                    </a:lnTo>
                    <a:lnTo>
                      <a:pt x="335" y="262"/>
                    </a:lnTo>
                    <a:lnTo>
                      <a:pt x="299" y="234"/>
                    </a:lnTo>
                    <a:lnTo>
                      <a:pt x="230" y="192"/>
                    </a:lnTo>
                    <a:lnTo>
                      <a:pt x="158" y="159"/>
                    </a:lnTo>
                    <a:lnTo>
                      <a:pt x="103" y="142"/>
                    </a:lnTo>
                    <a:lnTo>
                      <a:pt x="71" y="123"/>
                    </a:lnTo>
                    <a:lnTo>
                      <a:pt x="69" y="108"/>
                    </a:lnTo>
                    <a:lnTo>
                      <a:pt x="88" y="95"/>
                    </a:lnTo>
                    <a:lnTo>
                      <a:pt x="133" y="90"/>
                    </a:lnTo>
                    <a:lnTo>
                      <a:pt x="190" y="66"/>
                    </a:lnTo>
                    <a:lnTo>
                      <a:pt x="196" y="44"/>
                    </a:lnTo>
                    <a:lnTo>
                      <a:pt x="196" y="11"/>
                    </a:lnTo>
                    <a:lnTo>
                      <a:pt x="190" y="0"/>
                    </a:lnTo>
                    <a:lnTo>
                      <a:pt x="212" y="1"/>
                    </a:lnTo>
                    <a:lnTo>
                      <a:pt x="241" y="29"/>
                    </a:lnTo>
                    <a:lnTo>
                      <a:pt x="252" y="60"/>
                    </a:lnTo>
                    <a:lnTo>
                      <a:pt x="220" y="81"/>
                    </a:lnTo>
                    <a:lnTo>
                      <a:pt x="190" y="87"/>
                    </a:lnTo>
                    <a:lnTo>
                      <a:pt x="135" y="103"/>
                    </a:lnTo>
                    <a:lnTo>
                      <a:pt x="124" y="112"/>
                    </a:lnTo>
                    <a:lnTo>
                      <a:pt x="133" y="123"/>
                    </a:lnTo>
                    <a:lnTo>
                      <a:pt x="183" y="147"/>
                    </a:lnTo>
                    <a:lnTo>
                      <a:pt x="237" y="160"/>
                    </a:lnTo>
                    <a:lnTo>
                      <a:pt x="307" y="196"/>
                    </a:lnTo>
                    <a:lnTo>
                      <a:pt x="356" y="239"/>
                    </a:lnTo>
                    <a:lnTo>
                      <a:pt x="381" y="272"/>
                    </a:lnTo>
                    <a:lnTo>
                      <a:pt x="371" y="281"/>
                    </a:lnTo>
                    <a:lnTo>
                      <a:pt x="356" y="289"/>
                    </a:lnTo>
                    <a:lnTo>
                      <a:pt x="294" y="304"/>
                    </a:lnTo>
                    <a:lnTo>
                      <a:pt x="172" y="327"/>
                    </a:lnTo>
                    <a:lnTo>
                      <a:pt x="96" y="347"/>
                    </a:lnTo>
                    <a:lnTo>
                      <a:pt x="46" y="364"/>
                    </a:lnTo>
                    <a:lnTo>
                      <a:pt x="15" y="371"/>
                    </a:lnTo>
                    <a:lnTo>
                      <a:pt x="0" y="366"/>
                    </a:lnTo>
                  </a:path>
                </a:pathLst>
              </a:custGeom>
              <a:solidFill>
                <a:srgbClr val="FFB4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64" name="Freeform 1035"/>
              <p:cNvSpPr>
                <a:spLocks/>
              </p:cNvSpPr>
              <p:nvPr/>
            </p:nvSpPr>
            <p:spPr bwMode="auto">
              <a:xfrm>
                <a:off x="856" y="1750"/>
                <a:ext cx="297" cy="266"/>
              </a:xfrm>
              <a:custGeom>
                <a:avLst/>
                <a:gdLst>
                  <a:gd name="T0" fmla="*/ 58 w 297"/>
                  <a:gd name="T1" fmla="*/ 213 h 266"/>
                  <a:gd name="T2" fmla="*/ 91 w 297"/>
                  <a:gd name="T3" fmla="*/ 236 h 266"/>
                  <a:gd name="T4" fmla="*/ 148 w 297"/>
                  <a:gd name="T5" fmla="*/ 258 h 266"/>
                  <a:gd name="T6" fmla="*/ 195 w 297"/>
                  <a:gd name="T7" fmla="*/ 265 h 266"/>
                  <a:gd name="T8" fmla="*/ 230 w 297"/>
                  <a:gd name="T9" fmla="*/ 258 h 266"/>
                  <a:gd name="T10" fmla="*/ 275 w 297"/>
                  <a:gd name="T11" fmla="*/ 240 h 266"/>
                  <a:gd name="T12" fmla="*/ 289 w 297"/>
                  <a:gd name="T13" fmla="*/ 203 h 266"/>
                  <a:gd name="T14" fmla="*/ 296 w 297"/>
                  <a:gd name="T15" fmla="*/ 175 h 266"/>
                  <a:gd name="T16" fmla="*/ 280 w 297"/>
                  <a:gd name="T17" fmla="*/ 147 h 266"/>
                  <a:gd name="T18" fmla="*/ 257 w 297"/>
                  <a:gd name="T19" fmla="*/ 114 h 266"/>
                  <a:gd name="T20" fmla="*/ 233 w 297"/>
                  <a:gd name="T21" fmla="*/ 87 h 266"/>
                  <a:gd name="T22" fmla="*/ 230 w 297"/>
                  <a:gd name="T23" fmla="*/ 81 h 266"/>
                  <a:gd name="T24" fmla="*/ 240 w 297"/>
                  <a:gd name="T25" fmla="*/ 48 h 266"/>
                  <a:gd name="T26" fmla="*/ 275 w 297"/>
                  <a:gd name="T27" fmla="*/ 14 h 266"/>
                  <a:gd name="T28" fmla="*/ 278 w 297"/>
                  <a:gd name="T29" fmla="*/ 6 h 266"/>
                  <a:gd name="T30" fmla="*/ 261 w 297"/>
                  <a:gd name="T31" fmla="*/ 0 h 266"/>
                  <a:gd name="T32" fmla="*/ 240 w 297"/>
                  <a:gd name="T33" fmla="*/ 0 h 266"/>
                  <a:gd name="T34" fmla="*/ 218 w 297"/>
                  <a:gd name="T35" fmla="*/ 40 h 266"/>
                  <a:gd name="T36" fmla="*/ 208 w 297"/>
                  <a:gd name="T37" fmla="*/ 67 h 266"/>
                  <a:gd name="T38" fmla="*/ 179 w 297"/>
                  <a:gd name="T39" fmla="*/ 49 h 266"/>
                  <a:gd name="T40" fmla="*/ 154 w 297"/>
                  <a:gd name="T41" fmla="*/ 34 h 266"/>
                  <a:gd name="T42" fmla="*/ 105 w 297"/>
                  <a:gd name="T43" fmla="*/ 24 h 266"/>
                  <a:gd name="T44" fmla="*/ 69 w 297"/>
                  <a:gd name="T45" fmla="*/ 24 h 266"/>
                  <a:gd name="T46" fmla="*/ 13 w 297"/>
                  <a:gd name="T47" fmla="*/ 40 h 266"/>
                  <a:gd name="T48" fmla="*/ 0 w 297"/>
                  <a:gd name="T49" fmla="*/ 85 h 266"/>
                  <a:gd name="T50" fmla="*/ 12 w 297"/>
                  <a:gd name="T51" fmla="*/ 142 h 266"/>
                  <a:gd name="T52" fmla="*/ 34 w 297"/>
                  <a:gd name="T53" fmla="*/ 197 h 266"/>
                  <a:gd name="T54" fmla="*/ 58 w 297"/>
                  <a:gd name="T55" fmla="*/ 213 h 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266"/>
                  <a:gd name="T86" fmla="*/ 297 w 297"/>
                  <a:gd name="T87" fmla="*/ 266 h 2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266">
                    <a:moveTo>
                      <a:pt x="58" y="213"/>
                    </a:moveTo>
                    <a:lnTo>
                      <a:pt x="91" y="236"/>
                    </a:lnTo>
                    <a:lnTo>
                      <a:pt x="148" y="258"/>
                    </a:lnTo>
                    <a:lnTo>
                      <a:pt x="195" y="265"/>
                    </a:lnTo>
                    <a:lnTo>
                      <a:pt x="230" y="258"/>
                    </a:lnTo>
                    <a:lnTo>
                      <a:pt x="275" y="240"/>
                    </a:lnTo>
                    <a:lnTo>
                      <a:pt x="289" y="203"/>
                    </a:lnTo>
                    <a:lnTo>
                      <a:pt x="296" y="175"/>
                    </a:lnTo>
                    <a:lnTo>
                      <a:pt x="280" y="147"/>
                    </a:lnTo>
                    <a:lnTo>
                      <a:pt x="257" y="114"/>
                    </a:lnTo>
                    <a:lnTo>
                      <a:pt x="233" y="87"/>
                    </a:lnTo>
                    <a:lnTo>
                      <a:pt x="230" y="81"/>
                    </a:lnTo>
                    <a:lnTo>
                      <a:pt x="240" y="48"/>
                    </a:lnTo>
                    <a:lnTo>
                      <a:pt x="275" y="14"/>
                    </a:lnTo>
                    <a:lnTo>
                      <a:pt x="278" y="6"/>
                    </a:lnTo>
                    <a:lnTo>
                      <a:pt x="261" y="0"/>
                    </a:lnTo>
                    <a:lnTo>
                      <a:pt x="240" y="0"/>
                    </a:lnTo>
                    <a:lnTo>
                      <a:pt x="218" y="40"/>
                    </a:lnTo>
                    <a:lnTo>
                      <a:pt x="208" y="67"/>
                    </a:lnTo>
                    <a:lnTo>
                      <a:pt x="179" y="49"/>
                    </a:lnTo>
                    <a:lnTo>
                      <a:pt x="154" y="34"/>
                    </a:lnTo>
                    <a:lnTo>
                      <a:pt x="105" y="24"/>
                    </a:lnTo>
                    <a:lnTo>
                      <a:pt x="69" y="24"/>
                    </a:lnTo>
                    <a:lnTo>
                      <a:pt x="13" y="40"/>
                    </a:lnTo>
                    <a:lnTo>
                      <a:pt x="0" y="85"/>
                    </a:lnTo>
                    <a:lnTo>
                      <a:pt x="12" y="142"/>
                    </a:lnTo>
                    <a:lnTo>
                      <a:pt x="34" y="197"/>
                    </a:lnTo>
                    <a:lnTo>
                      <a:pt x="58" y="213"/>
                    </a:lnTo>
                  </a:path>
                </a:pathLst>
              </a:custGeom>
              <a:solidFill>
                <a:srgbClr val="FFB4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pic>
          <p:nvPicPr>
            <p:cNvPr id="52230" name="Picture 103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6" y="2189"/>
              <a:ext cx="37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1037"/>
            <p:cNvGrpSpPr>
              <a:grpSpLocks/>
            </p:cNvGrpSpPr>
            <p:nvPr/>
          </p:nvGrpSpPr>
          <p:grpSpPr bwMode="auto">
            <a:xfrm>
              <a:off x="4281" y="1584"/>
              <a:ext cx="201" cy="282"/>
              <a:chOff x="695" y="1188"/>
              <a:chExt cx="194" cy="231"/>
            </a:xfrm>
          </p:grpSpPr>
          <p:sp>
            <p:nvSpPr>
              <p:cNvPr id="52244" name="Freeform 1038"/>
              <p:cNvSpPr>
                <a:spLocks/>
              </p:cNvSpPr>
              <p:nvPr/>
            </p:nvSpPr>
            <p:spPr bwMode="auto">
              <a:xfrm>
                <a:off x="696" y="1188"/>
                <a:ext cx="28" cy="33"/>
              </a:xfrm>
              <a:custGeom>
                <a:avLst/>
                <a:gdLst>
                  <a:gd name="T0" fmla="*/ 0 w 28"/>
                  <a:gd name="T1" fmla="*/ 0 h 33"/>
                  <a:gd name="T2" fmla="*/ 27 w 28"/>
                  <a:gd name="T3" fmla="*/ 18 h 33"/>
                  <a:gd name="T4" fmla="*/ 24 w 28"/>
                  <a:gd name="T5" fmla="*/ 28 h 33"/>
                  <a:gd name="T6" fmla="*/ 18 w 28"/>
                  <a:gd name="T7" fmla="*/ 32 h 33"/>
                  <a:gd name="T8" fmla="*/ 0 w 28"/>
                  <a:gd name="T9" fmla="*/ 2 h 33"/>
                  <a:gd name="T10" fmla="*/ 0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0" y="0"/>
                    </a:moveTo>
                    <a:lnTo>
                      <a:pt x="27" y="18"/>
                    </a:lnTo>
                    <a:lnTo>
                      <a:pt x="24" y="28"/>
                    </a:lnTo>
                    <a:lnTo>
                      <a:pt x="18" y="32"/>
                    </a:lnTo>
                    <a:lnTo>
                      <a:pt x="0" y="2"/>
                    </a:lnTo>
                    <a:lnTo>
                      <a:pt x="0" y="0"/>
                    </a:lnTo>
                  </a:path>
                </a:pathLst>
              </a:custGeom>
              <a:solidFill>
                <a:srgbClr val="FFFFFF"/>
              </a:solidFill>
              <a:ln w="12700" cap="rnd">
                <a:solidFill>
                  <a:srgbClr val="000000"/>
                </a:solidFill>
                <a:round/>
                <a:headEnd/>
                <a:tailEnd/>
              </a:ln>
            </p:spPr>
            <p:txBody>
              <a:bodyPr/>
              <a:lstStyle/>
              <a:p>
                <a:endParaRPr lang="en-US"/>
              </a:p>
            </p:txBody>
          </p:sp>
          <p:sp>
            <p:nvSpPr>
              <p:cNvPr id="52245" name="Freeform 1039"/>
              <p:cNvSpPr>
                <a:spLocks/>
              </p:cNvSpPr>
              <p:nvPr/>
            </p:nvSpPr>
            <p:spPr bwMode="auto">
              <a:xfrm>
                <a:off x="805" y="1329"/>
                <a:ext cx="48" cy="46"/>
              </a:xfrm>
              <a:custGeom>
                <a:avLst/>
                <a:gdLst>
                  <a:gd name="T0" fmla="*/ 1 w 48"/>
                  <a:gd name="T1" fmla="*/ 42 h 46"/>
                  <a:gd name="T2" fmla="*/ 5 w 48"/>
                  <a:gd name="T3" fmla="*/ 45 h 46"/>
                  <a:gd name="T4" fmla="*/ 9 w 48"/>
                  <a:gd name="T5" fmla="*/ 45 h 46"/>
                  <a:gd name="T6" fmla="*/ 11 w 48"/>
                  <a:gd name="T7" fmla="*/ 43 h 46"/>
                  <a:gd name="T8" fmla="*/ 15 w 48"/>
                  <a:gd name="T9" fmla="*/ 43 h 46"/>
                  <a:gd name="T10" fmla="*/ 20 w 48"/>
                  <a:gd name="T11" fmla="*/ 40 h 46"/>
                  <a:gd name="T12" fmla="*/ 26 w 48"/>
                  <a:gd name="T13" fmla="*/ 37 h 46"/>
                  <a:gd name="T14" fmla="*/ 30 w 48"/>
                  <a:gd name="T15" fmla="*/ 34 h 46"/>
                  <a:gd name="T16" fmla="*/ 35 w 48"/>
                  <a:gd name="T17" fmla="*/ 29 h 46"/>
                  <a:gd name="T18" fmla="*/ 39 w 48"/>
                  <a:gd name="T19" fmla="*/ 24 h 46"/>
                  <a:gd name="T20" fmla="*/ 40 w 48"/>
                  <a:gd name="T21" fmla="*/ 20 h 46"/>
                  <a:gd name="T22" fmla="*/ 44 w 48"/>
                  <a:gd name="T23" fmla="*/ 15 h 46"/>
                  <a:gd name="T24" fmla="*/ 45 w 48"/>
                  <a:gd name="T25" fmla="*/ 13 h 46"/>
                  <a:gd name="T26" fmla="*/ 45 w 48"/>
                  <a:gd name="T27" fmla="*/ 10 h 46"/>
                  <a:gd name="T28" fmla="*/ 47 w 48"/>
                  <a:gd name="T29" fmla="*/ 5 h 46"/>
                  <a:gd name="T30" fmla="*/ 45 w 48"/>
                  <a:gd name="T31" fmla="*/ 3 h 46"/>
                  <a:gd name="T32" fmla="*/ 44 w 48"/>
                  <a:gd name="T33" fmla="*/ 0 h 46"/>
                  <a:gd name="T34" fmla="*/ 44 w 48"/>
                  <a:gd name="T35" fmla="*/ 3 h 46"/>
                  <a:gd name="T36" fmla="*/ 44 w 48"/>
                  <a:gd name="T37" fmla="*/ 7 h 46"/>
                  <a:gd name="T38" fmla="*/ 43 w 48"/>
                  <a:gd name="T39" fmla="*/ 10 h 46"/>
                  <a:gd name="T40" fmla="*/ 41 w 48"/>
                  <a:gd name="T41" fmla="*/ 14 h 46"/>
                  <a:gd name="T42" fmla="*/ 39 w 48"/>
                  <a:gd name="T43" fmla="*/ 18 h 46"/>
                  <a:gd name="T44" fmla="*/ 33 w 48"/>
                  <a:gd name="T45" fmla="*/ 23 h 46"/>
                  <a:gd name="T46" fmla="*/ 31 w 48"/>
                  <a:gd name="T47" fmla="*/ 28 h 46"/>
                  <a:gd name="T48" fmla="*/ 23 w 48"/>
                  <a:gd name="T49" fmla="*/ 33 h 46"/>
                  <a:gd name="T50" fmla="*/ 18 w 48"/>
                  <a:gd name="T51" fmla="*/ 36 h 46"/>
                  <a:gd name="T52" fmla="*/ 13 w 48"/>
                  <a:gd name="T53" fmla="*/ 37 h 46"/>
                  <a:gd name="T54" fmla="*/ 7 w 48"/>
                  <a:gd name="T55" fmla="*/ 41 h 46"/>
                  <a:gd name="T56" fmla="*/ 3 w 48"/>
                  <a:gd name="T57" fmla="*/ 41 h 46"/>
                  <a:gd name="T58" fmla="*/ 2 w 48"/>
                  <a:gd name="T59" fmla="*/ 41 h 46"/>
                  <a:gd name="T60" fmla="*/ 0 w 48"/>
                  <a:gd name="T61" fmla="*/ 41 h 46"/>
                  <a:gd name="T62" fmla="*/ 1 w 48"/>
                  <a:gd name="T63" fmla="*/ 42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6"/>
                  <a:gd name="T98" fmla="*/ 48 w 48"/>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6">
                    <a:moveTo>
                      <a:pt x="1" y="42"/>
                    </a:moveTo>
                    <a:lnTo>
                      <a:pt x="5" y="45"/>
                    </a:lnTo>
                    <a:lnTo>
                      <a:pt x="9" y="45"/>
                    </a:lnTo>
                    <a:lnTo>
                      <a:pt x="11" y="43"/>
                    </a:lnTo>
                    <a:lnTo>
                      <a:pt x="15" y="43"/>
                    </a:lnTo>
                    <a:lnTo>
                      <a:pt x="20" y="40"/>
                    </a:lnTo>
                    <a:lnTo>
                      <a:pt x="26" y="37"/>
                    </a:lnTo>
                    <a:lnTo>
                      <a:pt x="30" y="34"/>
                    </a:lnTo>
                    <a:lnTo>
                      <a:pt x="35" y="29"/>
                    </a:lnTo>
                    <a:lnTo>
                      <a:pt x="39" y="24"/>
                    </a:lnTo>
                    <a:lnTo>
                      <a:pt x="40" y="20"/>
                    </a:lnTo>
                    <a:lnTo>
                      <a:pt x="44" y="15"/>
                    </a:lnTo>
                    <a:lnTo>
                      <a:pt x="45" y="13"/>
                    </a:lnTo>
                    <a:lnTo>
                      <a:pt x="45" y="10"/>
                    </a:lnTo>
                    <a:lnTo>
                      <a:pt x="47" y="5"/>
                    </a:lnTo>
                    <a:lnTo>
                      <a:pt x="45" y="3"/>
                    </a:lnTo>
                    <a:lnTo>
                      <a:pt x="44" y="0"/>
                    </a:lnTo>
                    <a:lnTo>
                      <a:pt x="44" y="3"/>
                    </a:lnTo>
                    <a:lnTo>
                      <a:pt x="44" y="7"/>
                    </a:lnTo>
                    <a:lnTo>
                      <a:pt x="43" y="10"/>
                    </a:lnTo>
                    <a:lnTo>
                      <a:pt x="41" y="14"/>
                    </a:lnTo>
                    <a:lnTo>
                      <a:pt x="39" y="18"/>
                    </a:lnTo>
                    <a:lnTo>
                      <a:pt x="33" y="23"/>
                    </a:lnTo>
                    <a:lnTo>
                      <a:pt x="31" y="28"/>
                    </a:lnTo>
                    <a:lnTo>
                      <a:pt x="23" y="33"/>
                    </a:lnTo>
                    <a:lnTo>
                      <a:pt x="18" y="36"/>
                    </a:lnTo>
                    <a:lnTo>
                      <a:pt x="13" y="37"/>
                    </a:lnTo>
                    <a:lnTo>
                      <a:pt x="7" y="41"/>
                    </a:lnTo>
                    <a:lnTo>
                      <a:pt x="3" y="41"/>
                    </a:lnTo>
                    <a:lnTo>
                      <a:pt x="2" y="41"/>
                    </a:lnTo>
                    <a:lnTo>
                      <a:pt x="0" y="41"/>
                    </a:lnTo>
                    <a:lnTo>
                      <a:pt x="1" y="42"/>
                    </a:lnTo>
                  </a:path>
                </a:pathLst>
              </a:custGeom>
              <a:solidFill>
                <a:srgbClr val="000000"/>
              </a:solidFill>
              <a:ln w="12700" cap="rnd">
                <a:solidFill>
                  <a:srgbClr val="000000"/>
                </a:solidFill>
                <a:round/>
                <a:headEnd/>
                <a:tailEnd/>
              </a:ln>
            </p:spPr>
            <p:txBody>
              <a:bodyPr/>
              <a:lstStyle/>
              <a:p>
                <a:endParaRPr lang="en-US"/>
              </a:p>
            </p:txBody>
          </p:sp>
          <p:sp>
            <p:nvSpPr>
              <p:cNvPr id="52246" name="Freeform 1040"/>
              <p:cNvSpPr>
                <a:spLocks/>
              </p:cNvSpPr>
              <p:nvPr/>
            </p:nvSpPr>
            <p:spPr bwMode="auto">
              <a:xfrm>
                <a:off x="807" y="1334"/>
                <a:ext cx="53" cy="50"/>
              </a:xfrm>
              <a:custGeom>
                <a:avLst/>
                <a:gdLst>
                  <a:gd name="T0" fmla="*/ 0 w 53"/>
                  <a:gd name="T1" fmla="*/ 46 h 50"/>
                  <a:gd name="T2" fmla="*/ 2 w 53"/>
                  <a:gd name="T3" fmla="*/ 46 h 50"/>
                  <a:gd name="T4" fmla="*/ 5 w 53"/>
                  <a:gd name="T5" fmla="*/ 49 h 50"/>
                  <a:gd name="T6" fmla="*/ 10 w 53"/>
                  <a:gd name="T7" fmla="*/ 49 h 50"/>
                  <a:gd name="T8" fmla="*/ 14 w 53"/>
                  <a:gd name="T9" fmla="*/ 47 h 50"/>
                  <a:gd name="T10" fmla="*/ 20 w 53"/>
                  <a:gd name="T11" fmla="*/ 45 h 50"/>
                  <a:gd name="T12" fmla="*/ 24 w 53"/>
                  <a:gd name="T13" fmla="*/ 42 h 50"/>
                  <a:gd name="T14" fmla="*/ 32 w 53"/>
                  <a:gd name="T15" fmla="*/ 37 h 50"/>
                  <a:gd name="T16" fmla="*/ 37 w 53"/>
                  <a:gd name="T17" fmla="*/ 32 h 50"/>
                  <a:gd name="T18" fmla="*/ 42 w 53"/>
                  <a:gd name="T19" fmla="*/ 26 h 50"/>
                  <a:gd name="T20" fmla="*/ 46 w 53"/>
                  <a:gd name="T21" fmla="*/ 21 h 50"/>
                  <a:gd name="T22" fmla="*/ 49 w 53"/>
                  <a:gd name="T23" fmla="*/ 16 h 50"/>
                  <a:gd name="T24" fmla="*/ 52 w 53"/>
                  <a:gd name="T25" fmla="*/ 11 h 50"/>
                  <a:gd name="T26" fmla="*/ 52 w 53"/>
                  <a:gd name="T27" fmla="*/ 8 h 50"/>
                  <a:gd name="T28" fmla="*/ 50 w 53"/>
                  <a:gd name="T29" fmla="*/ 5 h 50"/>
                  <a:gd name="T30" fmla="*/ 46 w 53"/>
                  <a:gd name="T31" fmla="*/ 0 h 50"/>
                  <a:gd name="T32" fmla="*/ 48 w 53"/>
                  <a:gd name="T33" fmla="*/ 2 h 50"/>
                  <a:gd name="T34" fmla="*/ 48 w 53"/>
                  <a:gd name="T35" fmla="*/ 5 h 50"/>
                  <a:gd name="T36" fmla="*/ 48 w 53"/>
                  <a:gd name="T37" fmla="*/ 8 h 50"/>
                  <a:gd name="T38" fmla="*/ 45 w 53"/>
                  <a:gd name="T39" fmla="*/ 15 h 50"/>
                  <a:gd name="T40" fmla="*/ 42 w 53"/>
                  <a:gd name="T41" fmla="*/ 20 h 50"/>
                  <a:gd name="T42" fmla="*/ 40 w 53"/>
                  <a:gd name="T43" fmla="*/ 23 h 50"/>
                  <a:gd name="T44" fmla="*/ 34 w 53"/>
                  <a:gd name="T45" fmla="*/ 30 h 50"/>
                  <a:gd name="T46" fmla="*/ 29 w 53"/>
                  <a:gd name="T47" fmla="*/ 33 h 50"/>
                  <a:gd name="T48" fmla="*/ 24 w 53"/>
                  <a:gd name="T49" fmla="*/ 38 h 50"/>
                  <a:gd name="T50" fmla="*/ 18 w 53"/>
                  <a:gd name="T51" fmla="*/ 42 h 50"/>
                  <a:gd name="T52" fmla="*/ 12 w 53"/>
                  <a:gd name="T53" fmla="*/ 43 h 50"/>
                  <a:gd name="T54" fmla="*/ 6 w 53"/>
                  <a:gd name="T55" fmla="*/ 45 h 50"/>
                  <a:gd name="T56" fmla="*/ 2 w 53"/>
                  <a:gd name="T57" fmla="*/ 45 h 50"/>
                  <a:gd name="T58" fmla="*/ 0 w 53"/>
                  <a:gd name="T59" fmla="*/ 45 h 50"/>
                  <a:gd name="T60" fmla="*/ 0 w 53"/>
                  <a:gd name="T61" fmla="*/ 46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50"/>
                  <a:gd name="T95" fmla="*/ 53 w 53"/>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50">
                    <a:moveTo>
                      <a:pt x="0" y="46"/>
                    </a:moveTo>
                    <a:lnTo>
                      <a:pt x="2" y="46"/>
                    </a:lnTo>
                    <a:lnTo>
                      <a:pt x="5" y="49"/>
                    </a:lnTo>
                    <a:lnTo>
                      <a:pt x="10" y="49"/>
                    </a:lnTo>
                    <a:lnTo>
                      <a:pt x="14" y="47"/>
                    </a:lnTo>
                    <a:lnTo>
                      <a:pt x="20" y="45"/>
                    </a:lnTo>
                    <a:lnTo>
                      <a:pt x="24" y="42"/>
                    </a:lnTo>
                    <a:lnTo>
                      <a:pt x="32" y="37"/>
                    </a:lnTo>
                    <a:lnTo>
                      <a:pt x="37" y="32"/>
                    </a:lnTo>
                    <a:lnTo>
                      <a:pt x="42" y="26"/>
                    </a:lnTo>
                    <a:lnTo>
                      <a:pt x="46" y="21"/>
                    </a:lnTo>
                    <a:lnTo>
                      <a:pt x="49" y="16"/>
                    </a:lnTo>
                    <a:lnTo>
                      <a:pt x="52" y="11"/>
                    </a:lnTo>
                    <a:lnTo>
                      <a:pt x="52" y="8"/>
                    </a:lnTo>
                    <a:lnTo>
                      <a:pt x="50" y="5"/>
                    </a:lnTo>
                    <a:lnTo>
                      <a:pt x="46" y="0"/>
                    </a:lnTo>
                    <a:lnTo>
                      <a:pt x="48" y="2"/>
                    </a:lnTo>
                    <a:lnTo>
                      <a:pt x="48" y="5"/>
                    </a:lnTo>
                    <a:lnTo>
                      <a:pt x="48" y="8"/>
                    </a:lnTo>
                    <a:lnTo>
                      <a:pt x="45" y="15"/>
                    </a:lnTo>
                    <a:lnTo>
                      <a:pt x="42" y="20"/>
                    </a:lnTo>
                    <a:lnTo>
                      <a:pt x="40" y="23"/>
                    </a:lnTo>
                    <a:lnTo>
                      <a:pt x="34" y="30"/>
                    </a:lnTo>
                    <a:lnTo>
                      <a:pt x="29" y="33"/>
                    </a:lnTo>
                    <a:lnTo>
                      <a:pt x="24" y="38"/>
                    </a:lnTo>
                    <a:lnTo>
                      <a:pt x="18" y="42"/>
                    </a:lnTo>
                    <a:lnTo>
                      <a:pt x="12" y="43"/>
                    </a:lnTo>
                    <a:lnTo>
                      <a:pt x="6" y="45"/>
                    </a:lnTo>
                    <a:lnTo>
                      <a:pt x="2" y="45"/>
                    </a:lnTo>
                    <a:lnTo>
                      <a:pt x="0" y="45"/>
                    </a:lnTo>
                    <a:lnTo>
                      <a:pt x="0" y="46"/>
                    </a:lnTo>
                  </a:path>
                </a:pathLst>
              </a:custGeom>
              <a:solidFill>
                <a:srgbClr val="000000"/>
              </a:solidFill>
              <a:ln w="12700" cap="rnd">
                <a:solidFill>
                  <a:srgbClr val="000000"/>
                </a:solidFill>
                <a:round/>
                <a:headEnd/>
                <a:tailEnd/>
              </a:ln>
            </p:spPr>
            <p:txBody>
              <a:bodyPr/>
              <a:lstStyle/>
              <a:p>
                <a:endParaRPr lang="en-US"/>
              </a:p>
            </p:txBody>
          </p:sp>
          <p:sp>
            <p:nvSpPr>
              <p:cNvPr id="52247" name="Freeform 1041"/>
              <p:cNvSpPr>
                <a:spLocks/>
              </p:cNvSpPr>
              <p:nvPr/>
            </p:nvSpPr>
            <p:spPr bwMode="auto">
              <a:xfrm>
                <a:off x="815" y="1343"/>
                <a:ext cx="74" cy="76"/>
              </a:xfrm>
              <a:custGeom>
                <a:avLst/>
                <a:gdLst>
                  <a:gd name="T0" fmla="*/ 0 w 74"/>
                  <a:gd name="T1" fmla="*/ 46 h 76"/>
                  <a:gd name="T2" fmla="*/ 18 w 74"/>
                  <a:gd name="T3" fmla="*/ 71 h 76"/>
                  <a:gd name="T4" fmla="*/ 19 w 74"/>
                  <a:gd name="T5" fmla="*/ 71 h 76"/>
                  <a:gd name="T6" fmla="*/ 22 w 74"/>
                  <a:gd name="T7" fmla="*/ 72 h 76"/>
                  <a:gd name="T8" fmla="*/ 26 w 74"/>
                  <a:gd name="T9" fmla="*/ 75 h 76"/>
                  <a:gd name="T10" fmla="*/ 32 w 74"/>
                  <a:gd name="T11" fmla="*/ 73 h 76"/>
                  <a:gd name="T12" fmla="*/ 36 w 74"/>
                  <a:gd name="T13" fmla="*/ 70 h 76"/>
                  <a:gd name="T14" fmla="*/ 42 w 74"/>
                  <a:gd name="T15" fmla="*/ 67 h 76"/>
                  <a:gd name="T16" fmla="*/ 47 w 74"/>
                  <a:gd name="T17" fmla="*/ 63 h 76"/>
                  <a:gd name="T18" fmla="*/ 54 w 74"/>
                  <a:gd name="T19" fmla="*/ 60 h 76"/>
                  <a:gd name="T20" fmla="*/ 58 w 74"/>
                  <a:gd name="T21" fmla="*/ 52 h 76"/>
                  <a:gd name="T22" fmla="*/ 63 w 74"/>
                  <a:gd name="T23" fmla="*/ 48 h 76"/>
                  <a:gd name="T24" fmla="*/ 67 w 74"/>
                  <a:gd name="T25" fmla="*/ 42 h 76"/>
                  <a:gd name="T26" fmla="*/ 70 w 74"/>
                  <a:gd name="T27" fmla="*/ 37 h 76"/>
                  <a:gd name="T28" fmla="*/ 71 w 74"/>
                  <a:gd name="T29" fmla="*/ 32 h 76"/>
                  <a:gd name="T30" fmla="*/ 73 w 74"/>
                  <a:gd name="T31" fmla="*/ 30 h 76"/>
                  <a:gd name="T32" fmla="*/ 71 w 74"/>
                  <a:gd name="T33" fmla="*/ 25 h 76"/>
                  <a:gd name="T34" fmla="*/ 70 w 74"/>
                  <a:gd name="T35" fmla="*/ 23 h 76"/>
                  <a:gd name="T36" fmla="*/ 50 w 74"/>
                  <a:gd name="T37" fmla="*/ 0 h 76"/>
                  <a:gd name="T38" fmla="*/ 51 w 74"/>
                  <a:gd name="T39" fmla="*/ 3 h 76"/>
                  <a:gd name="T40" fmla="*/ 50 w 74"/>
                  <a:gd name="T41" fmla="*/ 7 h 76"/>
                  <a:gd name="T42" fmla="*/ 49 w 74"/>
                  <a:gd name="T43" fmla="*/ 12 h 76"/>
                  <a:gd name="T44" fmla="*/ 46 w 74"/>
                  <a:gd name="T45" fmla="*/ 17 h 76"/>
                  <a:gd name="T46" fmla="*/ 43 w 74"/>
                  <a:gd name="T47" fmla="*/ 22 h 76"/>
                  <a:gd name="T48" fmla="*/ 39 w 74"/>
                  <a:gd name="T49" fmla="*/ 27 h 76"/>
                  <a:gd name="T50" fmla="*/ 32 w 74"/>
                  <a:gd name="T51" fmla="*/ 35 h 76"/>
                  <a:gd name="T52" fmla="*/ 25 w 74"/>
                  <a:gd name="T53" fmla="*/ 40 h 76"/>
                  <a:gd name="T54" fmla="*/ 19 w 74"/>
                  <a:gd name="T55" fmla="*/ 43 h 76"/>
                  <a:gd name="T56" fmla="*/ 14 w 74"/>
                  <a:gd name="T57" fmla="*/ 46 h 76"/>
                  <a:gd name="T58" fmla="*/ 7 w 74"/>
                  <a:gd name="T59" fmla="*/ 48 h 76"/>
                  <a:gd name="T60" fmla="*/ 2 w 74"/>
                  <a:gd name="T61" fmla="*/ 47 h 76"/>
                  <a:gd name="T62" fmla="*/ 0 w 74"/>
                  <a:gd name="T63" fmla="*/ 46 h 76"/>
                  <a:gd name="T64" fmla="*/ 0 w 74"/>
                  <a:gd name="T65" fmla="*/ 46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6"/>
                  <a:gd name="T101" fmla="*/ 74 w 7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6">
                    <a:moveTo>
                      <a:pt x="0" y="46"/>
                    </a:moveTo>
                    <a:lnTo>
                      <a:pt x="18" y="71"/>
                    </a:lnTo>
                    <a:lnTo>
                      <a:pt x="19" y="71"/>
                    </a:lnTo>
                    <a:lnTo>
                      <a:pt x="22" y="72"/>
                    </a:lnTo>
                    <a:lnTo>
                      <a:pt x="26" y="75"/>
                    </a:lnTo>
                    <a:lnTo>
                      <a:pt x="32" y="73"/>
                    </a:lnTo>
                    <a:lnTo>
                      <a:pt x="36" y="70"/>
                    </a:lnTo>
                    <a:lnTo>
                      <a:pt x="42" y="67"/>
                    </a:lnTo>
                    <a:lnTo>
                      <a:pt x="47" y="63"/>
                    </a:lnTo>
                    <a:lnTo>
                      <a:pt x="54" y="60"/>
                    </a:lnTo>
                    <a:lnTo>
                      <a:pt x="58" y="52"/>
                    </a:lnTo>
                    <a:lnTo>
                      <a:pt x="63" y="48"/>
                    </a:lnTo>
                    <a:lnTo>
                      <a:pt x="67" y="42"/>
                    </a:lnTo>
                    <a:lnTo>
                      <a:pt x="70" y="37"/>
                    </a:lnTo>
                    <a:lnTo>
                      <a:pt x="71" y="32"/>
                    </a:lnTo>
                    <a:lnTo>
                      <a:pt x="73" y="30"/>
                    </a:lnTo>
                    <a:lnTo>
                      <a:pt x="71" y="25"/>
                    </a:lnTo>
                    <a:lnTo>
                      <a:pt x="70" y="23"/>
                    </a:lnTo>
                    <a:lnTo>
                      <a:pt x="50" y="0"/>
                    </a:lnTo>
                    <a:lnTo>
                      <a:pt x="51" y="3"/>
                    </a:lnTo>
                    <a:lnTo>
                      <a:pt x="50" y="7"/>
                    </a:lnTo>
                    <a:lnTo>
                      <a:pt x="49" y="12"/>
                    </a:lnTo>
                    <a:lnTo>
                      <a:pt x="46" y="17"/>
                    </a:lnTo>
                    <a:lnTo>
                      <a:pt x="43" y="22"/>
                    </a:lnTo>
                    <a:lnTo>
                      <a:pt x="39" y="27"/>
                    </a:lnTo>
                    <a:lnTo>
                      <a:pt x="32" y="35"/>
                    </a:lnTo>
                    <a:lnTo>
                      <a:pt x="25" y="40"/>
                    </a:lnTo>
                    <a:lnTo>
                      <a:pt x="19" y="43"/>
                    </a:lnTo>
                    <a:lnTo>
                      <a:pt x="14" y="46"/>
                    </a:lnTo>
                    <a:lnTo>
                      <a:pt x="7" y="48"/>
                    </a:lnTo>
                    <a:lnTo>
                      <a:pt x="2" y="47"/>
                    </a:lnTo>
                    <a:lnTo>
                      <a:pt x="0" y="46"/>
                    </a:lnTo>
                  </a:path>
                </a:pathLst>
              </a:custGeom>
              <a:solidFill>
                <a:srgbClr val="FF0000"/>
              </a:solidFill>
              <a:ln w="12700" cap="rnd">
                <a:solidFill>
                  <a:srgbClr val="000000"/>
                </a:solidFill>
                <a:round/>
                <a:headEnd/>
                <a:tailEnd/>
              </a:ln>
            </p:spPr>
            <p:txBody>
              <a:bodyPr/>
              <a:lstStyle/>
              <a:p>
                <a:endParaRPr lang="en-US"/>
              </a:p>
            </p:txBody>
          </p:sp>
          <p:sp>
            <p:nvSpPr>
              <p:cNvPr id="52248" name="Freeform 1042"/>
              <p:cNvSpPr>
                <a:spLocks/>
              </p:cNvSpPr>
              <p:nvPr/>
            </p:nvSpPr>
            <p:spPr bwMode="auto">
              <a:xfrm>
                <a:off x="695" y="1196"/>
                <a:ext cx="194" cy="221"/>
              </a:xfrm>
              <a:custGeom>
                <a:avLst/>
                <a:gdLst>
                  <a:gd name="T0" fmla="*/ 17 w 194"/>
                  <a:gd name="T1" fmla="*/ 75 h 221"/>
                  <a:gd name="T2" fmla="*/ 5 w 194"/>
                  <a:gd name="T3" fmla="*/ 28 h 221"/>
                  <a:gd name="T4" fmla="*/ 6 w 194"/>
                  <a:gd name="T5" fmla="*/ 29 h 221"/>
                  <a:gd name="T6" fmla="*/ 9 w 194"/>
                  <a:gd name="T7" fmla="*/ 30 h 221"/>
                  <a:gd name="T8" fmla="*/ 12 w 194"/>
                  <a:gd name="T9" fmla="*/ 30 h 221"/>
                  <a:gd name="T10" fmla="*/ 16 w 194"/>
                  <a:gd name="T11" fmla="*/ 29 h 221"/>
                  <a:gd name="T12" fmla="*/ 20 w 194"/>
                  <a:gd name="T13" fmla="*/ 27 h 221"/>
                  <a:gd name="T14" fmla="*/ 0 w 194"/>
                  <a:gd name="T15" fmla="*/ 0 h 221"/>
                  <a:gd name="T16" fmla="*/ 16 w 194"/>
                  <a:gd name="T17" fmla="*/ 76 h 221"/>
                  <a:gd name="T18" fmla="*/ 137 w 194"/>
                  <a:gd name="T19" fmla="*/ 216 h 221"/>
                  <a:gd name="T20" fmla="*/ 139 w 194"/>
                  <a:gd name="T21" fmla="*/ 216 h 221"/>
                  <a:gd name="T22" fmla="*/ 141 w 194"/>
                  <a:gd name="T23" fmla="*/ 217 h 221"/>
                  <a:gd name="T24" fmla="*/ 144 w 194"/>
                  <a:gd name="T25" fmla="*/ 218 h 221"/>
                  <a:gd name="T26" fmla="*/ 147 w 194"/>
                  <a:gd name="T27" fmla="*/ 218 h 221"/>
                  <a:gd name="T28" fmla="*/ 154 w 194"/>
                  <a:gd name="T29" fmla="*/ 220 h 221"/>
                  <a:gd name="T30" fmla="*/ 159 w 194"/>
                  <a:gd name="T31" fmla="*/ 217 h 221"/>
                  <a:gd name="T32" fmla="*/ 162 w 194"/>
                  <a:gd name="T33" fmla="*/ 215 h 221"/>
                  <a:gd name="T34" fmla="*/ 168 w 194"/>
                  <a:gd name="T35" fmla="*/ 211 h 221"/>
                  <a:gd name="T36" fmla="*/ 175 w 194"/>
                  <a:gd name="T37" fmla="*/ 207 h 221"/>
                  <a:gd name="T38" fmla="*/ 180 w 194"/>
                  <a:gd name="T39" fmla="*/ 201 h 221"/>
                  <a:gd name="T40" fmla="*/ 184 w 194"/>
                  <a:gd name="T41" fmla="*/ 196 h 221"/>
                  <a:gd name="T42" fmla="*/ 188 w 194"/>
                  <a:gd name="T43" fmla="*/ 191 h 221"/>
                  <a:gd name="T44" fmla="*/ 191 w 194"/>
                  <a:gd name="T45" fmla="*/ 187 h 221"/>
                  <a:gd name="T46" fmla="*/ 193 w 194"/>
                  <a:gd name="T47" fmla="*/ 182 h 221"/>
                  <a:gd name="T48" fmla="*/ 193 w 194"/>
                  <a:gd name="T49" fmla="*/ 179 h 221"/>
                  <a:gd name="T50" fmla="*/ 193 w 194"/>
                  <a:gd name="T51" fmla="*/ 176 h 221"/>
                  <a:gd name="T52" fmla="*/ 193 w 194"/>
                  <a:gd name="T53" fmla="*/ 171 h 221"/>
                  <a:gd name="T54" fmla="*/ 191 w 194"/>
                  <a:gd name="T55" fmla="*/ 171 h 221"/>
                  <a:gd name="T56" fmla="*/ 68 w 194"/>
                  <a:gd name="T57" fmla="*/ 29 h 221"/>
                  <a:gd name="T58" fmla="*/ 0 w 194"/>
                  <a:gd name="T59" fmla="*/ 0 h 221"/>
                  <a:gd name="T60" fmla="*/ 23 w 194"/>
                  <a:gd name="T61" fmla="*/ 17 h 221"/>
                  <a:gd name="T62" fmla="*/ 22 w 194"/>
                  <a:gd name="T63" fmla="*/ 18 h 221"/>
                  <a:gd name="T64" fmla="*/ 20 w 194"/>
                  <a:gd name="T65" fmla="*/ 19 h 221"/>
                  <a:gd name="T66" fmla="*/ 0 w 194"/>
                  <a:gd name="T67" fmla="*/ 0 h 221"/>
                  <a:gd name="T68" fmla="*/ 19 w 194"/>
                  <a:gd name="T69" fmla="*/ 22 h 221"/>
                  <a:gd name="T70" fmla="*/ 19 w 194"/>
                  <a:gd name="T71" fmla="*/ 23 h 221"/>
                  <a:gd name="T72" fmla="*/ 20 w 194"/>
                  <a:gd name="T73" fmla="*/ 27 h 221"/>
                  <a:gd name="T74" fmla="*/ 23 w 194"/>
                  <a:gd name="T75" fmla="*/ 25 h 221"/>
                  <a:gd name="T76" fmla="*/ 26 w 194"/>
                  <a:gd name="T77" fmla="*/ 22 h 221"/>
                  <a:gd name="T78" fmla="*/ 26 w 194"/>
                  <a:gd name="T79" fmla="*/ 18 h 221"/>
                  <a:gd name="T80" fmla="*/ 26 w 194"/>
                  <a:gd name="T81" fmla="*/ 16 h 221"/>
                  <a:gd name="T82" fmla="*/ 26 w 194"/>
                  <a:gd name="T83" fmla="*/ 12 h 221"/>
                  <a:gd name="T84" fmla="*/ 67 w 194"/>
                  <a:gd name="T85" fmla="*/ 30 h 221"/>
                  <a:gd name="T86" fmla="*/ 188 w 194"/>
                  <a:gd name="T87" fmla="*/ 171 h 221"/>
                  <a:gd name="T88" fmla="*/ 190 w 194"/>
                  <a:gd name="T89" fmla="*/ 173 h 221"/>
                  <a:gd name="T90" fmla="*/ 191 w 194"/>
                  <a:gd name="T91" fmla="*/ 177 h 221"/>
                  <a:gd name="T92" fmla="*/ 190 w 194"/>
                  <a:gd name="T93" fmla="*/ 180 h 221"/>
                  <a:gd name="T94" fmla="*/ 188 w 194"/>
                  <a:gd name="T95" fmla="*/ 185 h 221"/>
                  <a:gd name="T96" fmla="*/ 186 w 194"/>
                  <a:gd name="T97" fmla="*/ 190 h 221"/>
                  <a:gd name="T98" fmla="*/ 183 w 194"/>
                  <a:gd name="T99" fmla="*/ 195 h 221"/>
                  <a:gd name="T100" fmla="*/ 179 w 194"/>
                  <a:gd name="T101" fmla="*/ 200 h 221"/>
                  <a:gd name="T102" fmla="*/ 175 w 194"/>
                  <a:gd name="T103" fmla="*/ 205 h 221"/>
                  <a:gd name="T104" fmla="*/ 168 w 194"/>
                  <a:gd name="T105" fmla="*/ 210 h 221"/>
                  <a:gd name="T106" fmla="*/ 162 w 194"/>
                  <a:gd name="T107" fmla="*/ 212 h 221"/>
                  <a:gd name="T108" fmla="*/ 159 w 194"/>
                  <a:gd name="T109" fmla="*/ 215 h 221"/>
                  <a:gd name="T110" fmla="*/ 154 w 194"/>
                  <a:gd name="T111" fmla="*/ 216 h 221"/>
                  <a:gd name="T112" fmla="*/ 148 w 194"/>
                  <a:gd name="T113" fmla="*/ 217 h 221"/>
                  <a:gd name="T114" fmla="*/ 144 w 194"/>
                  <a:gd name="T115" fmla="*/ 217 h 221"/>
                  <a:gd name="T116" fmla="*/ 141 w 194"/>
                  <a:gd name="T117" fmla="*/ 217 h 221"/>
                  <a:gd name="T118" fmla="*/ 139 w 194"/>
                  <a:gd name="T119" fmla="*/ 216 h 221"/>
                  <a:gd name="T120" fmla="*/ 17 w 194"/>
                  <a:gd name="T121" fmla="*/ 75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221"/>
                  <a:gd name="T185" fmla="*/ 194 w 194"/>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221">
                    <a:moveTo>
                      <a:pt x="17" y="75"/>
                    </a:moveTo>
                    <a:lnTo>
                      <a:pt x="5" y="28"/>
                    </a:lnTo>
                    <a:lnTo>
                      <a:pt x="6" y="29"/>
                    </a:lnTo>
                    <a:lnTo>
                      <a:pt x="9" y="30"/>
                    </a:lnTo>
                    <a:lnTo>
                      <a:pt x="12" y="30"/>
                    </a:lnTo>
                    <a:lnTo>
                      <a:pt x="16" y="29"/>
                    </a:lnTo>
                    <a:lnTo>
                      <a:pt x="20" y="27"/>
                    </a:lnTo>
                    <a:lnTo>
                      <a:pt x="0" y="0"/>
                    </a:lnTo>
                    <a:lnTo>
                      <a:pt x="16" y="76"/>
                    </a:lnTo>
                    <a:lnTo>
                      <a:pt x="137" y="216"/>
                    </a:lnTo>
                    <a:lnTo>
                      <a:pt x="139" y="216"/>
                    </a:lnTo>
                    <a:lnTo>
                      <a:pt x="141" y="217"/>
                    </a:lnTo>
                    <a:lnTo>
                      <a:pt x="144" y="218"/>
                    </a:lnTo>
                    <a:lnTo>
                      <a:pt x="147" y="218"/>
                    </a:lnTo>
                    <a:lnTo>
                      <a:pt x="154" y="220"/>
                    </a:lnTo>
                    <a:lnTo>
                      <a:pt x="159" y="217"/>
                    </a:lnTo>
                    <a:lnTo>
                      <a:pt x="162" y="215"/>
                    </a:lnTo>
                    <a:lnTo>
                      <a:pt x="168" y="211"/>
                    </a:lnTo>
                    <a:lnTo>
                      <a:pt x="175" y="207"/>
                    </a:lnTo>
                    <a:lnTo>
                      <a:pt x="180" y="201"/>
                    </a:lnTo>
                    <a:lnTo>
                      <a:pt x="184" y="196"/>
                    </a:lnTo>
                    <a:lnTo>
                      <a:pt x="188" y="191"/>
                    </a:lnTo>
                    <a:lnTo>
                      <a:pt x="191" y="187"/>
                    </a:lnTo>
                    <a:lnTo>
                      <a:pt x="193" y="182"/>
                    </a:lnTo>
                    <a:lnTo>
                      <a:pt x="193" y="179"/>
                    </a:lnTo>
                    <a:lnTo>
                      <a:pt x="193" y="176"/>
                    </a:lnTo>
                    <a:lnTo>
                      <a:pt x="193" y="171"/>
                    </a:lnTo>
                    <a:lnTo>
                      <a:pt x="191" y="171"/>
                    </a:lnTo>
                    <a:lnTo>
                      <a:pt x="68" y="29"/>
                    </a:lnTo>
                    <a:lnTo>
                      <a:pt x="0" y="0"/>
                    </a:lnTo>
                    <a:lnTo>
                      <a:pt x="23" y="17"/>
                    </a:lnTo>
                    <a:lnTo>
                      <a:pt x="22" y="18"/>
                    </a:lnTo>
                    <a:lnTo>
                      <a:pt x="20" y="19"/>
                    </a:lnTo>
                    <a:lnTo>
                      <a:pt x="0" y="0"/>
                    </a:lnTo>
                    <a:lnTo>
                      <a:pt x="19" y="22"/>
                    </a:lnTo>
                    <a:lnTo>
                      <a:pt x="19" y="23"/>
                    </a:lnTo>
                    <a:lnTo>
                      <a:pt x="20" y="27"/>
                    </a:lnTo>
                    <a:lnTo>
                      <a:pt x="23" y="25"/>
                    </a:lnTo>
                    <a:lnTo>
                      <a:pt x="26" y="22"/>
                    </a:lnTo>
                    <a:lnTo>
                      <a:pt x="26" y="18"/>
                    </a:lnTo>
                    <a:lnTo>
                      <a:pt x="26" y="16"/>
                    </a:lnTo>
                    <a:lnTo>
                      <a:pt x="26" y="12"/>
                    </a:lnTo>
                    <a:lnTo>
                      <a:pt x="67" y="30"/>
                    </a:lnTo>
                    <a:lnTo>
                      <a:pt x="188" y="171"/>
                    </a:lnTo>
                    <a:lnTo>
                      <a:pt x="190" y="173"/>
                    </a:lnTo>
                    <a:lnTo>
                      <a:pt x="191" y="177"/>
                    </a:lnTo>
                    <a:lnTo>
                      <a:pt x="190" y="180"/>
                    </a:lnTo>
                    <a:lnTo>
                      <a:pt x="188" y="185"/>
                    </a:lnTo>
                    <a:lnTo>
                      <a:pt x="186" y="190"/>
                    </a:lnTo>
                    <a:lnTo>
                      <a:pt x="183" y="195"/>
                    </a:lnTo>
                    <a:lnTo>
                      <a:pt x="179" y="200"/>
                    </a:lnTo>
                    <a:lnTo>
                      <a:pt x="175" y="205"/>
                    </a:lnTo>
                    <a:lnTo>
                      <a:pt x="168" y="210"/>
                    </a:lnTo>
                    <a:lnTo>
                      <a:pt x="162" y="212"/>
                    </a:lnTo>
                    <a:lnTo>
                      <a:pt x="159" y="215"/>
                    </a:lnTo>
                    <a:lnTo>
                      <a:pt x="154" y="216"/>
                    </a:lnTo>
                    <a:lnTo>
                      <a:pt x="148" y="217"/>
                    </a:lnTo>
                    <a:lnTo>
                      <a:pt x="144" y="217"/>
                    </a:lnTo>
                    <a:lnTo>
                      <a:pt x="141" y="217"/>
                    </a:lnTo>
                    <a:lnTo>
                      <a:pt x="139" y="216"/>
                    </a:lnTo>
                    <a:lnTo>
                      <a:pt x="17" y="75"/>
                    </a:lnTo>
                  </a:path>
                </a:pathLst>
              </a:custGeom>
              <a:solidFill>
                <a:srgbClr val="000000"/>
              </a:solidFill>
              <a:ln w="12700" cap="rnd">
                <a:solidFill>
                  <a:srgbClr val="000000"/>
                </a:solidFill>
                <a:round/>
                <a:headEnd/>
                <a:tailEnd/>
              </a:ln>
            </p:spPr>
            <p:txBody>
              <a:bodyPr/>
              <a:lstStyle/>
              <a:p>
                <a:endParaRPr lang="en-US"/>
              </a:p>
            </p:txBody>
          </p:sp>
          <p:sp>
            <p:nvSpPr>
              <p:cNvPr id="52249" name="Freeform 1043"/>
              <p:cNvSpPr>
                <a:spLocks/>
              </p:cNvSpPr>
              <p:nvPr/>
            </p:nvSpPr>
            <p:spPr bwMode="auto">
              <a:xfrm>
                <a:off x="787" y="1308"/>
                <a:ext cx="53" cy="53"/>
              </a:xfrm>
              <a:custGeom>
                <a:avLst/>
                <a:gdLst>
                  <a:gd name="T0" fmla="*/ 0 w 53"/>
                  <a:gd name="T1" fmla="*/ 48 h 53"/>
                  <a:gd name="T2" fmla="*/ 0 w 53"/>
                  <a:gd name="T3" fmla="*/ 46 h 53"/>
                  <a:gd name="T4" fmla="*/ 4 w 53"/>
                  <a:gd name="T5" fmla="*/ 48 h 53"/>
                  <a:gd name="T6" fmla="*/ 7 w 53"/>
                  <a:gd name="T7" fmla="*/ 48 h 53"/>
                  <a:gd name="T8" fmla="*/ 12 w 53"/>
                  <a:gd name="T9" fmla="*/ 45 h 53"/>
                  <a:gd name="T10" fmla="*/ 15 w 53"/>
                  <a:gd name="T11" fmla="*/ 44 h 53"/>
                  <a:gd name="T12" fmla="*/ 21 w 53"/>
                  <a:gd name="T13" fmla="*/ 41 h 53"/>
                  <a:gd name="T14" fmla="*/ 28 w 53"/>
                  <a:gd name="T15" fmla="*/ 36 h 53"/>
                  <a:gd name="T16" fmla="*/ 33 w 53"/>
                  <a:gd name="T17" fmla="*/ 31 h 53"/>
                  <a:gd name="T18" fmla="*/ 37 w 53"/>
                  <a:gd name="T19" fmla="*/ 25 h 53"/>
                  <a:gd name="T20" fmla="*/ 42 w 53"/>
                  <a:gd name="T21" fmla="*/ 21 h 53"/>
                  <a:gd name="T22" fmla="*/ 43 w 53"/>
                  <a:gd name="T23" fmla="*/ 16 h 53"/>
                  <a:gd name="T24" fmla="*/ 46 w 53"/>
                  <a:gd name="T25" fmla="*/ 11 h 53"/>
                  <a:gd name="T26" fmla="*/ 47 w 53"/>
                  <a:gd name="T27" fmla="*/ 8 h 53"/>
                  <a:gd name="T28" fmla="*/ 47 w 53"/>
                  <a:gd name="T29" fmla="*/ 6 h 53"/>
                  <a:gd name="T30" fmla="*/ 47 w 53"/>
                  <a:gd name="T31" fmla="*/ 2 h 53"/>
                  <a:gd name="T32" fmla="*/ 47 w 53"/>
                  <a:gd name="T33" fmla="*/ 0 h 53"/>
                  <a:gd name="T34" fmla="*/ 49 w 53"/>
                  <a:gd name="T35" fmla="*/ 3 h 53"/>
                  <a:gd name="T36" fmla="*/ 50 w 53"/>
                  <a:gd name="T37" fmla="*/ 5 h 53"/>
                  <a:gd name="T38" fmla="*/ 50 w 53"/>
                  <a:gd name="T39" fmla="*/ 6 h 53"/>
                  <a:gd name="T40" fmla="*/ 52 w 53"/>
                  <a:gd name="T41" fmla="*/ 8 h 53"/>
                  <a:gd name="T42" fmla="*/ 49 w 53"/>
                  <a:gd name="T43" fmla="*/ 12 h 53"/>
                  <a:gd name="T44" fmla="*/ 50 w 53"/>
                  <a:gd name="T45" fmla="*/ 15 h 53"/>
                  <a:gd name="T46" fmla="*/ 47 w 53"/>
                  <a:gd name="T47" fmla="*/ 21 h 53"/>
                  <a:gd name="T48" fmla="*/ 43 w 53"/>
                  <a:gd name="T49" fmla="*/ 26 h 53"/>
                  <a:gd name="T50" fmla="*/ 36 w 53"/>
                  <a:gd name="T51" fmla="*/ 32 h 53"/>
                  <a:gd name="T52" fmla="*/ 32 w 53"/>
                  <a:gd name="T53" fmla="*/ 36 h 53"/>
                  <a:gd name="T54" fmla="*/ 26 w 53"/>
                  <a:gd name="T55" fmla="*/ 43 h 53"/>
                  <a:gd name="T56" fmla="*/ 22 w 53"/>
                  <a:gd name="T57" fmla="*/ 46 h 53"/>
                  <a:gd name="T58" fmla="*/ 16 w 53"/>
                  <a:gd name="T59" fmla="*/ 48 h 53"/>
                  <a:gd name="T60" fmla="*/ 11 w 53"/>
                  <a:gd name="T61" fmla="*/ 52 h 53"/>
                  <a:gd name="T62" fmla="*/ 8 w 53"/>
                  <a:gd name="T63" fmla="*/ 52 h 53"/>
                  <a:gd name="T64" fmla="*/ 5 w 53"/>
                  <a:gd name="T65" fmla="*/ 49 h 53"/>
                  <a:gd name="T66" fmla="*/ 0 w 53"/>
                  <a:gd name="T67" fmla="*/ 48 h 53"/>
                  <a:gd name="T68" fmla="*/ 0 w 53"/>
                  <a:gd name="T69" fmla="*/ 48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53"/>
                  <a:gd name="T107" fmla="*/ 53 w 53"/>
                  <a:gd name="T108" fmla="*/ 53 h 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53">
                    <a:moveTo>
                      <a:pt x="0" y="48"/>
                    </a:moveTo>
                    <a:lnTo>
                      <a:pt x="0" y="46"/>
                    </a:lnTo>
                    <a:lnTo>
                      <a:pt x="4" y="48"/>
                    </a:lnTo>
                    <a:lnTo>
                      <a:pt x="7" y="48"/>
                    </a:lnTo>
                    <a:lnTo>
                      <a:pt x="12" y="45"/>
                    </a:lnTo>
                    <a:lnTo>
                      <a:pt x="15" y="44"/>
                    </a:lnTo>
                    <a:lnTo>
                      <a:pt x="21" y="41"/>
                    </a:lnTo>
                    <a:lnTo>
                      <a:pt x="28" y="36"/>
                    </a:lnTo>
                    <a:lnTo>
                      <a:pt x="33" y="31"/>
                    </a:lnTo>
                    <a:lnTo>
                      <a:pt x="37" y="25"/>
                    </a:lnTo>
                    <a:lnTo>
                      <a:pt x="42" y="21"/>
                    </a:lnTo>
                    <a:lnTo>
                      <a:pt x="43" y="16"/>
                    </a:lnTo>
                    <a:lnTo>
                      <a:pt x="46" y="11"/>
                    </a:lnTo>
                    <a:lnTo>
                      <a:pt x="47" y="8"/>
                    </a:lnTo>
                    <a:lnTo>
                      <a:pt x="47" y="6"/>
                    </a:lnTo>
                    <a:lnTo>
                      <a:pt x="47" y="2"/>
                    </a:lnTo>
                    <a:lnTo>
                      <a:pt x="47" y="0"/>
                    </a:lnTo>
                    <a:lnTo>
                      <a:pt x="49" y="3"/>
                    </a:lnTo>
                    <a:lnTo>
                      <a:pt x="50" y="5"/>
                    </a:lnTo>
                    <a:lnTo>
                      <a:pt x="50" y="6"/>
                    </a:lnTo>
                    <a:lnTo>
                      <a:pt x="52" y="8"/>
                    </a:lnTo>
                    <a:lnTo>
                      <a:pt x="49" y="12"/>
                    </a:lnTo>
                    <a:lnTo>
                      <a:pt x="50" y="15"/>
                    </a:lnTo>
                    <a:lnTo>
                      <a:pt x="47" y="21"/>
                    </a:lnTo>
                    <a:lnTo>
                      <a:pt x="43" y="26"/>
                    </a:lnTo>
                    <a:lnTo>
                      <a:pt x="36" y="32"/>
                    </a:lnTo>
                    <a:lnTo>
                      <a:pt x="32" y="36"/>
                    </a:lnTo>
                    <a:lnTo>
                      <a:pt x="26" y="43"/>
                    </a:lnTo>
                    <a:lnTo>
                      <a:pt x="22" y="46"/>
                    </a:lnTo>
                    <a:lnTo>
                      <a:pt x="16" y="48"/>
                    </a:lnTo>
                    <a:lnTo>
                      <a:pt x="11" y="52"/>
                    </a:lnTo>
                    <a:lnTo>
                      <a:pt x="8" y="52"/>
                    </a:lnTo>
                    <a:lnTo>
                      <a:pt x="5" y="49"/>
                    </a:lnTo>
                    <a:lnTo>
                      <a:pt x="0" y="48"/>
                    </a:lnTo>
                  </a:path>
                </a:pathLst>
              </a:custGeom>
              <a:solidFill>
                <a:srgbClr val="000000"/>
              </a:solidFill>
              <a:ln w="12700" cap="rnd">
                <a:solidFill>
                  <a:srgbClr val="000000"/>
                </a:solidFill>
                <a:round/>
                <a:headEnd/>
                <a:tailEnd/>
              </a:ln>
            </p:spPr>
            <p:txBody>
              <a:bodyPr/>
              <a:lstStyle/>
              <a:p>
                <a:endParaRPr lang="en-US"/>
              </a:p>
            </p:txBody>
          </p:sp>
          <p:sp>
            <p:nvSpPr>
              <p:cNvPr id="52250" name="Freeform 1044"/>
              <p:cNvSpPr>
                <a:spLocks/>
              </p:cNvSpPr>
              <p:nvPr/>
            </p:nvSpPr>
            <p:spPr bwMode="auto">
              <a:xfrm>
                <a:off x="790" y="1318"/>
                <a:ext cx="58" cy="48"/>
              </a:xfrm>
              <a:custGeom>
                <a:avLst/>
                <a:gdLst>
                  <a:gd name="T0" fmla="*/ 0 w 58"/>
                  <a:gd name="T1" fmla="*/ 39 h 48"/>
                  <a:gd name="T2" fmla="*/ 4 w 58"/>
                  <a:gd name="T3" fmla="*/ 42 h 48"/>
                  <a:gd name="T4" fmla="*/ 8 w 58"/>
                  <a:gd name="T5" fmla="*/ 43 h 48"/>
                  <a:gd name="T6" fmla="*/ 12 w 58"/>
                  <a:gd name="T7" fmla="*/ 42 h 48"/>
                  <a:gd name="T8" fmla="*/ 16 w 58"/>
                  <a:gd name="T9" fmla="*/ 40 h 48"/>
                  <a:gd name="T10" fmla="*/ 22 w 58"/>
                  <a:gd name="T11" fmla="*/ 38 h 48"/>
                  <a:gd name="T12" fmla="*/ 30 w 58"/>
                  <a:gd name="T13" fmla="*/ 34 h 48"/>
                  <a:gd name="T14" fmla="*/ 36 w 58"/>
                  <a:gd name="T15" fmla="*/ 30 h 48"/>
                  <a:gd name="T16" fmla="*/ 41 w 58"/>
                  <a:gd name="T17" fmla="*/ 25 h 48"/>
                  <a:gd name="T18" fmla="*/ 47 w 58"/>
                  <a:gd name="T19" fmla="*/ 19 h 48"/>
                  <a:gd name="T20" fmla="*/ 50 w 58"/>
                  <a:gd name="T21" fmla="*/ 14 h 48"/>
                  <a:gd name="T22" fmla="*/ 50 w 58"/>
                  <a:gd name="T23" fmla="*/ 12 h 48"/>
                  <a:gd name="T24" fmla="*/ 51 w 58"/>
                  <a:gd name="T25" fmla="*/ 9 h 48"/>
                  <a:gd name="T26" fmla="*/ 52 w 58"/>
                  <a:gd name="T27" fmla="*/ 6 h 48"/>
                  <a:gd name="T28" fmla="*/ 51 w 58"/>
                  <a:gd name="T29" fmla="*/ 3 h 48"/>
                  <a:gd name="T30" fmla="*/ 51 w 58"/>
                  <a:gd name="T31" fmla="*/ 0 h 48"/>
                  <a:gd name="T32" fmla="*/ 55 w 58"/>
                  <a:gd name="T33" fmla="*/ 4 h 48"/>
                  <a:gd name="T34" fmla="*/ 55 w 58"/>
                  <a:gd name="T35" fmla="*/ 6 h 48"/>
                  <a:gd name="T36" fmla="*/ 55 w 58"/>
                  <a:gd name="T37" fmla="*/ 8 h 48"/>
                  <a:gd name="T38" fmla="*/ 57 w 58"/>
                  <a:gd name="T39" fmla="*/ 12 h 48"/>
                  <a:gd name="T40" fmla="*/ 52 w 58"/>
                  <a:gd name="T41" fmla="*/ 17 h 48"/>
                  <a:gd name="T42" fmla="*/ 51 w 58"/>
                  <a:gd name="T43" fmla="*/ 21 h 48"/>
                  <a:gd name="T44" fmla="*/ 47 w 58"/>
                  <a:gd name="T45" fmla="*/ 25 h 48"/>
                  <a:gd name="T46" fmla="*/ 40 w 58"/>
                  <a:gd name="T47" fmla="*/ 32 h 48"/>
                  <a:gd name="T48" fmla="*/ 34 w 58"/>
                  <a:gd name="T49" fmla="*/ 37 h 48"/>
                  <a:gd name="T50" fmla="*/ 29 w 58"/>
                  <a:gd name="T51" fmla="*/ 39 h 48"/>
                  <a:gd name="T52" fmla="*/ 25 w 58"/>
                  <a:gd name="T53" fmla="*/ 43 h 48"/>
                  <a:gd name="T54" fmla="*/ 20 w 58"/>
                  <a:gd name="T55" fmla="*/ 43 h 48"/>
                  <a:gd name="T56" fmla="*/ 15 w 58"/>
                  <a:gd name="T57" fmla="*/ 45 h 48"/>
                  <a:gd name="T58" fmla="*/ 9 w 58"/>
                  <a:gd name="T59" fmla="*/ 47 h 48"/>
                  <a:gd name="T60" fmla="*/ 6 w 58"/>
                  <a:gd name="T61" fmla="*/ 45 h 48"/>
                  <a:gd name="T62" fmla="*/ 4 w 58"/>
                  <a:gd name="T63" fmla="*/ 44 h 48"/>
                  <a:gd name="T64" fmla="*/ 2 w 58"/>
                  <a:gd name="T65" fmla="*/ 43 h 48"/>
                  <a:gd name="T66" fmla="*/ 0 w 58"/>
                  <a:gd name="T67" fmla="*/ 39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48"/>
                  <a:gd name="T104" fmla="*/ 58 w 58"/>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48">
                    <a:moveTo>
                      <a:pt x="0" y="39"/>
                    </a:moveTo>
                    <a:lnTo>
                      <a:pt x="4" y="42"/>
                    </a:lnTo>
                    <a:lnTo>
                      <a:pt x="8" y="43"/>
                    </a:lnTo>
                    <a:lnTo>
                      <a:pt x="12" y="42"/>
                    </a:lnTo>
                    <a:lnTo>
                      <a:pt x="16" y="40"/>
                    </a:lnTo>
                    <a:lnTo>
                      <a:pt x="22" y="38"/>
                    </a:lnTo>
                    <a:lnTo>
                      <a:pt x="30" y="34"/>
                    </a:lnTo>
                    <a:lnTo>
                      <a:pt x="36" y="30"/>
                    </a:lnTo>
                    <a:lnTo>
                      <a:pt x="41" y="25"/>
                    </a:lnTo>
                    <a:lnTo>
                      <a:pt x="47" y="19"/>
                    </a:lnTo>
                    <a:lnTo>
                      <a:pt x="50" y="14"/>
                    </a:lnTo>
                    <a:lnTo>
                      <a:pt x="50" y="12"/>
                    </a:lnTo>
                    <a:lnTo>
                      <a:pt x="51" y="9"/>
                    </a:lnTo>
                    <a:lnTo>
                      <a:pt x="52" y="6"/>
                    </a:lnTo>
                    <a:lnTo>
                      <a:pt x="51" y="3"/>
                    </a:lnTo>
                    <a:lnTo>
                      <a:pt x="51" y="0"/>
                    </a:lnTo>
                    <a:lnTo>
                      <a:pt x="55" y="4"/>
                    </a:lnTo>
                    <a:lnTo>
                      <a:pt x="55" y="6"/>
                    </a:lnTo>
                    <a:lnTo>
                      <a:pt x="55" y="8"/>
                    </a:lnTo>
                    <a:lnTo>
                      <a:pt x="57" y="12"/>
                    </a:lnTo>
                    <a:lnTo>
                      <a:pt x="52" y="17"/>
                    </a:lnTo>
                    <a:lnTo>
                      <a:pt x="51" y="21"/>
                    </a:lnTo>
                    <a:lnTo>
                      <a:pt x="47" y="25"/>
                    </a:lnTo>
                    <a:lnTo>
                      <a:pt x="40" y="32"/>
                    </a:lnTo>
                    <a:lnTo>
                      <a:pt x="34" y="37"/>
                    </a:lnTo>
                    <a:lnTo>
                      <a:pt x="29" y="39"/>
                    </a:lnTo>
                    <a:lnTo>
                      <a:pt x="25" y="43"/>
                    </a:lnTo>
                    <a:lnTo>
                      <a:pt x="20" y="43"/>
                    </a:lnTo>
                    <a:lnTo>
                      <a:pt x="15" y="45"/>
                    </a:lnTo>
                    <a:lnTo>
                      <a:pt x="9" y="47"/>
                    </a:lnTo>
                    <a:lnTo>
                      <a:pt x="6" y="45"/>
                    </a:lnTo>
                    <a:lnTo>
                      <a:pt x="4" y="44"/>
                    </a:lnTo>
                    <a:lnTo>
                      <a:pt x="2" y="43"/>
                    </a:lnTo>
                    <a:lnTo>
                      <a:pt x="0" y="39"/>
                    </a:lnTo>
                  </a:path>
                </a:pathLst>
              </a:custGeom>
              <a:solidFill>
                <a:srgbClr val="000000"/>
              </a:solidFill>
              <a:ln w="12700" cap="rnd">
                <a:solidFill>
                  <a:srgbClr val="000000"/>
                </a:solidFill>
                <a:round/>
                <a:headEnd/>
                <a:tailEnd/>
              </a:ln>
            </p:spPr>
            <p:txBody>
              <a:bodyPr/>
              <a:lstStyle/>
              <a:p>
                <a:endParaRPr lang="en-US"/>
              </a:p>
            </p:txBody>
          </p:sp>
          <p:sp>
            <p:nvSpPr>
              <p:cNvPr id="52251" name="Freeform 1045"/>
              <p:cNvSpPr>
                <a:spLocks/>
              </p:cNvSpPr>
              <p:nvPr/>
            </p:nvSpPr>
            <p:spPr bwMode="auto">
              <a:xfrm>
                <a:off x="700" y="1207"/>
                <a:ext cx="76" cy="76"/>
              </a:xfrm>
              <a:custGeom>
                <a:avLst/>
                <a:gdLst>
                  <a:gd name="T0" fmla="*/ 75 w 76"/>
                  <a:gd name="T1" fmla="*/ 48 h 76"/>
                  <a:gd name="T2" fmla="*/ 68 w 76"/>
                  <a:gd name="T3" fmla="*/ 46 h 76"/>
                  <a:gd name="T4" fmla="*/ 62 w 76"/>
                  <a:gd name="T5" fmla="*/ 43 h 76"/>
                  <a:gd name="T6" fmla="*/ 58 w 76"/>
                  <a:gd name="T7" fmla="*/ 42 h 76"/>
                  <a:gd name="T8" fmla="*/ 54 w 76"/>
                  <a:gd name="T9" fmla="*/ 41 h 76"/>
                  <a:gd name="T10" fmla="*/ 50 w 76"/>
                  <a:gd name="T11" fmla="*/ 40 h 76"/>
                  <a:gd name="T12" fmla="*/ 45 w 76"/>
                  <a:gd name="T13" fmla="*/ 42 h 76"/>
                  <a:gd name="T14" fmla="*/ 41 w 76"/>
                  <a:gd name="T15" fmla="*/ 43 h 76"/>
                  <a:gd name="T16" fmla="*/ 40 w 76"/>
                  <a:gd name="T17" fmla="*/ 45 h 76"/>
                  <a:gd name="T18" fmla="*/ 38 w 76"/>
                  <a:gd name="T19" fmla="*/ 46 h 76"/>
                  <a:gd name="T20" fmla="*/ 37 w 76"/>
                  <a:gd name="T21" fmla="*/ 50 h 76"/>
                  <a:gd name="T22" fmla="*/ 36 w 76"/>
                  <a:gd name="T23" fmla="*/ 52 h 76"/>
                  <a:gd name="T24" fmla="*/ 34 w 76"/>
                  <a:gd name="T25" fmla="*/ 60 h 76"/>
                  <a:gd name="T26" fmla="*/ 36 w 76"/>
                  <a:gd name="T27" fmla="*/ 63 h 76"/>
                  <a:gd name="T28" fmla="*/ 38 w 76"/>
                  <a:gd name="T29" fmla="*/ 71 h 76"/>
                  <a:gd name="T30" fmla="*/ 41 w 76"/>
                  <a:gd name="T31" fmla="*/ 75 h 76"/>
                  <a:gd name="T32" fmla="*/ 38 w 76"/>
                  <a:gd name="T33" fmla="*/ 73 h 76"/>
                  <a:gd name="T34" fmla="*/ 30 w 76"/>
                  <a:gd name="T35" fmla="*/ 68 h 76"/>
                  <a:gd name="T36" fmla="*/ 26 w 76"/>
                  <a:gd name="T37" fmla="*/ 65 h 76"/>
                  <a:gd name="T38" fmla="*/ 20 w 76"/>
                  <a:gd name="T39" fmla="*/ 62 h 76"/>
                  <a:gd name="T40" fmla="*/ 16 w 76"/>
                  <a:gd name="T41" fmla="*/ 61 h 76"/>
                  <a:gd name="T42" fmla="*/ 12 w 76"/>
                  <a:gd name="T43" fmla="*/ 61 h 76"/>
                  <a:gd name="T44" fmla="*/ 11 w 76"/>
                  <a:gd name="T45" fmla="*/ 62 h 76"/>
                  <a:gd name="T46" fmla="*/ 0 w 76"/>
                  <a:gd name="T47" fmla="*/ 17 h 76"/>
                  <a:gd name="T48" fmla="*/ 0 w 76"/>
                  <a:gd name="T49" fmla="*/ 16 h 76"/>
                  <a:gd name="T50" fmla="*/ 0 w 76"/>
                  <a:gd name="T51" fmla="*/ 17 h 76"/>
                  <a:gd name="T52" fmla="*/ 2 w 76"/>
                  <a:gd name="T53" fmla="*/ 18 h 76"/>
                  <a:gd name="T54" fmla="*/ 5 w 76"/>
                  <a:gd name="T55" fmla="*/ 18 h 76"/>
                  <a:gd name="T56" fmla="*/ 8 w 76"/>
                  <a:gd name="T57" fmla="*/ 18 h 76"/>
                  <a:gd name="T58" fmla="*/ 13 w 76"/>
                  <a:gd name="T59" fmla="*/ 13 h 76"/>
                  <a:gd name="T60" fmla="*/ 16 w 76"/>
                  <a:gd name="T61" fmla="*/ 12 h 76"/>
                  <a:gd name="T62" fmla="*/ 18 w 76"/>
                  <a:gd name="T63" fmla="*/ 10 h 76"/>
                  <a:gd name="T64" fmla="*/ 19 w 76"/>
                  <a:gd name="T65" fmla="*/ 6 h 76"/>
                  <a:gd name="T66" fmla="*/ 19 w 76"/>
                  <a:gd name="T67" fmla="*/ 3 h 76"/>
                  <a:gd name="T68" fmla="*/ 18 w 76"/>
                  <a:gd name="T69" fmla="*/ 0 h 76"/>
                  <a:gd name="T70" fmla="*/ 63 w 76"/>
                  <a:gd name="T71" fmla="*/ 20 h 76"/>
                  <a:gd name="T72" fmla="*/ 62 w 76"/>
                  <a:gd name="T73" fmla="*/ 21 h 76"/>
                  <a:gd name="T74" fmla="*/ 62 w 76"/>
                  <a:gd name="T75" fmla="*/ 25 h 76"/>
                  <a:gd name="T76" fmla="*/ 61 w 76"/>
                  <a:gd name="T77" fmla="*/ 27 h 76"/>
                  <a:gd name="T78" fmla="*/ 62 w 76"/>
                  <a:gd name="T79" fmla="*/ 31 h 76"/>
                  <a:gd name="T80" fmla="*/ 66 w 76"/>
                  <a:gd name="T81" fmla="*/ 38 h 76"/>
                  <a:gd name="T82" fmla="*/ 70 w 76"/>
                  <a:gd name="T83" fmla="*/ 43 h 76"/>
                  <a:gd name="T84" fmla="*/ 73 w 76"/>
                  <a:gd name="T85" fmla="*/ 47 h 76"/>
                  <a:gd name="T86" fmla="*/ 75 w 76"/>
                  <a:gd name="T87" fmla="*/ 48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76"/>
                  <a:gd name="T134" fmla="*/ 76 w 76"/>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76">
                    <a:moveTo>
                      <a:pt x="75" y="48"/>
                    </a:moveTo>
                    <a:lnTo>
                      <a:pt x="68" y="46"/>
                    </a:lnTo>
                    <a:lnTo>
                      <a:pt x="62" y="43"/>
                    </a:lnTo>
                    <a:lnTo>
                      <a:pt x="58" y="42"/>
                    </a:lnTo>
                    <a:lnTo>
                      <a:pt x="54" y="41"/>
                    </a:lnTo>
                    <a:lnTo>
                      <a:pt x="50" y="40"/>
                    </a:lnTo>
                    <a:lnTo>
                      <a:pt x="45" y="42"/>
                    </a:lnTo>
                    <a:lnTo>
                      <a:pt x="41" y="43"/>
                    </a:lnTo>
                    <a:lnTo>
                      <a:pt x="40" y="45"/>
                    </a:lnTo>
                    <a:lnTo>
                      <a:pt x="38" y="46"/>
                    </a:lnTo>
                    <a:lnTo>
                      <a:pt x="37" y="50"/>
                    </a:lnTo>
                    <a:lnTo>
                      <a:pt x="36" y="52"/>
                    </a:lnTo>
                    <a:lnTo>
                      <a:pt x="34" y="60"/>
                    </a:lnTo>
                    <a:lnTo>
                      <a:pt x="36" y="63"/>
                    </a:lnTo>
                    <a:lnTo>
                      <a:pt x="38" y="71"/>
                    </a:lnTo>
                    <a:lnTo>
                      <a:pt x="41" y="75"/>
                    </a:lnTo>
                    <a:lnTo>
                      <a:pt x="38" y="73"/>
                    </a:lnTo>
                    <a:lnTo>
                      <a:pt x="30" y="68"/>
                    </a:lnTo>
                    <a:lnTo>
                      <a:pt x="26" y="65"/>
                    </a:lnTo>
                    <a:lnTo>
                      <a:pt x="20" y="62"/>
                    </a:lnTo>
                    <a:lnTo>
                      <a:pt x="16" y="61"/>
                    </a:lnTo>
                    <a:lnTo>
                      <a:pt x="12" y="61"/>
                    </a:lnTo>
                    <a:lnTo>
                      <a:pt x="11" y="62"/>
                    </a:lnTo>
                    <a:lnTo>
                      <a:pt x="0" y="17"/>
                    </a:lnTo>
                    <a:lnTo>
                      <a:pt x="0" y="16"/>
                    </a:lnTo>
                    <a:lnTo>
                      <a:pt x="0" y="17"/>
                    </a:lnTo>
                    <a:lnTo>
                      <a:pt x="2" y="18"/>
                    </a:lnTo>
                    <a:lnTo>
                      <a:pt x="5" y="18"/>
                    </a:lnTo>
                    <a:lnTo>
                      <a:pt x="8" y="18"/>
                    </a:lnTo>
                    <a:lnTo>
                      <a:pt x="13" y="13"/>
                    </a:lnTo>
                    <a:lnTo>
                      <a:pt x="16" y="12"/>
                    </a:lnTo>
                    <a:lnTo>
                      <a:pt x="18" y="10"/>
                    </a:lnTo>
                    <a:lnTo>
                      <a:pt x="19" y="6"/>
                    </a:lnTo>
                    <a:lnTo>
                      <a:pt x="19" y="3"/>
                    </a:lnTo>
                    <a:lnTo>
                      <a:pt x="18" y="0"/>
                    </a:lnTo>
                    <a:lnTo>
                      <a:pt x="63" y="20"/>
                    </a:lnTo>
                    <a:lnTo>
                      <a:pt x="62" y="21"/>
                    </a:lnTo>
                    <a:lnTo>
                      <a:pt x="62" y="25"/>
                    </a:lnTo>
                    <a:lnTo>
                      <a:pt x="61" y="27"/>
                    </a:lnTo>
                    <a:lnTo>
                      <a:pt x="62" y="31"/>
                    </a:lnTo>
                    <a:lnTo>
                      <a:pt x="66" y="38"/>
                    </a:lnTo>
                    <a:lnTo>
                      <a:pt x="70" y="43"/>
                    </a:lnTo>
                    <a:lnTo>
                      <a:pt x="73" y="47"/>
                    </a:lnTo>
                    <a:lnTo>
                      <a:pt x="75" y="48"/>
                    </a:lnTo>
                  </a:path>
                </a:pathLst>
              </a:custGeom>
              <a:solidFill>
                <a:srgbClr val="FFE1C5"/>
              </a:solidFill>
              <a:ln w="12700" cap="rnd">
                <a:solidFill>
                  <a:srgbClr val="000000"/>
                </a:solidFill>
                <a:round/>
                <a:headEnd/>
                <a:tailEnd/>
              </a:ln>
            </p:spPr>
            <p:txBody>
              <a:bodyPr/>
              <a:lstStyle/>
              <a:p>
                <a:endParaRPr lang="en-US"/>
              </a:p>
            </p:txBody>
          </p:sp>
          <p:sp>
            <p:nvSpPr>
              <p:cNvPr id="52252" name="Freeform 1046"/>
              <p:cNvSpPr>
                <a:spLocks/>
              </p:cNvSpPr>
              <p:nvPr/>
            </p:nvSpPr>
            <p:spPr bwMode="auto">
              <a:xfrm>
                <a:off x="714" y="1266"/>
                <a:ext cx="89" cy="92"/>
              </a:xfrm>
              <a:custGeom>
                <a:avLst/>
                <a:gdLst>
                  <a:gd name="T0" fmla="*/ 44 w 89"/>
                  <a:gd name="T1" fmla="*/ 56 h 92"/>
                  <a:gd name="T2" fmla="*/ 0 w 89"/>
                  <a:gd name="T3" fmla="*/ 2 h 92"/>
                  <a:gd name="T4" fmla="*/ 0 w 89"/>
                  <a:gd name="T5" fmla="*/ 0 h 92"/>
                  <a:gd name="T6" fmla="*/ 2 w 89"/>
                  <a:gd name="T7" fmla="*/ 0 h 92"/>
                  <a:gd name="T8" fmla="*/ 5 w 89"/>
                  <a:gd name="T9" fmla="*/ 0 h 92"/>
                  <a:gd name="T10" fmla="*/ 12 w 89"/>
                  <a:gd name="T11" fmla="*/ 4 h 92"/>
                  <a:gd name="T12" fmla="*/ 16 w 89"/>
                  <a:gd name="T13" fmla="*/ 7 h 92"/>
                  <a:gd name="T14" fmla="*/ 23 w 89"/>
                  <a:gd name="T15" fmla="*/ 12 h 92"/>
                  <a:gd name="T16" fmla="*/ 26 w 89"/>
                  <a:gd name="T17" fmla="*/ 14 h 92"/>
                  <a:gd name="T18" fmla="*/ 88 w 89"/>
                  <a:gd name="T19" fmla="*/ 88 h 92"/>
                  <a:gd name="T20" fmla="*/ 85 w 89"/>
                  <a:gd name="T21" fmla="*/ 88 h 92"/>
                  <a:gd name="T22" fmla="*/ 79 w 89"/>
                  <a:gd name="T23" fmla="*/ 89 h 92"/>
                  <a:gd name="T24" fmla="*/ 78 w 89"/>
                  <a:gd name="T25" fmla="*/ 91 h 92"/>
                  <a:gd name="T26" fmla="*/ 74 w 89"/>
                  <a:gd name="T27" fmla="*/ 88 h 92"/>
                  <a:gd name="T28" fmla="*/ 71 w 89"/>
                  <a:gd name="T29" fmla="*/ 87 h 92"/>
                  <a:gd name="T30" fmla="*/ 44 w 89"/>
                  <a:gd name="T31" fmla="*/ 56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2"/>
                  <a:gd name="T50" fmla="*/ 89 w 89"/>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2">
                    <a:moveTo>
                      <a:pt x="44" y="56"/>
                    </a:moveTo>
                    <a:lnTo>
                      <a:pt x="0" y="2"/>
                    </a:lnTo>
                    <a:lnTo>
                      <a:pt x="0" y="0"/>
                    </a:lnTo>
                    <a:lnTo>
                      <a:pt x="2" y="0"/>
                    </a:lnTo>
                    <a:lnTo>
                      <a:pt x="5" y="0"/>
                    </a:lnTo>
                    <a:lnTo>
                      <a:pt x="12" y="4"/>
                    </a:lnTo>
                    <a:lnTo>
                      <a:pt x="16" y="7"/>
                    </a:lnTo>
                    <a:lnTo>
                      <a:pt x="23" y="12"/>
                    </a:lnTo>
                    <a:lnTo>
                      <a:pt x="26" y="14"/>
                    </a:lnTo>
                    <a:lnTo>
                      <a:pt x="88" y="88"/>
                    </a:lnTo>
                    <a:lnTo>
                      <a:pt x="85" y="88"/>
                    </a:lnTo>
                    <a:lnTo>
                      <a:pt x="79" y="89"/>
                    </a:lnTo>
                    <a:lnTo>
                      <a:pt x="78" y="91"/>
                    </a:lnTo>
                    <a:lnTo>
                      <a:pt x="74" y="88"/>
                    </a:lnTo>
                    <a:lnTo>
                      <a:pt x="71" y="87"/>
                    </a:lnTo>
                    <a:lnTo>
                      <a:pt x="44" y="56"/>
                    </a:lnTo>
                  </a:path>
                </a:pathLst>
              </a:custGeom>
              <a:solidFill>
                <a:srgbClr val="FDC501"/>
              </a:solidFill>
              <a:ln w="12700" cap="rnd">
                <a:solidFill>
                  <a:srgbClr val="000000"/>
                </a:solidFill>
                <a:round/>
                <a:headEnd/>
                <a:tailEnd/>
              </a:ln>
            </p:spPr>
            <p:txBody>
              <a:bodyPr/>
              <a:lstStyle/>
              <a:p>
                <a:endParaRPr lang="en-US"/>
              </a:p>
            </p:txBody>
          </p:sp>
          <p:sp>
            <p:nvSpPr>
              <p:cNvPr id="52253" name="Freeform 1047"/>
              <p:cNvSpPr>
                <a:spLocks/>
              </p:cNvSpPr>
              <p:nvPr/>
            </p:nvSpPr>
            <p:spPr bwMode="auto">
              <a:xfrm>
                <a:off x="735" y="1249"/>
                <a:ext cx="102" cy="107"/>
              </a:xfrm>
              <a:custGeom>
                <a:avLst/>
                <a:gdLst>
                  <a:gd name="T0" fmla="*/ 31 w 102"/>
                  <a:gd name="T1" fmla="*/ 4 h 107"/>
                  <a:gd name="T2" fmla="*/ 27 w 102"/>
                  <a:gd name="T3" fmla="*/ 1 h 107"/>
                  <a:gd name="T4" fmla="*/ 22 w 102"/>
                  <a:gd name="T5" fmla="*/ 0 h 107"/>
                  <a:gd name="T6" fmla="*/ 18 w 102"/>
                  <a:gd name="T7" fmla="*/ 0 h 107"/>
                  <a:gd name="T8" fmla="*/ 12 w 102"/>
                  <a:gd name="T9" fmla="*/ 0 h 107"/>
                  <a:gd name="T10" fmla="*/ 9 w 102"/>
                  <a:gd name="T11" fmla="*/ 0 h 107"/>
                  <a:gd name="T12" fmla="*/ 5 w 102"/>
                  <a:gd name="T13" fmla="*/ 2 h 107"/>
                  <a:gd name="T14" fmla="*/ 4 w 102"/>
                  <a:gd name="T15" fmla="*/ 3 h 107"/>
                  <a:gd name="T16" fmla="*/ 2 w 102"/>
                  <a:gd name="T17" fmla="*/ 6 h 107"/>
                  <a:gd name="T18" fmla="*/ 2 w 102"/>
                  <a:gd name="T19" fmla="*/ 9 h 107"/>
                  <a:gd name="T20" fmla="*/ 1 w 102"/>
                  <a:gd name="T21" fmla="*/ 12 h 107"/>
                  <a:gd name="T22" fmla="*/ 0 w 102"/>
                  <a:gd name="T23" fmla="*/ 17 h 107"/>
                  <a:gd name="T24" fmla="*/ 0 w 102"/>
                  <a:gd name="T25" fmla="*/ 23 h 107"/>
                  <a:gd name="T26" fmla="*/ 2 w 102"/>
                  <a:gd name="T27" fmla="*/ 29 h 107"/>
                  <a:gd name="T28" fmla="*/ 4 w 102"/>
                  <a:gd name="T29" fmla="*/ 33 h 107"/>
                  <a:gd name="T30" fmla="*/ 68 w 102"/>
                  <a:gd name="T31" fmla="*/ 106 h 107"/>
                  <a:gd name="T32" fmla="*/ 73 w 102"/>
                  <a:gd name="T33" fmla="*/ 102 h 107"/>
                  <a:gd name="T34" fmla="*/ 81 w 102"/>
                  <a:gd name="T35" fmla="*/ 98 h 107"/>
                  <a:gd name="T36" fmla="*/ 88 w 102"/>
                  <a:gd name="T37" fmla="*/ 94 h 107"/>
                  <a:gd name="T38" fmla="*/ 92 w 102"/>
                  <a:gd name="T39" fmla="*/ 88 h 107"/>
                  <a:gd name="T40" fmla="*/ 96 w 102"/>
                  <a:gd name="T41" fmla="*/ 84 h 107"/>
                  <a:gd name="T42" fmla="*/ 101 w 102"/>
                  <a:gd name="T43" fmla="*/ 78 h 107"/>
                  <a:gd name="T44" fmla="*/ 49 w 102"/>
                  <a:gd name="T45" fmla="*/ 21 h 107"/>
                  <a:gd name="T46" fmla="*/ 36 w 102"/>
                  <a:gd name="T47" fmla="*/ 7 h 107"/>
                  <a:gd name="T48" fmla="*/ 31 w 102"/>
                  <a:gd name="T49" fmla="*/ 4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07"/>
                  <a:gd name="T77" fmla="*/ 102 w 102"/>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07">
                    <a:moveTo>
                      <a:pt x="31" y="4"/>
                    </a:moveTo>
                    <a:lnTo>
                      <a:pt x="27" y="1"/>
                    </a:lnTo>
                    <a:lnTo>
                      <a:pt x="22" y="0"/>
                    </a:lnTo>
                    <a:lnTo>
                      <a:pt x="18" y="0"/>
                    </a:lnTo>
                    <a:lnTo>
                      <a:pt x="12" y="0"/>
                    </a:lnTo>
                    <a:lnTo>
                      <a:pt x="9" y="0"/>
                    </a:lnTo>
                    <a:lnTo>
                      <a:pt x="5" y="2"/>
                    </a:lnTo>
                    <a:lnTo>
                      <a:pt x="4" y="3"/>
                    </a:lnTo>
                    <a:lnTo>
                      <a:pt x="2" y="6"/>
                    </a:lnTo>
                    <a:lnTo>
                      <a:pt x="2" y="9"/>
                    </a:lnTo>
                    <a:lnTo>
                      <a:pt x="1" y="12"/>
                    </a:lnTo>
                    <a:lnTo>
                      <a:pt x="0" y="17"/>
                    </a:lnTo>
                    <a:lnTo>
                      <a:pt x="0" y="23"/>
                    </a:lnTo>
                    <a:lnTo>
                      <a:pt x="2" y="29"/>
                    </a:lnTo>
                    <a:lnTo>
                      <a:pt x="4" y="33"/>
                    </a:lnTo>
                    <a:lnTo>
                      <a:pt x="68" y="106"/>
                    </a:lnTo>
                    <a:lnTo>
                      <a:pt x="73" y="102"/>
                    </a:lnTo>
                    <a:lnTo>
                      <a:pt x="81" y="98"/>
                    </a:lnTo>
                    <a:lnTo>
                      <a:pt x="88" y="94"/>
                    </a:lnTo>
                    <a:lnTo>
                      <a:pt x="92" y="88"/>
                    </a:lnTo>
                    <a:lnTo>
                      <a:pt x="96" y="84"/>
                    </a:lnTo>
                    <a:lnTo>
                      <a:pt x="101" y="78"/>
                    </a:lnTo>
                    <a:lnTo>
                      <a:pt x="49" y="21"/>
                    </a:lnTo>
                    <a:lnTo>
                      <a:pt x="36" y="7"/>
                    </a:lnTo>
                    <a:lnTo>
                      <a:pt x="31" y="4"/>
                    </a:lnTo>
                  </a:path>
                </a:pathLst>
              </a:custGeom>
              <a:solidFill>
                <a:srgbClr val="FDC501"/>
              </a:solidFill>
              <a:ln w="12700" cap="rnd">
                <a:solidFill>
                  <a:srgbClr val="000000"/>
                </a:solidFill>
                <a:round/>
                <a:headEnd/>
                <a:tailEnd/>
              </a:ln>
            </p:spPr>
            <p:txBody>
              <a:bodyPr/>
              <a:lstStyle/>
              <a:p>
                <a:endParaRPr lang="en-US"/>
              </a:p>
            </p:txBody>
          </p:sp>
          <p:sp>
            <p:nvSpPr>
              <p:cNvPr id="52254" name="Freeform 1048"/>
              <p:cNvSpPr>
                <a:spLocks/>
              </p:cNvSpPr>
              <p:nvPr/>
            </p:nvSpPr>
            <p:spPr bwMode="auto">
              <a:xfrm>
                <a:off x="762" y="1223"/>
                <a:ext cx="77" cy="100"/>
              </a:xfrm>
              <a:custGeom>
                <a:avLst/>
                <a:gdLst>
                  <a:gd name="T0" fmla="*/ 1 w 77"/>
                  <a:gd name="T1" fmla="*/ 0 h 100"/>
                  <a:gd name="T2" fmla="*/ 0 w 77"/>
                  <a:gd name="T3" fmla="*/ 2 h 100"/>
                  <a:gd name="T4" fmla="*/ 0 w 77"/>
                  <a:gd name="T5" fmla="*/ 3 h 100"/>
                  <a:gd name="T6" fmla="*/ 0 w 77"/>
                  <a:gd name="T7" fmla="*/ 7 h 100"/>
                  <a:gd name="T8" fmla="*/ 0 w 77"/>
                  <a:gd name="T9" fmla="*/ 11 h 100"/>
                  <a:gd name="T10" fmla="*/ 4 w 77"/>
                  <a:gd name="T11" fmla="*/ 19 h 100"/>
                  <a:gd name="T12" fmla="*/ 8 w 77"/>
                  <a:gd name="T13" fmla="*/ 25 h 100"/>
                  <a:gd name="T14" fmla="*/ 8 w 77"/>
                  <a:gd name="T15" fmla="*/ 27 h 100"/>
                  <a:gd name="T16" fmla="*/ 73 w 77"/>
                  <a:gd name="T17" fmla="*/ 99 h 100"/>
                  <a:gd name="T18" fmla="*/ 76 w 77"/>
                  <a:gd name="T19" fmla="*/ 96 h 100"/>
                  <a:gd name="T20" fmla="*/ 76 w 77"/>
                  <a:gd name="T21" fmla="*/ 92 h 100"/>
                  <a:gd name="T22" fmla="*/ 76 w 77"/>
                  <a:gd name="T23" fmla="*/ 90 h 100"/>
                  <a:gd name="T24" fmla="*/ 76 w 77"/>
                  <a:gd name="T25" fmla="*/ 86 h 100"/>
                  <a:gd name="T26" fmla="*/ 76 w 77"/>
                  <a:gd name="T27" fmla="*/ 85 h 100"/>
                  <a:gd name="T28" fmla="*/ 1 w 77"/>
                  <a:gd name="T29" fmla="*/ 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100"/>
                  <a:gd name="T47" fmla="*/ 77 w 77"/>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100">
                    <a:moveTo>
                      <a:pt x="1" y="0"/>
                    </a:moveTo>
                    <a:lnTo>
                      <a:pt x="0" y="2"/>
                    </a:lnTo>
                    <a:lnTo>
                      <a:pt x="0" y="3"/>
                    </a:lnTo>
                    <a:lnTo>
                      <a:pt x="0" y="7"/>
                    </a:lnTo>
                    <a:lnTo>
                      <a:pt x="0" y="11"/>
                    </a:lnTo>
                    <a:lnTo>
                      <a:pt x="4" y="19"/>
                    </a:lnTo>
                    <a:lnTo>
                      <a:pt x="8" y="25"/>
                    </a:lnTo>
                    <a:lnTo>
                      <a:pt x="8" y="27"/>
                    </a:lnTo>
                    <a:lnTo>
                      <a:pt x="73" y="99"/>
                    </a:lnTo>
                    <a:lnTo>
                      <a:pt x="76" y="96"/>
                    </a:lnTo>
                    <a:lnTo>
                      <a:pt x="76" y="92"/>
                    </a:lnTo>
                    <a:lnTo>
                      <a:pt x="76" y="90"/>
                    </a:lnTo>
                    <a:lnTo>
                      <a:pt x="76" y="86"/>
                    </a:lnTo>
                    <a:lnTo>
                      <a:pt x="76" y="85"/>
                    </a:lnTo>
                    <a:lnTo>
                      <a:pt x="1" y="0"/>
                    </a:lnTo>
                  </a:path>
                </a:pathLst>
              </a:custGeom>
              <a:solidFill>
                <a:srgbClr val="FDC501"/>
              </a:solidFill>
              <a:ln w="12700" cap="rnd">
                <a:solidFill>
                  <a:srgbClr val="000000"/>
                </a:solidFill>
                <a:round/>
                <a:headEnd/>
                <a:tailEnd/>
              </a:ln>
            </p:spPr>
            <p:txBody>
              <a:bodyPr/>
              <a:lstStyle/>
              <a:p>
                <a:endParaRPr lang="en-US"/>
              </a:p>
            </p:txBody>
          </p:sp>
          <p:sp>
            <p:nvSpPr>
              <p:cNvPr id="52255" name="Freeform 1049"/>
              <p:cNvSpPr>
                <a:spLocks/>
              </p:cNvSpPr>
              <p:nvPr/>
            </p:nvSpPr>
            <p:spPr bwMode="auto">
              <a:xfrm>
                <a:off x="791" y="1314"/>
                <a:ext cx="54" cy="50"/>
              </a:xfrm>
              <a:custGeom>
                <a:avLst/>
                <a:gdLst>
                  <a:gd name="T0" fmla="*/ 1 w 54"/>
                  <a:gd name="T1" fmla="*/ 45 h 50"/>
                  <a:gd name="T2" fmla="*/ 5 w 54"/>
                  <a:gd name="T3" fmla="*/ 47 h 50"/>
                  <a:gd name="T4" fmla="*/ 9 w 54"/>
                  <a:gd name="T5" fmla="*/ 49 h 50"/>
                  <a:gd name="T6" fmla="*/ 13 w 54"/>
                  <a:gd name="T7" fmla="*/ 47 h 50"/>
                  <a:gd name="T8" fmla="*/ 17 w 54"/>
                  <a:gd name="T9" fmla="*/ 46 h 50"/>
                  <a:gd name="T10" fmla="*/ 23 w 54"/>
                  <a:gd name="T11" fmla="*/ 42 h 50"/>
                  <a:gd name="T12" fmla="*/ 29 w 54"/>
                  <a:gd name="T13" fmla="*/ 38 h 50"/>
                  <a:gd name="T14" fmla="*/ 36 w 54"/>
                  <a:gd name="T15" fmla="*/ 33 h 50"/>
                  <a:gd name="T16" fmla="*/ 40 w 54"/>
                  <a:gd name="T17" fmla="*/ 27 h 50"/>
                  <a:gd name="T18" fmla="*/ 44 w 54"/>
                  <a:gd name="T19" fmla="*/ 23 h 50"/>
                  <a:gd name="T20" fmla="*/ 47 w 54"/>
                  <a:gd name="T21" fmla="*/ 18 h 50"/>
                  <a:gd name="T22" fmla="*/ 50 w 54"/>
                  <a:gd name="T23" fmla="*/ 13 h 50"/>
                  <a:gd name="T24" fmla="*/ 51 w 54"/>
                  <a:gd name="T25" fmla="*/ 10 h 50"/>
                  <a:gd name="T26" fmla="*/ 53 w 54"/>
                  <a:gd name="T27" fmla="*/ 8 h 50"/>
                  <a:gd name="T28" fmla="*/ 53 w 54"/>
                  <a:gd name="T29" fmla="*/ 3 h 50"/>
                  <a:gd name="T30" fmla="*/ 50 w 54"/>
                  <a:gd name="T31" fmla="*/ 2 h 50"/>
                  <a:gd name="T32" fmla="*/ 48 w 54"/>
                  <a:gd name="T33" fmla="*/ 0 h 50"/>
                  <a:gd name="T34" fmla="*/ 48 w 54"/>
                  <a:gd name="T35" fmla="*/ 1 h 50"/>
                  <a:gd name="T36" fmla="*/ 48 w 54"/>
                  <a:gd name="T37" fmla="*/ 2 h 50"/>
                  <a:gd name="T38" fmla="*/ 48 w 54"/>
                  <a:gd name="T39" fmla="*/ 8 h 50"/>
                  <a:gd name="T40" fmla="*/ 47 w 54"/>
                  <a:gd name="T41" fmla="*/ 10 h 50"/>
                  <a:gd name="T42" fmla="*/ 46 w 54"/>
                  <a:gd name="T43" fmla="*/ 16 h 50"/>
                  <a:gd name="T44" fmla="*/ 42 w 54"/>
                  <a:gd name="T45" fmla="*/ 21 h 50"/>
                  <a:gd name="T46" fmla="*/ 36 w 54"/>
                  <a:gd name="T47" fmla="*/ 27 h 50"/>
                  <a:gd name="T48" fmla="*/ 29 w 54"/>
                  <a:gd name="T49" fmla="*/ 32 h 50"/>
                  <a:gd name="T50" fmla="*/ 24 w 54"/>
                  <a:gd name="T51" fmla="*/ 37 h 50"/>
                  <a:gd name="T52" fmla="*/ 20 w 54"/>
                  <a:gd name="T53" fmla="*/ 41 h 50"/>
                  <a:gd name="T54" fmla="*/ 14 w 54"/>
                  <a:gd name="T55" fmla="*/ 42 h 50"/>
                  <a:gd name="T56" fmla="*/ 10 w 54"/>
                  <a:gd name="T57" fmla="*/ 45 h 50"/>
                  <a:gd name="T58" fmla="*/ 5 w 54"/>
                  <a:gd name="T59" fmla="*/ 45 h 50"/>
                  <a:gd name="T60" fmla="*/ 2 w 54"/>
                  <a:gd name="T61" fmla="*/ 45 h 50"/>
                  <a:gd name="T62" fmla="*/ 0 w 54"/>
                  <a:gd name="T63" fmla="*/ 43 h 50"/>
                  <a:gd name="T64" fmla="*/ 1 w 54"/>
                  <a:gd name="T65" fmla="*/ 45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50"/>
                  <a:gd name="T101" fmla="*/ 54 w 54"/>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50">
                    <a:moveTo>
                      <a:pt x="1" y="45"/>
                    </a:moveTo>
                    <a:lnTo>
                      <a:pt x="5" y="47"/>
                    </a:lnTo>
                    <a:lnTo>
                      <a:pt x="9" y="49"/>
                    </a:lnTo>
                    <a:lnTo>
                      <a:pt x="13" y="47"/>
                    </a:lnTo>
                    <a:lnTo>
                      <a:pt x="17" y="46"/>
                    </a:lnTo>
                    <a:lnTo>
                      <a:pt x="23" y="42"/>
                    </a:lnTo>
                    <a:lnTo>
                      <a:pt x="29" y="38"/>
                    </a:lnTo>
                    <a:lnTo>
                      <a:pt x="36" y="33"/>
                    </a:lnTo>
                    <a:lnTo>
                      <a:pt x="40" y="27"/>
                    </a:lnTo>
                    <a:lnTo>
                      <a:pt x="44" y="23"/>
                    </a:lnTo>
                    <a:lnTo>
                      <a:pt x="47" y="18"/>
                    </a:lnTo>
                    <a:lnTo>
                      <a:pt x="50" y="13"/>
                    </a:lnTo>
                    <a:lnTo>
                      <a:pt x="51" y="10"/>
                    </a:lnTo>
                    <a:lnTo>
                      <a:pt x="53" y="8"/>
                    </a:lnTo>
                    <a:lnTo>
                      <a:pt x="53" y="3"/>
                    </a:lnTo>
                    <a:lnTo>
                      <a:pt x="50" y="2"/>
                    </a:lnTo>
                    <a:lnTo>
                      <a:pt x="48" y="0"/>
                    </a:lnTo>
                    <a:lnTo>
                      <a:pt x="48" y="1"/>
                    </a:lnTo>
                    <a:lnTo>
                      <a:pt x="48" y="2"/>
                    </a:lnTo>
                    <a:lnTo>
                      <a:pt x="48" y="8"/>
                    </a:lnTo>
                    <a:lnTo>
                      <a:pt x="47" y="10"/>
                    </a:lnTo>
                    <a:lnTo>
                      <a:pt x="46" y="16"/>
                    </a:lnTo>
                    <a:lnTo>
                      <a:pt x="42" y="21"/>
                    </a:lnTo>
                    <a:lnTo>
                      <a:pt x="36" y="27"/>
                    </a:lnTo>
                    <a:lnTo>
                      <a:pt x="29" y="32"/>
                    </a:lnTo>
                    <a:lnTo>
                      <a:pt x="24" y="37"/>
                    </a:lnTo>
                    <a:lnTo>
                      <a:pt x="20" y="41"/>
                    </a:lnTo>
                    <a:lnTo>
                      <a:pt x="14" y="42"/>
                    </a:lnTo>
                    <a:lnTo>
                      <a:pt x="10" y="45"/>
                    </a:lnTo>
                    <a:lnTo>
                      <a:pt x="5" y="45"/>
                    </a:lnTo>
                    <a:lnTo>
                      <a:pt x="2" y="45"/>
                    </a:lnTo>
                    <a:lnTo>
                      <a:pt x="0" y="43"/>
                    </a:lnTo>
                    <a:lnTo>
                      <a:pt x="1" y="45"/>
                    </a:lnTo>
                  </a:path>
                </a:pathLst>
              </a:custGeom>
              <a:solidFill>
                <a:srgbClr val="E1E1FF"/>
              </a:solidFill>
              <a:ln w="12700" cap="rnd">
                <a:solidFill>
                  <a:srgbClr val="000000"/>
                </a:solidFill>
                <a:round/>
                <a:headEnd/>
                <a:tailEnd/>
              </a:ln>
            </p:spPr>
            <p:txBody>
              <a:bodyPr/>
              <a:lstStyle/>
              <a:p>
                <a:endParaRPr lang="en-US"/>
              </a:p>
            </p:txBody>
          </p:sp>
          <p:sp>
            <p:nvSpPr>
              <p:cNvPr id="52256" name="Freeform 1050"/>
              <p:cNvSpPr>
                <a:spLocks/>
              </p:cNvSpPr>
              <p:nvPr/>
            </p:nvSpPr>
            <p:spPr bwMode="auto">
              <a:xfrm>
                <a:off x="801" y="1319"/>
                <a:ext cx="51" cy="53"/>
              </a:xfrm>
              <a:custGeom>
                <a:avLst/>
                <a:gdLst>
                  <a:gd name="T0" fmla="*/ 5 w 51"/>
                  <a:gd name="T1" fmla="*/ 49 h 53"/>
                  <a:gd name="T2" fmla="*/ 7 w 51"/>
                  <a:gd name="T3" fmla="*/ 52 h 53"/>
                  <a:gd name="T4" fmla="*/ 9 w 51"/>
                  <a:gd name="T5" fmla="*/ 52 h 53"/>
                  <a:gd name="T6" fmla="*/ 14 w 51"/>
                  <a:gd name="T7" fmla="*/ 50 h 53"/>
                  <a:gd name="T8" fmla="*/ 18 w 51"/>
                  <a:gd name="T9" fmla="*/ 48 h 53"/>
                  <a:gd name="T10" fmla="*/ 23 w 51"/>
                  <a:gd name="T11" fmla="*/ 46 h 53"/>
                  <a:gd name="T12" fmla="*/ 30 w 51"/>
                  <a:gd name="T13" fmla="*/ 41 h 53"/>
                  <a:gd name="T14" fmla="*/ 35 w 51"/>
                  <a:gd name="T15" fmla="*/ 36 h 53"/>
                  <a:gd name="T16" fmla="*/ 40 w 51"/>
                  <a:gd name="T17" fmla="*/ 31 h 53"/>
                  <a:gd name="T18" fmla="*/ 44 w 51"/>
                  <a:gd name="T19" fmla="*/ 27 h 53"/>
                  <a:gd name="T20" fmla="*/ 47 w 51"/>
                  <a:gd name="T21" fmla="*/ 21 h 53"/>
                  <a:gd name="T22" fmla="*/ 48 w 51"/>
                  <a:gd name="T23" fmla="*/ 19 h 53"/>
                  <a:gd name="T24" fmla="*/ 48 w 51"/>
                  <a:gd name="T25" fmla="*/ 15 h 53"/>
                  <a:gd name="T26" fmla="*/ 50 w 51"/>
                  <a:gd name="T27" fmla="*/ 11 h 53"/>
                  <a:gd name="T28" fmla="*/ 48 w 51"/>
                  <a:gd name="T29" fmla="*/ 8 h 53"/>
                  <a:gd name="T30" fmla="*/ 42 w 51"/>
                  <a:gd name="T31" fmla="*/ 0 h 53"/>
                  <a:gd name="T32" fmla="*/ 44 w 51"/>
                  <a:gd name="T33" fmla="*/ 2 h 53"/>
                  <a:gd name="T34" fmla="*/ 44 w 51"/>
                  <a:gd name="T35" fmla="*/ 5 h 53"/>
                  <a:gd name="T36" fmla="*/ 43 w 51"/>
                  <a:gd name="T37" fmla="*/ 8 h 53"/>
                  <a:gd name="T38" fmla="*/ 40 w 51"/>
                  <a:gd name="T39" fmla="*/ 12 h 53"/>
                  <a:gd name="T40" fmla="*/ 39 w 51"/>
                  <a:gd name="T41" fmla="*/ 17 h 53"/>
                  <a:gd name="T42" fmla="*/ 36 w 51"/>
                  <a:gd name="T43" fmla="*/ 22 h 53"/>
                  <a:gd name="T44" fmla="*/ 31 w 51"/>
                  <a:gd name="T45" fmla="*/ 29 h 53"/>
                  <a:gd name="T46" fmla="*/ 26 w 51"/>
                  <a:gd name="T47" fmla="*/ 34 h 53"/>
                  <a:gd name="T48" fmla="*/ 21 w 51"/>
                  <a:gd name="T49" fmla="*/ 38 h 53"/>
                  <a:gd name="T50" fmla="*/ 17 w 51"/>
                  <a:gd name="T51" fmla="*/ 39 h 53"/>
                  <a:gd name="T52" fmla="*/ 13 w 51"/>
                  <a:gd name="T53" fmla="*/ 41 h 53"/>
                  <a:gd name="T54" fmla="*/ 9 w 51"/>
                  <a:gd name="T55" fmla="*/ 44 h 53"/>
                  <a:gd name="T56" fmla="*/ 5 w 51"/>
                  <a:gd name="T57" fmla="*/ 44 h 53"/>
                  <a:gd name="T58" fmla="*/ 1 w 51"/>
                  <a:gd name="T59" fmla="*/ 44 h 53"/>
                  <a:gd name="T60" fmla="*/ 0 w 51"/>
                  <a:gd name="T61" fmla="*/ 43 h 53"/>
                  <a:gd name="T62" fmla="*/ 5 w 51"/>
                  <a:gd name="T63" fmla="*/ 49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53"/>
                  <a:gd name="T98" fmla="*/ 51 w 51"/>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53">
                    <a:moveTo>
                      <a:pt x="5" y="49"/>
                    </a:moveTo>
                    <a:lnTo>
                      <a:pt x="7" y="52"/>
                    </a:lnTo>
                    <a:lnTo>
                      <a:pt x="9" y="52"/>
                    </a:lnTo>
                    <a:lnTo>
                      <a:pt x="14" y="50"/>
                    </a:lnTo>
                    <a:lnTo>
                      <a:pt x="18" y="48"/>
                    </a:lnTo>
                    <a:lnTo>
                      <a:pt x="23" y="46"/>
                    </a:lnTo>
                    <a:lnTo>
                      <a:pt x="30" y="41"/>
                    </a:lnTo>
                    <a:lnTo>
                      <a:pt x="35" y="36"/>
                    </a:lnTo>
                    <a:lnTo>
                      <a:pt x="40" y="31"/>
                    </a:lnTo>
                    <a:lnTo>
                      <a:pt x="44" y="27"/>
                    </a:lnTo>
                    <a:lnTo>
                      <a:pt x="47" y="21"/>
                    </a:lnTo>
                    <a:lnTo>
                      <a:pt x="48" y="19"/>
                    </a:lnTo>
                    <a:lnTo>
                      <a:pt x="48" y="15"/>
                    </a:lnTo>
                    <a:lnTo>
                      <a:pt x="50" y="11"/>
                    </a:lnTo>
                    <a:lnTo>
                      <a:pt x="48" y="8"/>
                    </a:lnTo>
                    <a:lnTo>
                      <a:pt x="42" y="0"/>
                    </a:lnTo>
                    <a:lnTo>
                      <a:pt x="44" y="2"/>
                    </a:lnTo>
                    <a:lnTo>
                      <a:pt x="44" y="5"/>
                    </a:lnTo>
                    <a:lnTo>
                      <a:pt x="43" y="8"/>
                    </a:lnTo>
                    <a:lnTo>
                      <a:pt x="40" y="12"/>
                    </a:lnTo>
                    <a:lnTo>
                      <a:pt x="39" y="17"/>
                    </a:lnTo>
                    <a:lnTo>
                      <a:pt x="36" y="22"/>
                    </a:lnTo>
                    <a:lnTo>
                      <a:pt x="31" y="29"/>
                    </a:lnTo>
                    <a:lnTo>
                      <a:pt x="26" y="34"/>
                    </a:lnTo>
                    <a:lnTo>
                      <a:pt x="21" y="38"/>
                    </a:lnTo>
                    <a:lnTo>
                      <a:pt x="17" y="39"/>
                    </a:lnTo>
                    <a:lnTo>
                      <a:pt x="13" y="41"/>
                    </a:lnTo>
                    <a:lnTo>
                      <a:pt x="9" y="44"/>
                    </a:lnTo>
                    <a:lnTo>
                      <a:pt x="5" y="44"/>
                    </a:lnTo>
                    <a:lnTo>
                      <a:pt x="1" y="44"/>
                    </a:lnTo>
                    <a:lnTo>
                      <a:pt x="0" y="43"/>
                    </a:lnTo>
                    <a:lnTo>
                      <a:pt x="5" y="49"/>
                    </a:lnTo>
                  </a:path>
                </a:pathLst>
              </a:custGeom>
              <a:solidFill>
                <a:srgbClr val="E1E1FF"/>
              </a:solidFill>
              <a:ln w="12700" cap="rnd">
                <a:solidFill>
                  <a:srgbClr val="000000"/>
                </a:solidFill>
                <a:round/>
                <a:headEnd/>
                <a:tailEnd/>
              </a:ln>
            </p:spPr>
            <p:txBody>
              <a:bodyPr/>
              <a:lstStyle/>
              <a:p>
                <a:endParaRPr lang="en-US"/>
              </a:p>
            </p:txBody>
          </p:sp>
          <p:sp>
            <p:nvSpPr>
              <p:cNvPr id="52257" name="Freeform 1051"/>
              <p:cNvSpPr>
                <a:spLocks/>
              </p:cNvSpPr>
              <p:nvPr/>
            </p:nvSpPr>
            <p:spPr bwMode="auto">
              <a:xfrm>
                <a:off x="805" y="1329"/>
                <a:ext cx="52" cy="51"/>
              </a:xfrm>
              <a:custGeom>
                <a:avLst/>
                <a:gdLst>
                  <a:gd name="T0" fmla="*/ 49 w 52"/>
                  <a:gd name="T1" fmla="*/ 3 h 51"/>
                  <a:gd name="T2" fmla="*/ 51 w 52"/>
                  <a:gd name="T3" fmla="*/ 3 h 51"/>
                  <a:gd name="T4" fmla="*/ 51 w 52"/>
                  <a:gd name="T5" fmla="*/ 8 h 51"/>
                  <a:gd name="T6" fmla="*/ 49 w 52"/>
                  <a:gd name="T7" fmla="*/ 12 h 51"/>
                  <a:gd name="T8" fmla="*/ 48 w 52"/>
                  <a:gd name="T9" fmla="*/ 18 h 51"/>
                  <a:gd name="T10" fmla="*/ 45 w 52"/>
                  <a:gd name="T11" fmla="*/ 23 h 51"/>
                  <a:gd name="T12" fmla="*/ 41 w 52"/>
                  <a:gd name="T13" fmla="*/ 26 h 51"/>
                  <a:gd name="T14" fmla="*/ 36 w 52"/>
                  <a:gd name="T15" fmla="*/ 31 h 51"/>
                  <a:gd name="T16" fmla="*/ 32 w 52"/>
                  <a:gd name="T17" fmla="*/ 36 h 51"/>
                  <a:gd name="T18" fmla="*/ 25 w 52"/>
                  <a:gd name="T19" fmla="*/ 42 h 51"/>
                  <a:gd name="T20" fmla="*/ 20 w 52"/>
                  <a:gd name="T21" fmla="*/ 45 h 51"/>
                  <a:gd name="T22" fmla="*/ 13 w 52"/>
                  <a:gd name="T23" fmla="*/ 47 h 51"/>
                  <a:gd name="T24" fmla="*/ 10 w 52"/>
                  <a:gd name="T25" fmla="*/ 50 h 51"/>
                  <a:gd name="T26" fmla="*/ 5 w 52"/>
                  <a:gd name="T27" fmla="*/ 48 h 51"/>
                  <a:gd name="T28" fmla="*/ 2 w 52"/>
                  <a:gd name="T29" fmla="*/ 47 h 51"/>
                  <a:gd name="T30" fmla="*/ 0 w 52"/>
                  <a:gd name="T31" fmla="*/ 45 h 51"/>
                  <a:gd name="T32" fmla="*/ 2 w 52"/>
                  <a:gd name="T33" fmla="*/ 45 h 51"/>
                  <a:gd name="T34" fmla="*/ 8 w 52"/>
                  <a:gd name="T35" fmla="*/ 46 h 51"/>
                  <a:gd name="T36" fmla="*/ 10 w 52"/>
                  <a:gd name="T37" fmla="*/ 43 h 51"/>
                  <a:gd name="T38" fmla="*/ 13 w 52"/>
                  <a:gd name="T39" fmla="*/ 42 h 51"/>
                  <a:gd name="T40" fmla="*/ 20 w 52"/>
                  <a:gd name="T41" fmla="*/ 40 h 51"/>
                  <a:gd name="T42" fmla="*/ 25 w 52"/>
                  <a:gd name="T43" fmla="*/ 36 h 51"/>
                  <a:gd name="T44" fmla="*/ 29 w 52"/>
                  <a:gd name="T45" fmla="*/ 34 h 51"/>
                  <a:gd name="T46" fmla="*/ 34 w 52"/>
                  <a:gd name="T47" fmla="*/ 28 h 51"/>
                  <a:gd name="T48" fmla="*/ 38 w 52"/>
                  <a:gd name="T49" fmla="*/ 23 h 51"/>
                  <a:gd name="T50" fmla="*/ 41 w 52"/>
                  <a:gd name="T51" fmla="*/ 18 h 51"/>
                  <a:gd name="T52" fmla="*/ 44 w 52"/>
                  <a:gd name="T53" fmla="*/ 13 h 51"/>
                  <a:gd name="T54" fmla="*/ 46 w 52"/>
                  <a:gd name="T55" fmla="*/ 10 h 51"/>
                  <a:gd name="T56" fmla="*/ 46 w 52"/>
                  <a:gd name="T57" fmla="*/ 6 h 51"/>
                  <a:gd name="T58" fmla="*/ 46 w 52"/>
                  <a:gd name="T59" fmla="*/ 2 h 51"/>
                  <a:gd name="T60" fmla="*/ 46 w 52"/>
                  <a:gd name="T61" fmla="*/ 0 h 51"/>
                  <a:gd name="T62" fmla="*/ 49 w 52"/>
                  <a:gd name="T63" fmla="*/ 3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51"/>
                  <a:gd name="T98" fmla="*/ 52 w 52"/>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51">
                    <a:moveTo>
                      <a:pt x="49" y="3"/>
                    </a:moveTo>
                    <a:lnTo>
                      <a:pt x="51" y="3"/>
                    </a:lnTo>
                    <a:lnTo>
                      <a:pt x="51" y="8"/>
                    </a:lnTo>
                    <a:lnTo>
                      <a:pt x="49" y="12"/>
                    </a:lnTo>
                    <a:lnTo>
                      <a:pt x="48" y="18"/>
                    </a:lnTo>
                    <a:lnTo>
                      <a:pt x="45" y="23"/>
                    </a:lnTo>
                    <a:lnTo>
                      <a:pt x="41" y="26"/>
                    </a:lnTo>
                    <a:lnTo>
                      <a:pt x="36" y="31"/>
                    </a:lnTo>
                    <a:lnTo>
                      <a:pt x="32" y="36"/>
                    </a:lnTo>
                    <a:lnTo>
                      <a:pt x="25" y="42"/>
                    </a:lnTo>
                    <a:lnTo>
                      <a:pt x="20" y="45"/>
                    </a:lnTo>
                    <a:lnTo>
                      <a:pt x="13" y="47"/>
                    </a:lnTo>
                    <a:lnTo>
                      <a:pt x="10" y="50"/>
                    </a:lnTo>
                    <a:lnTo>
                      <a:pt x="5" y="48"/>
                    </a:lnTo>
                    <a:lnTo>
                      <a:pt x="2" y="47"/>
                    </a:lnTo>
                    <a:lnTo>
                      <a:pt x="0" y="45"/>
                    </a:lnTo>
                    <a:lnTo>
                      <a:pt x="2" y="45"/>
                    </a:lnTo>
                    <a:lnTo>
                      <a:pt x="8" y="46"/>
                    </a:lnTo>
                    <a:lnTo>
                      <a:pt x="10" y="43"/>
                    </a:lnTo>
                    <a:lnTo>
                      <a:pt x="13" y="42"/>
                    </a:lnTo>
                    <a:lnTo>
                      <a:pt x="20" y="40"/>
                    </a:lnTo>
                    <a:lnTo>
                      <a:pt x="25" y="36"/>
                    </a:lnTo>
                    <a:lnTo>
                      <a:pt x="29" y="34"/>
                    </a:lnTo>
                    <a:lnTo>
                      <a:pt x="34" y="28"/>
                    </a:lnTo>
                    <a:lnTo>
                      <a:pt x="38" y="23"/>
                    </a:lnTo>
                    <a:lnTo>
                      <a:pt x="41" y="18"/>
                    </a:lnTo>
                    <a:lnTo>
                      <a:pt x="44" y="13"/>
                    </a:lnTo>
                    <a:lnTo>
                      <a:pt x="46" y="10"/>
                    </a:lnTo>
                    <a:lnTo>
                      <a:pt x="46" y="6"/>
                    </a:lnTo>
                    <a:lnTo>
                      <a:pt x="46" y="2"/>
                    </a:lnTo>
                    <a:lnTo>
                      <a:pt x="46" y="0"/>
                    </a:lnTo>
                    <a:lnTo>
                      <a:pt x="49" y="3"/>
                    </a:lnTo>
                  </a:path>
                </a:pathLst>
              </a:custGeom>
              <a:solidFill>
                <a:srgbClr val="E1E1FF"/>
              </a:solidFill>
              <a:ln w="12700" cap="rnd">
                <a:solidFill>
                  <a:srgbClr val="000000"/>
                </a:solidFill>
                <a:round/>
                <a:headEnd/>
                <a:tailEnd/>
              </a:ln>
            </p:spPr>
            <p:txBody>
              <a:bodyPr/>
              <a:lstStyle/>
              <a:p>
                <a:endParaRPr lang="en-US"/>
              </a:p>
            </p:txBody>
          </p:sp>
          <p:sp>
            <p:nvSpPr>
              <p:cNvPr id="52258" name="Freeform 1052"/>
              <p:cNvSpPr>
                <a:spLocks/>
              </p:cNvSpPr>
              <p:nvPr/>
            </p:nvSpPr>
            <p:spPr bwMode="auto">
              <a:xfrm>
                <a:off x="811" y="1339"/>
                <a:ext cx="59" cy="50"/>
              </a:xfrm>
              <a:custGeom>
                <a:avLst/>
                <a:gdLst>
                  <a:gd name="T0" fmla="*/ 5 w 59"/>
                  <a:gd name="T1" fmla="*/ 46 h 50"/>
                  <a:gd name="T2" fmla="*/ 11 w 59"/>
                  <a:gd name="T3" fmla="*/ 49 h 50"/>
                  <a:gd name="T4" fmla="*/ 15 w 59"/>
                  <a:gd name="T5" fmla="*/ 49 h 50"/>
                  <a:gd name="T6" fmla="*/ 21 w 59"/>
                  <a:gd name="T7" fmla="*/ 46 h 50"/>
                  <a:gd name="T8" fmla="*/ 26 w 59"/>
                  <a:gd name="T9" fmla="*/ 45 h 50"/>
                  <a:gd name="T10" fmla="*/ 32 w 59"/>
                  <a:gd name="T11" fmla="*/ 40 h 50"/>
                  <a:gd name="T12" fmla="*/ 39 w 59"/>
                  <a:gd name="T13" fmla="*/ 35 h 50"/>
                  <a:gd name="T14" fmla="*/ 45 w 59"/>
                  <a:gd name="T15" fmla="*/ 31 h 50"/>
                  <a:gd name="T16" fmla="*/ 50 w 59"/>
                  <a:gd name="T17" fmla="*/ 25 h 50"/>
                  <a:gd name="T18" fmla="*/ 53 w 59"/>
                  <a:gd name="T19" fmla="*/ 21 h 50"/>
                  <a:gd name="T20" fmla="*/ 56 w 59"/>
                  <a:gd name="T21" fmla="*/ 17 h 50"/>
                  <a:gd name="T22" fmla="*/ 58 w 59"/>
                  <a:gd name="T23" fmla="*/ 11 h 50"/>
                  <a:gd name="T24" fmla="*/ 58 w 59"/>
                  <a:gd name="T25" fmla="*/ 8 h 50"/>
                  <a:gd name="T26" fmla="*/ 58 w 59"/>
                  <a:gd name="T27" fmla="*/ 5 h 50"/>
                  <a:gd name="T28" fmla="*/ 50 w 59"/>
                  <a:gd name="T29" fmla="*/ 0 h 50"/>
                  <a:gd name="T30" fmla="*/ 50 w 59"/>
                  <a:gd name="T31" fmla="*/ 4 h 50"/>
                  <a:gd name="T32" fmla="*/ 49 w 59"/>
                  <a:gd name="T33" fmla="*/ 8 h 50"/>
                  <a:gd name="T34" fmla="*/ 48 w 59"/>
                  <a:gd name="T35" fmla="*/ 10 h 50"/>
                  <a:gd name="T36" fmla="*/ 45 w 59"/>
                  <a:gd name="T37" fmla="*/ 16 h 50"/>
                  <a:gd name="T38" fmla="*/ 42 w 59"/>
                  <a:gd name="T39" fmla="*/ 21 h 50"/>
                  <a:gd name="T40" fmla="*/ 36 w 59"/>
                  <a:gd name="T41" fmla="*/ 27 h 50"/>
                  <a:gd name="T42" fmla="*/ 31 w 59"/>
                  <a:gd name="T43" fmla="*/ 31 h 50"/>
                  <a:gd name="T44" fmla="*/ 24 w 59"/>
                  <a:gd name="T45" fmla="*/ 35 h 50"/>
                  <a:gd name="T46" fmla="*/ 18 w 59"/>
                  <a:gd name="T47" fmla="*/ 38 h 50"/>
                  <a:gd name="T48" fmla="*/ 12 w 59"/>
                  <a:gd name="T49" fmla="*/ 39 h 50"/>
                  <a:gd name="T50" fmla="*/ 8 w 59"/>
                  <a:gd name="T51" fmla="*/ 40 h 50"/>
                  <a:gd name="T52" fmla="*/ 4 w 59"/>
                  <a:gd name="T53" fmla="*/ 41 h 50"/>
                  <a:gd name="T54" fmla="*/ 0 w 59"/>
                  <a:gd name="T55" fmla="*/ 40 h 50"/>
                  <a:gd name="T56" fmla="*/ 5 w 59"/>
                  <a:gd name="T57" fmla="*/ 46 h 50"/>
                  <a:gd name="T58" fmla="*/ 5 w 59"/>
                  <a:gd name="T59" fmla="*/ 4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50"/>
                  <a:gd name="T92" fmla="*/ 59 w 59"/>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50">
                    <a:moveTo>
                      <a:pt x="5" y="46"/>
                    </a:moveTo>
                    <a:lnTo>
                      <a:pt x="11" y="49"/>
                    </a:lnTo>
                    <a:lnTo>
                      <a:pt x="15" y="49"/>
                    </a:lnTo>
                    <a:lnTo>
                      <a:pt x="21" y="46"/>
                    </a:lnTo>
                    <a:lnTo>
                      <a:pt x="26" y="45"/>
                    </a:lnTo>
                    <a:lnTo>
                      <a:pt x="32" y="40"/>
                    </a:lnTo>
                    <a:lnTo>
                      <a:pt x="39" y="35"/>
                    </a:lnTo>
                    <a:lnTo>
                      <a:pt x="45" y="31"/>
                    </a:lnTo>
                    <a:lnTo>
                      <a:pt x="50" y="25"/>
                    </a:lnTo>
                    <a:lnTo>
                      <a:pt x="53" y="21"/>
                    </a:lnTo>
                    <a:lnTo>
                      <a:pt x="56" y="17"/>
                    </a:lnTo>
                    <a:lnTo>
                      <a:pt x="58" y="11"/>
                    </a:lnTo>
                    <a:lnTo>
                      <a:pt x="58" y="8"/>
                    </a:lnTo>
                    <a:lnTo>
                      <a:pt x="58" y="5"/>
                    </a:lnTo>
                    <a:lnTo>
                      <a:pt x="50" y="0"/>
                    </a:lnTo>
                    <a:lnTo>
                      <a:pt x="50" y="4"/>
                    </a:lnTo>
                    <a:lnTo>
                      <a:pt x="49" y="8"/>
                    </a:lnTo>
                    <a:lnTo>
                      <a:pt x="48" y="10"/>
                    </a:lnTo>
                    <a:lnTo>
                      <a:pt x="45" y="16"/>
                    </a:lnTo>
                    <a:lnTo>
                      <a:pt x="42" y="21"/>
                    </a:lnTo>
                    <a:lnTo>
                      <a:pt x="36" y="27"/>
                    </a:lnTo>
                    <a:lnTo>
                      <a:pt x="31" y="31"/>
                    </a:lnTo>
                    <a:lnTo>
                      <a:pt x="24" y="35"/>
                    </a:lnTo>
                    <a:lnTo>
                      <a:pt x="18" y="38"/>
                    </a:lnTo>
                    <a:lnTo>
                      <a:pt x="12" y="39"/>
                    </a:lnTo>
                    <a:lnTo>
                      <a:pt x="8" y="40"/>
                    </a:lnTo>
                    <a:lnTo>
                      <a:pt x="4" y="41"/>
                    </a:lnTo>
                    <a:lnTo>
                      <a:pt x="0" y="40"/>
                    </a:lnTo>
                    <a:lnTo>
                      <a:pt x="5" y="46"/>
                    </a:lnTo>
                  </a:path>
                </a:pathLst>
              </a:custGeom>
              <a:solidFill>
                <a:srgbClr val="E1E1FF"/>
              </a:solidFill>
              <a:ln w="12700" cap="rnd">
                <a:solidFill>
                  <a:srgbClr val="000000"/>
                </a:solidFill>
                <a:round/>
                <a:headEnd/>
                <a:tailEnd/>
              </a:ln>
            </p:spPr>
            <p:txBody>
              <a:bodyPr/>
              <a:lstStyle/>
              <a:p>
                <a:endParaRPr lang="en-US"/>
              </a:p>
            </p:txBody>
          </p:sp>
        </p:grpSp>
        <p:sp>
          <p:nvSpPr>
            <p:cNvPr id="52232" name="Freeform 1053"/>
            <p:cNvSpPr>
              <a:spLocks/>
            </p:cNvSpPr>
            <p:nvPr/>
          </p:nvSpPr>
          <p:spPr bwMode="auto">
            <a:xfrm>
              <a:off x="3939" y="1873"/>
              <a:ext cx="326" cy="219"/>
            </a:xfrm>
            <a:custGeom>
              <a:avLst/>
              <a:gdLst>
                <a:gd name="T0" fmla="*/ 112 w 314"/>
                <a:gd name="T1" fmla="*/ 27 h 179"/>
                <a:gd name="T2" fmla="*/ 187 w 314"/>
                <a:gd name="T3" fmla="*/ 29 h 179"/>
                <a:gd name="T4" fmla="*/ 267 w 314"/>
                <a:gd name="T5" fmla="*/ 0 h 179"/>
                <a:gd name="T6" fmla="*/ 365 w 314"/>
                <a:gd name="T7" fmla="*/ 0 h 179"/>
                <a:gd name="T8" fmla="*/ 257 w 314"/>
                <a:gd name="T9" fmla="*/ 169 h 179"/>
                <a:gd name="T10" fmla="*/ 286 w 314"/>
                <a:gd name="T11" fmla="*/ 181 h 179"/>
                <a:gd name="T12" fmla="*/ 316 w 314"/>
                <a:gd name="T13" fmla="*/ 199 h 179"/>
                <a:gd name="T14" fmla="*/ 341 w 314"/>
                <a:gd name="T15" fmla="*/ 223 h 179"/>
                <a:gd name="T16" fmla="*/ 361 w 314"/>
                <a:gd name="T17" fmla="*/ 254 h 179"/>
                <a:gd name="T18" fmla="*/ 378 w 314"/>
                <a:gd name="T19" fmla="*/ 292 h 179"/>
                <a:gd name="T20" fmla="*/ 389 w 314"/>
                <a:gd name="T21" fmla="*/ 334 h 179"/>
                <a:gd name="T22" fmla="*/ 391 w 314"/>
                <a:gd name="T23" fmla="*/ 379 h 179"/>
                <a:gd name="T24" fmla="*/ 388 w 314"/>
                <a:gd name="T25" fmla="*/ 425 h 179"/>
                <a:gd name="T26" fmla="*/ 382 w 314"/>
                <a:gd name="T27" fmla="*/ 464 h 179"/>
                <a:gd name="T28" fmla="*/ 363 w 314"/>
                <a:gd name="T29" fmla="*/ 503 h 179"/>
                <a:gd name="T30" fmla="*/ 335 w 314"/>
                <a:gd name="T31" fmla="*/ 542 h 179"/>
                <a:gd name="T32" fmla="*/ 306 w 314"/>
                <a:gd name="T33" fmla="*/ 568 h 179"/>
                <a:gd name="T34" fmla="*/ 282 w 314"/>
                <a:gd name="T35" fmla="*/ 584 h 179"/>
                <a:gd name="T36" fmla="*/ 256 w 314"/>
                <a:gd name="T37" fmla="*/ 592 h 179"/>
                <a:gd name="T38" fmla="*/ 226 w 314"/>
                <a:gd name="T39" fmla="*/ 598 h 179"/>
                <a:gd name="T40" fmla="*/ 145 w 314"/>
                <a:gd name="T41" fmla="*/ 598 h 179"/>
                <a:gd name="T42" fmla="*/ 108 w 314"/>
                <a:gd name="T43" fmla="*/ 584 h 179"/>
                <a:gd name="T44" fmla="*/ 65 w 314"/>
                <a:gd name="T45" fmla="*/ 552 h 179"/>
                <a:gd name="T46" fmla="*/ 34 w 314"/>
                <a:gd name="T47" fmla="*/ 514 h 179"/>
                <a:gd name="T48" fmla="*/ 12 w 314"/>
                <a:gd name="T49" fmla="*/ 475 h 179"/>
                <a:gd name="T50" fmla="*/ 4 w 314"/>
                <a:gd name="T51" fmla="*/ 425 h 179"/>
                <a:gd name="T52" fmla="*/ 0 w 314"/>
                <a:gd name="T53" fmla="*/ 390 h 179"/>
                <a:gd name="T54" fmla="*/ 3 w 314"/>
                <a:gd name="T55" fmla="*/ 343 h 179"/>
                <a:gd name="T56" fmla="*/ 13 w 314"/>
                <a:gd name="T57" fmla="*/ 288 h 179"/>
                <a:gd name="T58" fmla="*/ 39 w 314"/>
                <a:gd name="T59" fmla="*/ 239 h 179"/>
                <a:gd name="T60" fmla="*/ 75 w 314"/>
                <a:gd name="T61" fmla="*/ 199 h 179"/>
                <a:gd name="T62" fmla="*/ 121 w 314"/>
                <a:gd name="T63" fmla="*/ 174 h 179"/>
                <a:gd name="T64" fmla="*/ 48 w 314"/>
                <a:gd name="T65" fmla="*/ 2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179"/>
                <a:gd name="T101" fmla="*/ 314 w 314"/>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179">
                  <a:moveTo>
                    <a:pt x="38" y="2"/>
                  </a:moveTo>
                  <a:lnTo>
                    <a:pt x="89" y="8"/>
                  </a:lnTo>
                  <a:lnTo>
                    <a:pt x="88" y="0"/>
                  </a:lnTo>
                  <a:lnTo>
                    <a:pt x="149" y="9"/>
                  </a:lnTo>
                  <a:lnTo>
                    <a:pt x="149" y="0"/>
                  </a:lnTo>
                  <a:lnTo>
                    <a:pt x="214" y="0"/>
                  </a:lnTo>
                  <a:lnTo>
                    <a:pt x="213" y="9"/>
                  </a:lnTo>
                  <a:lnTo>
                    <a:pt x="292" y="0"/>
                  </a:lnTo>
                  <a:lnTo>
                    <a:pt x="196" y="50"/>
                  </a:lnTo>
                  <a:lnTo>
                    <a:pt x="206" y="50"/>
                  </a:lnTo>
                  <a:lnTo>
                    <a:pt x="216" y="52"/>
                  </a:lnTo>
                  <a:lnTo>
                    <a:pt x="228" y="54"/>
                  </a:lnTo>
                  <a:lnTo>
                    <a:pt x="239" y="56"/>
                  </a:lnTo>
                  <a:lnTo>
                    <a:pt x="252" y="60"/>
                  </a:lnTo>
                  <a:lnTo>
                    <a:pt x="262" y="63"/>
                  </a:lnTo>
                  <a:lnTo>
                    <a:pt x="272" y="67"/>
                  </a:lnTo>
                  <a:lnTo>
                    <a:pt x="282" y="72"/>
                  </a:lnTo>
                  <a:lnTo>
                    <a:pt x="289" y="76"/>
                  </a:lnTo>
                  <a:lnTo>
                    <a:pt x="296" y="81"/>
                  </a:lnTo>
                  <a:lnTo>
                    <a:pt x="302" y="87"/>
                  </a:lnTo>
                  <a:lnTo>
                    <a:pt x="307" y="94"/>
                  </a:lnTo>
                  <a:lnTo>
                    <a:pt x="311" y="100"/>
                  </a:lnTo>
                  <a:lnTo>
                    <a:pt x="313" y="106"/>
                  </a:lnTo>
                  <a:lnTo>
                    <a:pt x="313" y="113"/>
                  </a:lnTo>
                  <a:lnTo>
                    <a:pt x="313" y="121"/>
                  </a:lnTo>
                  <a:lnTo>
                    <a:pt x="310" y="127"/>
                  </a:lnTo>
                  <a:lnTo>
                    <a:pt x="307" y="133"/>
                  </a:lnTo>
                  <a:lnTo>
                    <a:pt x="304" y="138"/>
                  </a:lnTo>
                  <a:lnTo>
                    <a:pt x="298" y="144"/>
                  </a:lnTo>
                  <a:lnTo>
                    <a:pt x="290" y="150"/>
                  </a:lnTo>
                  <a:lnTo>
                    <a:pt x="280" y="156"/>
                  </a:lnTo>
                  <a:lnTo>
                    <a:pt x="268" y="162"/>
                  </a:lnTo>
                  <a:lnTo>
                    <a:pt x="256" y="166"/>
                  </a:lnTo>
                  <a:lnTo>
                    <a:pt x="245" y="169"/>
                  </a:lnTo>
                  <a:lnTo>
                    <a:pt x="235" y="172"/>
                  </a:lnTo>
                  <a:lnTo>
                    <a:pt x="225" y="174"/>
                  </a:lnTo>
                  <a:lnTo>
                    <a:pt x="215" y="176"/>
                  </a:lnTo>
                  <a:lnTo>
                    <a:pt x="205" y="177"/>
                  </a:lnTo>
                  <a:lnTo>
                    <a:pt x="192" y="178"/>
                  </a:lnTo>
                  <a:lnTo>
                    <a:pt x="181" y="178"/>
                  </a:lnTo>
                  <a:lnTo>
                    <a:pt x="127" y="178"/>
                  </a:lnTo>
                  <a:lnTo>
                    <a:pt x="116" y="178"/>
                  </a:lnTo>
                  <a:lnTo>
                    <a:pt x="103" y="176"/>
                  </a:lnTo>
                  <a:lnTo>
                    <a:pt x="86" y="174"/>
                  </a:lnTo>
                  <a:lnTo>
                    <a:pt x="69" y="170"/>
                  </a:lnTo>
                  <a:lnTo>
                    <a:pt x="53" y="165"/>
                  </a:lnTo>
                  <a:lnTo>
                    <a:pt x="39" y="159"/>
                  </a:lnTo>
                  <a:lnTo>
                    <a:pt x="28" y="153"/>
                  </a:lnTo>
                  <a:lnTo>
                    <a:pt x="20" y="148"/>
                  </a:lnTo>
                  <a:lnTo>
                    <a:pt x="12" y="141"/>
                  </a:lnTo>
                  <a:lnTo>
                    <a:pt x="6" y="133"/>
                  </a:lnTo>
                  <a:lnTo>
                    <a:pt x="4" y="127"/>
                  </a:lnTo>
                  <a:lnTo>
                    <a:pt x="1" y="122"/>
                  </a:lnTo>
                  <a:lnTo>
                    <a:pt x="0" y="116"/>
                  </a:lnTo>
                  <a:lnTo>
                    <a:pt x="1" y="111"/>
                  </a:lnTo>
                  <a:lnTo>
                    <a:pt x="3" y="102"/>
                  </a:lnTo>
                  <a:lnTo>
                    <a:pt x="7" y="94"/>
                  </a:lnTo>
                  <a:lnTo>
                    <a:pt x="13" y="86"/>
                  </a:lnTo>
                  <a:lnTo>
                    <a:pt x="23" y="78"/>
                  </a:lnTo>
                  <a:lnTo>
                    <a:pt x="33" y="71"/>
                  </a:lnTo>
                  <a:lnTo>
                    <a:pt x="46" y="65"/>
                  </a:lnTo>
                  <a:lnTo>
                    <a:pt x="60" y="60"/>
                  </a:lnTo>
                  <a:lnTo>
                    <a:pt x="78" y="55"/>
                  </a:lnTo>
                  <a:lnTo>
                    <a:pt x="97" y="52"/>
                  </a:lnTo>
                  <a:lnTo>
                    <a:pt x="110" y="50"/>
                  </a:lnTo>
                  <a:lnTo>
                    <a:pt x="38" y="2"/>
                  </a:lnTo>
                </a:path>
              </a:pathLst>
            </a:custGeom>
            <a:solidFill>
              <a:srgbClr val="66FF66"/>
            </a:solidFill>
            <a:ln w="12700" cap="rnd">
              <a:solidFill>
                <a:srgbClr val="000000"/>
              </a:solidFill>
              <a:round/>
              <a:headEnd/>
              <a:tailEnd/>
            </a:ln>
          </p:spPr>
          <p:txBody>
            <a:bodyPr/>
            <a:lstStyle/>
            <a:p>
              <a:endParaRPr lang="en-US"/>
            </a:p>
          </p:txBody>
        </p:sp>
        <p:sp>
          <p:nvSpPr>
            <p:cNvPr id="52233" name="Freeform 1054"/>
            <p:cNvSpPr>
              <a:spLocks/>
            </p:cNvSpPr>
            <p:nvPr/>
          </p:nvSpPr>
          <p:spPr bwMode="auto">
            <a:xfrm>
              <a:off x="4059" y="1944"/>
              <a:ext cx="83" cy="129"/>
            </a:xfrm>
            <a:custGeom>
              <a:avLst/>
              <a:gdLst>
                <a:gd name="T0" fmla="*/ 36 w 80"/>
                <a:gd name="T1" fmla="*/ 33 h 106"/>
                <a:gd name="T2" fmla="*/ 61 w 80"/>
                <a:gd name="T3" fmla="*/ 33 h 106"/>
                <a:gd name="T4" fmla="*/ 61 w 80"/>
                <a:gd name="T5" fmla="*/ 0 h 106"/>
                <a:gd name="T6" fmla="*/ 71 w 80"/>
                <a:gd name="T7" fmla="*/ 0 h 106"/>
                <a:gd name="T8" fmla="*/ 71 w 80"/>
                <a:gd name="T9" fmla="*/ 33 h 106"/>
                <a:gd name="T10" fmla="*/ 98 w 80"/>
                <a:gd name="T11" fmla="*/ 74 h 106"/>
                <a:gd name="T12" fmla="*/ 98 w 80"/>
                <a:gd name="T13" fmla="*/ 123 h 106"/>
                <a:gd name="T14" fmla="*/ 65 w 80"/>
                <a:gd name="T15" fmla="*/ 123 h 106"/>
                <a:gd name="T16" fmla="*/ 65 w 80"/>
                <a:gd name="T17" fmla="*/ 84 h 106"/>
                <a:gd name="T18" fmla="*/ 34 w 80"/>
                <a:gd name="T19" fmla="*/ 84 h 106"/>
                <a:gd name="T20" fmla="*/ 34 w 80"/>
                <a:gd name="T21" fmla="*/ 148 h 106"/>
                <a:gd name="T22" fmla="*/ 74 w 80"/>
                <a:gd name="T23" fmla="*/ 148 h 106"/>
                <a:gd name="T24" fmla="*/ 98 w 80"/>
                <a:gd name="T25" fmla="*/ 184 h 106"/>
                <a:gd name="T26" fmla="*/ 98 w 80"/>
                <a:gd name="T27" fmla="*/ 267 h 106"/>
                <a:gd name="T28" fmla="*/ 71 w 80"/>
                <a:gd name="T29" fmla="*/ 309 h 106"/>
                <a:gd name="T30" fmla="*/ 71 w 80"/>
                <a:gd name="T31" fmla="*/ 342 h 106"/>
                <a:gd name="T32" fmla="*/ 61 w 80"/>
                <a:gd name="T33" fmla="*/ 342 h 106"/>
                <a:gd name="T34" fmla="*/ 61 w 80"/>
                <a:gd name="T35" fmla="*/ 309 h 106"/>
                <a:gd name="T36" fmla="*/ 36 w 80"/>
                <a:gd name="T37" fmla="*/ 309 h 106"/>
                <a:gd name="T38" fmla="*/ 36 w 80"/>
                <a:gd name="T39" fmla="*/ 342 h 106"/>
                <a:gd name="T40" fmla="*/ 27 w 80"/>
                <a:gd name="T41" fmla="*/ 342 h 106"/>
                <a:gd name="T42" fmla="*/ 27 w 80"/>
                <a:gd name="T43" fmla="*/ 309 h 106"/>
                <a:gd name="T44" fmla="*/ 0 w 80"/>
                <a:gd name="T45" fmla="*/ 267 h 106"/>
                <a:gd name="T46" fmla="*/ 0 w 80"/>
                <a:gd name="T47" fmla="*/ 225 h 106"/>
                <a:gd name="T48" fmla="*/ 34 w 80"/>
                <a:gd name="T49" fmla="*/ 225 h 106"/>
                <a:gd name="T50" fmla="*/ 34 w 80"/>
                <a:gd name="T51" fmla="*/ 259 h 106"/>
                <a:gd name="T52" fmla="*/ 65 w 80"/>
                <a:gd name="T53" fmla="*/ 259 h 106"/>
                <a:gd name="T54" fmla="*/ 65 w 80"/>
                <a:gd name="T55" fmla="*/ 198 h 106"/>
                <a:gd name="T56" fmla="*/ 27 w 80"/>
                <a:gd name="T57" fmla="*/ 198 h 106"/>
                <a:gd name="T58" fmla="*/ 0 w 80"/>
                <a:gd name="T59" fmla="*/ 156 h 106"/>
                <a:gd name="T60" fmla="*/ 0 w 80"/>
                <a:gd name="T61" fmla="*/ 74 h 106"/>
                <a:gd name="T62" fmla="*/ 27 w 80"/>
                <a:gd name="T63" fmla="*/ 33 h 106"/>
                <a:gd name="T64" fmla="*/ 27 w 80"/>
                <a:gd name="T65" fmla="*/ 0 h 106"/>
                <a:gd name="T66" fmla="*/ 36 w 80"/>
                <a:gd name="T67" fmla="*/ 0 h 106"/>
                <a:gd name="T68" fmla="*/ 36 w 80"/>
                <a:gd name="T69" fmla="*/ 33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106"/>
                <a:gd name="T107" fmla="*/ 80 w 80"/>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106">
                  <a:moveTo>
                    <a:pt x="30" y="10"/>
                  </a:moveTo>
                  <a:lnTo>
                    <a:pt x="49" y="10"/>
                  </a:lnTo>
                  <a:lnTo>
                    <a:pt x="49" y="0"/>
                  </a:lnTo>
                  <a:lnTo>
                    <a:pt x="58" y="0"/>
                  </a:lnTo>
                  <a:lnTo>
                    <a:pt x="58" y="10"/>
                  </a:lnTo>
                  <a:lnTo>
                    <a:pt x="79" y="23"/>
                  </a:lnTo>
                  <a:lnTo>
                    <a:pt x="79" y="38"/>
                  </a:lnTo>
                  <a:lnTo>
                    <a:pt x="53" y="38"/>
                  </a:lnTo>
                  <a:lnTo>
                    <a:pt x="53" y="26"/>
                  </a:lnTo>
                  <a:lnTo>
                    <a:pt x="28" y="26"/>
                  </a:lnTo>
                  <a:lnTo>
                    <a:pt x="28" y="45"/>
                  </a:lnTo>
                  <a:lnTo>
                    <a:pt x="60" y="45"/>
                  </a:lnTo>
                  <a:lnTo>
                    <a:pt x="79" y="57"/>
                  </a:lnTo>
                  <a:lnTo>
                    <a:pt x="79" y="82"/>
                  </a:lnTo>
                  <a:lnTo>
                    <a:pt x="58" y="95"/>
                  </a:lnTo>
                  <a:lnTo>
                    <a:pt x="58" y="105"/>
                  </a:lnTo>
                  <a:lnTo>
                    <a:pt x="49" y="105"/>
                  </a:lnTo>
                  <a:lnTo>
                    <a:pt x="49" y="95"/>
                  </a:lnTo>
                  <a:lnTo>
                    <a:pt x="30" y="95"/>
                  </a:lnTo>
                  <a:lnTo>
                    <a:pt x="30" y="105"/>
                  </a:lnTo>
                  <a:lnTo>
                    <a:pt x="21" y="105"/>
                  </a:lnTo>
                  <a:lnTo>
                    <a:pt x="21" y="95"/>
                  </a:lnTo>
                  <a:lnTo>
                    <a:pt x="0" y="82"/>
                  </a:lnTo>
                  <a:lnTo>
                    <a:pt x="0" y="70"/>
                  </a:lnTo>
                  <a:lnTo>
                    <a:pt x="28" y="70"/>
                  </a:lnTo>
                  <a:lnTo>
                    <a:pt x="28" y="80"/>
                  </a:lnTo>
                  <a:lnTo>
                    <a:pt x="53" y="80"/>
                  </a:lnTo>
                  <a:lnTo>
                    <a:pt x="53" y="61"/>
                  </a:lnTo>
                  <a:lnTo>
                    <a:pt x="21" y="61"/>
                  </a:lnTo>
                  <a:lnTo>
                    <a:pt x="0" y="48"/>
                  </a:lnTo>
                  <a:lnTo>
                    <a:pt x="0" y="23"/>
                  </a:lnTo>
                  <a:lnTo>
                    <a:pt x="21" y="10"/>
                  </a:lnTo>
                  <a:lnTo>
                    <a:pt x="21" y="0"/>
                  </a:lnTo>
                  <a:lnTo>
                    <a:pt x="30" y="0"/>
                  </a:lnTo>
                  <a:lnTo>
                    <a:pt x="3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34" name="Freeform 1055"/>
            <p:cNvSpPr>
              <a:spLocks/>
            </p:cNvSpPr>
            <p:nvPr/>
          </p:nvSpPr>
          <p:spPr bwMode="auto">
            <a:xfrm>
              <a:off x="4971" y="1835"/>
              <a:ext cx="320" cy="234"/>
            </a:xfrm>
            <a:custGeom>
              <a:avLst/>
              <a:gdLst>
                <a:gd name="T0" fmla="*/ 135 w 309"/>
                <a:gd name="T1" fmla="*/ 0 h 192"/>
                <a:gd name="T2" fmla="*/ 380 w 309"/>
                <a:gd name="T3" fmla="*/ 184 h 192"/>
                <a:gd name="T4" fmla="*/ 245 w 309"/>
                <a:gd name="T5" fmla="*/ 626 h 192"/>
                <a:gd name="T6" fmla="*/ 0 w 309"/>
                <a:gd name="T7" fmla="*/ 416 h 192"/>
                <a:gd name="T8" fmla="*/ 135 w 309"/>
                <a:gd name="T9" fmla="*/ 0 h 192"/>
                <a:gd name="T10" fmla="*/ 0 60000 65536"/>
                <a:gd name="T11" fmla="*/ 0 60000 65536"/>
                <a:gd name="T12" fmla="*/ 0 60000 65536"/>
                <a:gd name="T13" fmla="*/ 0 60000 65536"/>
                <a:gd name="T14" fmla="*/ 0 60000 65536"/>
                <a:gd name="T15" fmla="*/ 0 w 309"/>
                <a:gd name="T16" fmla="*/ 0 h 192"/>
                <a:gd name="T17" fmla="*/ 309 w 309"/>
                <a:gd name="T18" fmla="*/ 192 h 192"/>
              </a:gdLst>
              <a:ahLst/>
              <a:cxnLst>
                <a:cxn ang="T10">
                  <a:pos x="T0" y="T1"/>
                </a:cxn>
                <a:cxn ang="T11">
                  <a:pos x="T2" y="T3"/>
                </a:cxn>
                <a:cxn ang="T12">
                  <a:pos x="T4" y="T5"/>
                </a:cxn>
                <a:cxn ang="T13">
                  <a:pos x="T6" y="T7"/>
                </a:cxn>
                <a:cxn ang="T14">
                  <a:pos x="T8" y="T9"/>
                </a:cxn>
              </a:cxnLst>
              <a:rect l="T15" t="T16" r="T17" b="T18"/>
              <a:pathLst>
                <a:path w="309" h="192">
                  <a:moveTo>
                    <a:pt x="110" y="0"/>
                  </a:moveTo>
                  <a:lnTo>
                    <a:pt x="308" y="57"/>
                  </a:lnTo>
                  <a:lnTo>
                    <a:pt x="199" y="191"/>
                  </a:lnTo>
                  <a:lnTo>
                    <a:pt x="0" y="127"/>
                  </a:lnTo>
                  <a:lnTo>
                    <a:pt x="110" y="0"/>
                  </a:lnTo>
                </a:path>
              </a:pathLst>
            </a:custGeom>
            <a:solidFill>
              <a:srgbClr val="DDDDDD"/>
            </a:solidFill>
            <a:ln w="12700" cap="rnd">
              <a:solidFill>
                <a:srgbClr val="000000"/>
              </a:solidFill>
              <a:round/>
              <a:headEnd/>
              <a:tailEnd/>
            </a:ln>
          </p:spPr>
          <p:txBody>
            <a:bodyPr/>
            <a:lstStyle/>
            <a:p>
              <a:endParaRPr lang="en-US"/>
            </a:p>
          </p:txBody>
        </p:sp>
        <p:grpSp>
          <p:nvGrpSpPr>
            <p:cNvPr id="52235" name="Group 1056"/>
            <p:cNvGrpSpPr>
              <a:grpSpLocks/>
            </p:cNvGrpSpPr>
            <p:nvPr/>
          </p:nvGrpSpPr>
          <p:grpSpPr bwMode="auto">
            <a:xfrm>
              <a:off x="4971" y="1914"/>
              <a:ext cx="320" cy="155"/>
              <a:chOff x="1360" y="1459"/>
              <a:chExt cx="309" cy="127"/>
            </a:xfrm>
          </p:grpSpPr>
          <p:sp>
            <p:nvSpPr>
              <p:cNvPr id="52242" name="Freeform 1057"/>
              <p:cNvSpPr>
                <a:spLocks/>
              </p:cNvSpPr>
              <p:nvPr/>
            </p:nvSpPr>
            <p:spPr bwMode="auto">
              <a:xfrm>
                <a:off x="1360" y="1459"/>
                <a:ext cx="309" cy="127"/>
              </a:xfrm>
              <a:custGeom>
                <a:avLst/>
                <a:gdLst>
                  <a:gd name="T0" fmla="*/ 308 w 309"/>
                  <a:gd name="T1" fmla="*/ 0 h 127"/>
                  <a:gd name="T2" fmla="*/ 199 w 309"/>
                  <a:gd name="T3" fmla="*/ 126 h 127"/>
                  <a:gd name="T4" fmla="*/ 0 w 309"/>
                  <a:gd name="T5" fmla="*/ 66 h 127"/>
                  <a:gd name="T6" fmla="*/ 199 w 309"/>
                  <a:gd name="T7" fmla="*/ 126 h 127"/>
                  <a:gd name="T8" fmla="*/ 308 w 309"/>
                  <a:gd name="T9" fmla="*/ 0 h 127"/>
                  <a:gd name="T10" fmla="*/ 0 60000 65536"/>
                  <a:gd name="T11" fmla="*/ 0 60000 65536"/>
                  <a:gd name="T12" fmla="*/ 0 60000 65536"/>
                  <a:gd name="T13" fmla="*/ 0 60000 65536"/>
                  <a:gd name="T14" fmla="*/ 0 60000 65536"/>
                  <a:gd name="T15" fmla="*/ 0 w 309"/>
                  <a:gd name="T16" fmla="*/ 0 h 127"/>
                  <a:gd name="T17" fmla="*/ 309 w 309"/>
                  <a:gd name="T18" fmla="*/ 127 h 127"/>
                </a:gdLst>
                <a:ahLst/>
                <a:cxnLst>
                  <a:cxn ang="T10">
                    <a:pos x="T0" y="T1"/>
                  </a:cxn>
                  <a:cxn ang="T11">
                    <a:pos x="T2" y="T3"/>
                  </a:cxn>
                  <a:cxn ang="T12">
                    <a:pos x="T4" y="T5"/>
                  </a:cxn>
                  <a:cxn ang="T13">
                    <a:pos x="T6" y="T7"/>
                  </a:cxn>
                  <a:cxn ang="T14">
                    <a:pos x="T8" y="T9"/>
                  </a:cxn>
                </a:cxnLst>
                <a:rect l="T15" t="T16" r="T17" b="T18"/>
                <a:pathLst>
                  <a:path w="309" h="127">
                    <a:moveTo>
                      <a:pt x="308" y="0"/>
                    </a:moveTo>
                    <a:lnTo>
                      <a:pt x="199" y="126"/>
                    </a:lnTo>
                    <a:lnTo>
                      <a:pt x="0" y="66"/>
                    </a:lnTo>
                    <a:lnTo>
                      <a:pt x="199" y="126"/>
                    </a:lnTo>
                    <a:lnTo>
                      <a:pt x="308" y="0"/>
                    </a:lnTo>
                  </a:path>
                </a:pathLst>
              </a:custGeom>
              <a:solidFill>
                <a:srgbClr val="DDDDDD"/>
              </a:solidFill>
              <a:ln w="12700" cap="rnd">
                <a:solidFill>
                  <a:srgbClr val="000000"/>
                </a:solidFill>
                <a:round/>
                <a:headEnd/>
                <a:tailEnd/>
              </a:ln>
            </p:spPr>
            <p:txBody>
              <a:bodyPr/>
              <a:lstStyle/>
              <a:p>
                <a:endParaRPr lang="en-US"/>
              </a:p>
            </p:txBody>
          </p:sp>
          <p:sp>
            <p:nvSpPr>
              <p:cNvPr id="52243" name="Freeform 1058"/>
              <p:cNvSpPr>
                <a:spLocks/>
              </p:cNvSpPr>
              <p:nvPr/>
            </p:nvSpPr>
            <p:spPr bwMode="auto">
              <a:xfrm>
                <a:off x="1360" y="1459"/>
                <a:ext cx="309" cy="127"/>
              </a:xfrm>
              <a:custGeom>
                <a:avLst/>
                <a:gdLst>
                  <a:gd name="T0" fmla="*/ 308 w 309"/>
                  <a:gd name="T1" fmla="*/ 0 h 127"/>
                  <a:gd name="T2" fmla="*/ 199 w 309"/>
                  <a:gd name="T3" fmla="*/ 126 h 127"/>
                  <a:gd name="T4" fmla="*/ 0 w 309"/>
                  <a:gd name="T5" fmla="*/ 66 h 127"/>
                  <a:gd name="T6" fmla="*/ 199 w 309"/>
                  <a:gd name="T7" fmla="*/ 126 h 127"/>
                  <a:gd name="T8" fmla="*/ 0 60000 65536"/>
                  <a:gd name="T9" fmla="*/ 0 60000 65536"/>
                  <a:gd name="T10" fmla="*/ 0 60000 65536"/>
                  <a:gd name="T11" fmla="*/ 0 60000 65536"/>
                  <a:gd name="T12" fmla="*/ 0 w 309"/>
                  <a:gd name="T13" fmla="*/ 0 h 127"/>
                  <a:gd name="T14" fmla="*/ 309 w 309"/>
                  <a:gd name="T15" fmla="*/ 127 h 127"/>
                </a:gdLst>
                <a:ahLst/>
                <a:cxnLst>
                  <a:cxn ang="T8">
                    <a:pos x="T0" y="T1"/>
                  </a:cxn>
                  <a:cxn ang="T9">
                    <a:pos x="T2" y="T3"/>
                  </a:cxn>
                  <a:cxn ang="T10">
                    <a:pos x="T4" y="T5"/>
                  </a:cxn>
                  <a:cxn ang="T11">
                    <a:pos x="T6" y="T7"/>
                  </a:cxn>
                </a:cxnLst>
                <a:rect l="T12" t="T13" r="T14" b="T15"/>
                <a:pathLst>
                  <a:path w="309" h="127">
                    <a:moveTo>
                      <a:pt x="308" y="0"/>
                    </a:moveTo>
                    <a:lnTo>
                      <a:pt x="199" y="126"/>
                    </a:lnTo>
                    <a:lnTo>
                      <a:pt x="0" y="66"/>
                    </a:lnTo>
                    <a:lnTo>
                      <a:pt x="199" y="126"/>
                    </a:lnTo>
                  </a:path>
                </a:pathLst>
              </a:custGeom>
              <a:solidFill>
                <a:srgbClr val="DDDDDD"/>
              </a:solidFill>
              <a:ln w="12700" cap="rnd">
                <a:solidFill>
                  <a:srgbClr val="020725"/>
                </a:solidFill>
                <a:round/>
                <a:headEnd type="none" w="sm" len="sm"/>
                <a:tailEnd type="none" w="sm" len="sm"/>
              </a:ln>
            </p:spPr>
            <p:txBody>
              <a:bodyPr/>
              <a:lstStyle/>
              <a:p>
                <a:endParaRPr lang="en-US"/>
              </a:p>
            </p:txBody>
          </p:sp>
        </p:grpSp>
        <p:sp>
          <p:nvSpPr>
            <p:cNvPr id="52236" name="Freeform 1059"/>
            <p:cNvSpPr>
              <a:spLocks/>
            </p:cNvSpPr>
            <p:nvPr/>
          </p:nvSpPr>
          <p:spPr bwMode="auto">
            <a:xfrm>
              <a:off x="5031" y="1885"/>
              <a:ext cx="204" cy="132"/>
            </a:xfrm>
            <a:custGeom>
              <a:avLst/>
              <a:gdLst>
                <a:gd name="T0" fmla="*/ 68 w 196"/>
                <a:gd name="T1" fmla="*/ 0 h 108"/>
                <a:gd name="T2" fmla="*/ 248 w 196"/>
                <a:gd name="T3" fmla="*/ 139 h 108"/>
                <a:gd name="T4" fmla="*/ 179 w 196"/>
                <a:gd name="T5" fmla="*/ 358 h 108"/>
                <a:gd name="T6" fmla="*/ 0 w 196"/>
                <a:gd name="T7" fmla="*/ 199 h 108"/>
                <a:gd name="T8" fmla="*/ 68 w 196"/>
                <a:gd name="T9" fmla="*/ 0 h 108"/>
                <a:gd name="T10" fmla="*/ 0 60000 65536"/>
                <a:gd name="T11" fmla="*/ 0 60000 65536"/>
                <a:gd name="T12" fmla="*/ 0 60000 65536"/>
                <a:gd name="T13" fmla="*/ 0 60000 65536"/>
                <a:gd name="T14" fmla="*/ 0 60000 65536"/>
                <a:gd name="T15" fmla="*/ 0 w 196"/>
                <a:gd name="T16" fmla="*/ 0 h 108"/>
                <a:gd name="T17" fmla="*/ 196 w 196"/>
                <a:gd name="T18" fmla="*/ 108 h 108"/>
              </a:gdLst>
              <a:ahLst/>
              <a:cxnLst>
                <a:cxn ang="T10">
                  <a:pos x="T0" y="T1"/>
                </a:cxn>
                <a:cxn ang="T11">
                  <a:pos x="T2" y="T3"/>
                </a:cxn>
                <a:cxn ang="T12">
                  <a:pos x="T4" y="T5"/>
                </a:cxn>
                <a:cxn ang="T13">
                  <a:pos x="T6" y="T7"/>
                </a:cxn>
                <a:cxn ang="T14">
                  <a:pos x="T8" y="T9"/>
                </a:cxn>
              </a:cxnLst>
              <a:rect l="T15" t="T16" r="T17" b="T18"/>
              <a:pathLst>
                <a:path w="196" h="108">
                  <a:moveTo>
                    <a:pt x="54" y="0"/>
                  </a:moveTo>
                  <a:lnTo>
                    <a:pt x="195" y="42"/>
                  </a:lnTo>
                  <a:lnTo>
                    <a:pt x="141" y="107"/>
                  </a:lnTo>
                  <a:lnTo>
                    <a:pt x="0" y="60"/>
                  </a:lnTo>
                  <a:lnTo>
                    <a:pt x="54" y="0"/>
                  </a:lnTo>
                </a:path>
              </a:pathLst>
            </a:custGeom>
            <a:solidFill>
              <a:srgbClr val="D49FFF"/>
            </a:solidFill>
            <a:ln w="12700" cap="rnd">
              <a:solidFill>
                <a:srgbClr val="000000"/>
              </a:solidFill>
              <a:round/>
              <a:headEnd/>
              <a:tailEnd/>
            </a:ln>
          </p:spPr>
          <p:txBody>
            <a:bodyPr/>
            <a:lstStyle/>
            <a:p>
              <a:endParaRPr lang="en-US"/>
            </a:p>
          </p:txBody>
        </p:sp>
        <p:sp>
          <p:nvSpPr>
            <p:cNvPr id="52237" name="Freeform 1060"/>
            <p:cNvSpPr>
              <a:spLocks/>
            </p:cNvSpPr>
            <p:nvPr/>
          </p:nvSpPr>
          <p:spPr bwMode="auto">
            <a:xfrm>
              <a:off x="5164" y="2016"/>
              <a:ext cx="277" cy="211"/>
            </a:xfrm>
            <a:custGeom>
              <a:avLst/>
              <a:gdLst>
                <a:gd name="T0" fmla="*/ 0 w 267"/>
                <a:gd name="T1" fmla="*/ 90 h 173"/>
                <a:gd name="T2" fmla="*/ 275 w 267"/>
                <a:gd name="T3" fmla="*/ 0 h 173"/>
                <a:gd name="T4" fmla="*/ 332 w 267"/>
                <a:gd name="T5" fmla="*/ 438 h 173"/>
                <a:gd name="T6" fmla="*/ 54 w 267"/>
                <a:gd name="T7" fmla="*/ 567 h 173"/>
                <a:gd name="T8" fmla="*/ 0 w 267"/>
                <a:gd name="T9" fmla="*/ 90 h 173"/>
                <a:gd name="T10" fmla="*/ 0 60000 65536"/>
                <a:gd name="T11" fmla="*/ 0 60000 65536"/>
                <a:gd name="T12" fmla="*/ 0 60000 65536"/>
                <a:gd name="T13" fmla="*/ 0 60000 65536"/>
                <a:gd name="T14" fmla="*/ 0 60000 65536"/>
                <a:gd name="T15" fmla="*/ 0 w 267"/>
                <a:gd name="T16" fmla="*/ 0 h 173"/>
                <a:gd name="T17" fmla="*/ 267 w 267"/>
                <a:gd name="T18" fmla="*/ 173 h 173"/>
              </a:gdLst>
              <a:ahLst/>
              <a:cxnLst>
                <a:cxn ang="T10">
                  <a:pos x="T0" y="T1"/>
                </a:cxn>
                <a:cxn ang="T11">
                  <a:pos x="T2" y="T3"/>
                </a:cxn>
                <a:cxn ang="T12">
                  <a:pos x="T4" y="T5"/>
                </a:cxn>
                <a:cxn ang="T13">
                  <a:pos x="T6" y="T7"/>
                </a:cxn>
                <a:cxn ang="T14">
                  <a:pos x="T8" y="T9"/>
                </a:cxn>
              </a:cxnLst>
              <a:rect l="T15" t="T16" r="T17" b="T18"/>
              <a:pathLst>
                <a:path w="267" h="173">
                  <a:moveTo>
                    <a:pt x="0" y="28"/>
                  </a:moveTo>
                  <a:lnTo>
                    <a:pt x="220" y="0"/>
                  </a:lnTo>
                  <a:lnTo>
                    <a:pt x="266" y="133"/>
                  </a:lnTo>
                  <a:lnTo>
                    <a:pt x="42" y="172"/>
                  </a:lnTo>
                  <a:lnTo>
                    <a:pt x="0" y="28"/>
                  </a:lnTo>
                </a:path>
              </a:pathLst>
            </a:custGeom>
            <a:solidFill>
              <a:srgbClr val="DDDDDD"/>
            </a:solidFill>
            <a:ln w="12700" cap="rnd">
              <a:solidFill>
                <a:srgbClr val="000000"/>
              </a:solidFill>
              <a:round/>
              <a:headEnd/>
              <a:tailEnd/>
            </a:ln>
          </p:spPr>
          <p:txBody>
            <a:bodyPr/>
            <a:lstStyle/>
            <a:p>
              <a:endParaRPr lang="en-US"/>
            </a:p>
          </p:txBody>
        </p:sp>
        <p:sp>
          <p:nvSpPr>
            <p:cNvPr id="52238" name="Freeform 1061"/>
            <p:cNvSpPr>
              <a:spLocks/>
            </p:cNvSpPr>
            <p:nvPr/>
          </p:nvSpPr>
          <p:spPr bwMode="auto">
            <a:xfrm>
              <a:off x="5164" y="2050"/>
              <a:ext cx="278" cy="190"/>
            </a:xfrm>
            <a:custGeom>
              <a:avLst/>
              <a:gdLst>
                <a:gd name="T0" fmla="*/ 0 w 268"/>
                <a:gd name="T1" fmla="*/ 0 h 156"/>
                <a:gd name="T2" fmla="*/ 54 w 268"/>
                <a:gd name="T3" fmla="*/ 505 h 156"/>
                <a:gd name="T4" fmla="*/ 333 w 268"/>
                <a:gd name="T5" fmla="*/ 365 h 156"/>
                <a:gd name="T6" fmla="*/ 54 w 268"/>
                <a:gd name="T7" fmla="*/ 505 h 156"/>
                <a:gd name="T8" fmla="*/ 0 w 268"/>
                <a:gd name="T9" fmla="*/ 0 h 156"/>
                <a:gd name="T10" fmla="*/ 0 60000 65536"/>
                <a:gd name="T11" fmla="*/ 0 60000 65536"/>
                <a:gd name="T12" fmla="*/ 0 60000 65536"/>
                <a:gd name="T13" fmla="*/ 0 60000 65536"/>
                <a:gd name="T14" fmla="*/ 0 60000 65536"/>
                <a:gd name="T15" fmla="*/ 0 w 268"/>
                <a:gd name="T16" fmla="*/ 0 h 156"/>
                <a:gd name="T17" fmla="*/ 268 w 268"/>
                <a:gd name="T18" fmla="*/ 156 h 156"/>
              </a:gdLst>
              <a:ahLst/>
              <a:cxnLst>
                <a:cxn ang="T10">
                  <a:pos x="T0" y="T1"/>
                </a:cxn>
                <a:cxn ang="T11">
                  <a:pos x="T2" y="T3"/>
                </a:cxn>
                <a:cxn ang="T12">
                  <a:pos x="T4" y="T5"/>
                </a:cxn>
                <a:cxn ang="T13">
                  <a:pos x="T6" y="T7"/>
                </a:cxn>
                <a:cxn ang="T14">
                  <a:pos x="T8" y="T9"/>
                </a:cxn>
              </a:cxnLst>
              <a:rect l="T15" t="T16" r="T17" b="T18"/>
              <a:pathLst>
                <a:path w="268" h="156">
                  <a:moveTo>
                    <a:pt x="0" y="0"/>
                  </a:moveTo>
                  <a:lnTo>
                    <a:pt x="42" y="155"/>
                  </a:lnTo>
                  <a:lnTo>
                    <a:pt x="267" y="112"/>
                  </a:lnTo>
                  <a:lnTo>
                    <a:pt x="42" y="155"/>
                  </a:lnTo>
                  <a:lnTo>
                    <a:pt x="0" y="0"/>
                  </a:lnTo>
                </a:path>
              </a:pathLst>
            </a:custGeom>
            <a:solidFill>
              <a:schemeClr val="tx1"/>
            </a:solidFill>
            <a:ln w="12700" cap="rnd">
              <a:solidFill>
                <a:srgbClr val="020725"/>
              </a:solidFill>
              <a:round/>
              <a:headEnd/>
              <a:tailEnd/>
            </a:ln>
          </p:spPr>
          <p:txBody>
            <a:bodyPr/>
            <a:lstStyle/>
            <a:p>
              <a:endParaRPr lang="en-US"/>
            </a:p>
          </p:txBody>
        </p:sp>
        <p:sp>
          <p:nvSpPr>
            <p:cNvPr id="52239" name="Freeform 1062"/>
            <p:cNvSpPr>
              <a:spLocks/>
            </p:cNvSpPr>
            <p:nvPr/>
          </p:nvSpPr>
          <p:spPr bwMode="auto">
            <a:xfrm>
              <a:off x="5228" y="2064"/>
              <a:ext cx="167" cy="121"/>
            </a:xfrm>
            <a:custGeom>
              <a:avLst/>
              <a:gdLst>
                <a:gd name="T0" fmla="*/ 175 w 160"/>
                <a:gd name="T1" fmla="*/ 0 h 100"/>
                <a:gd name="T2" fmla="*/ 0 w 160"/>
                <a:gd name="T3" fmla="*/ 70 h 100"/>
                <a:gd name="T4" fmla="*/ 26 w 160"/>
                <a:gd name="T5" fmla="*/ 311 h 100"/>
                <a:gd name="T6" fmla="*/ 206 w 160"/>
                <a:gd name="T7" fmla="*/ 208 h 100"/>
                <a:gd name="T8" fmla="*/ 175 w 160"/>
                <a:gd name="T9" fmla="*/ 0 h 100"/>
                <a:gd name="T10" fmla="*/ 0 60000 65536"/>
                <a:gd name="T11" fmla="*/ 0 60000 65536"/>
                <a:gd name="T12" fmla="*/ 0 60000 65536"/>
                <a:gd name="T13" fmla="*/ 0 60000 65536"/>
                <a:gd name="T14" fmla="*/ 0 60000 65536"/>
                <a:gd name="T15" fmla="*/ 0 w 160"/>
                <a:gd name="T16" fmla="*/ 0 h 100"/>
                <a:gd name="T17" fmla="*/ 160 w 160"/>
                <a:gd name="T18" fmla="*/ 100 h 100"/>
              </a:gdLst>
              <a:ahLst/>
              <a:cxnLst>
                <a:cxn ang="T10">
                  <a:pos x="T0" y="T1"/>
                </a:cxn>
                <a:cxn ang="T11">
                  <a:pos x="T2" y="T3"/>
                </a:cxn>
                <a:cxn ang="T12">
                  <a:pos x="T4" y="T5"/>
                </a:cxn>
                <a:cxn ang="T13">
                  <a:pos x="T6" y="T7"/>
                </a:cxn>
                <a:cxn ang="T14">
                  <a:pos x="T8" y="T9"/>
                </a:cxn>
              </a:cxnLst>
              <a:rect l="T15" t="T16" r="T17" b="T18"/>
              <a:pathLst>
                <a:path w="160" h="100">
                  <a:moveTo>
                    <a:pt x="136" y="0"/>
                  </a:moveTo>
                  <a:lnTo>
                    <a:pt x="0" y="22"/>
                  </a:lnTo>
                  <a:lnTo>
                    <a:pt x="20" y="99"/>
                  </a:lnTo>
                  <a:lnTo>
                    <a:pt x="159" y="66"/>
                  </a:lnTo>
                  <a:lnTo>
                    <a:pt x="136" y="0"/>
                  </a:lnTo>
                </a:path>
              </a:pathLst>
            </a:custGeom>
            <a:solidFill>
              <a:srgbClr val="FFCC66"/>
            </a:solidFill>
            <a:ln w="12700" cap="rnd">
              <a:solidFill>
                <a:srgbClr val="000000"/>
              </a:solidFill>
              <a:round/>
              <a:headEnd/>
              <a:tailEnd/>
            </a:ln>
          </p:spPr>
          <p:txBody>
            <a:bodyPr/>
            <a:lstStyle/>
            <a:p>
              <a:endParaRPr lang="en-US"/>
            </a:p>
          </p:txBody>
        </p:sp>
        <p:sp>
          <p:nvSpPr>
            <p:cNvPr id="52240" name="Freeform 1063"/>
            <p:cNvSpPr>
              <a:spLocks/>
            </p:cNvSpPr>
            <p:nvPr/>
          </p:nvSpPr>
          <p:spPr bwMode="auto">
            <a:xfrm>
              <a:off x="5223" y="2064"/>
              <a:ext cx="172" cy="94"/>
            </a:xfrm>
            <a:custGeom>
              <a:avLst/>
              <a:gdLst>
                <a:gd name="T0" fmla="*/ 180 w 165"/>
                <a:gd name="T1" fmla="*/ 0 h 77"/>
                <a:gd name="T2" fmla="*/ 0 w 165"/>
                <a:gd name="T3" fmla="*/ 77 h 77"/>
                <a:gd name="T4" fmla="*/ 180 w 165"/>
                <a:gd name="T5" fmla="*/ 0 h 77"/>
                <a:gd name="T6" fmla="*/ 211 w 165"/>
                <a:gd name="T7" fmla="*/ 254 h 77"/>
                <a:gd name="T8" fmla="*/ 180 w 165"/>
                <a:gd name="T9" fmla="*/ 0 h 77"/>
                <a:gd name="T10" fmla="*/ 0 60000 65536"/>
                <a:gd name="T11" fmla="*/ 0 60000 65536"/>
                <a:gd name="T12" fmla="*/ 0 60000 65536"/>
                <a:gd name="T13" fmla="*/ 0 60000 65536"/>
                <a:gd name="T14" fmla="*/ 0 60000 65536"/>
                <a:gd name="T15" fmla="*/ 0 w 165"/>
                <a:gd name="T16" fmla="*/ 0 h 77"/>
                <a:gd name="T17" fmla="*/ 165 w 165"/>
                <a:gd name="T18" fmla="*/ 77 h 77"/>
              </a:gdLst>
              <a:ahLst/>
              <a:cxnLst>
                <a:cxn ang="T10">
                  <a:pos x="T0" y="T1"/>
                </a:cxn>
                <a:cxn ang="T11">
                  <a:pos x="T2" y="T3"/>
                </a:cxn>
                <a:cxn ang="T12">
                  <a:pos x="T4" y="T5"/>
                </a:cxn>
                <a:cxn ang="T13">
                  <a:pos x="T6" y="T7"/>
                </a:cxn>
                <a:cxn ang="T14">
                  <a:pos x="T8" y="T9"/>
                </a:cxn>
              </a:cxnLst>
              <a:rect l="T15" t="T16" r="T17" b="T18"/>
              <a:pathLst>
                <a:path w="165" h="77">
                  <a:moveTo>
                    <a:pt x="141" y="0"/>
                  </a:moveTo>
                  <a:lnTo>
                    <a:pt x="0" y="24"/>
                  </a:lnTo>
                  <a:lnTo>
                    <a:pt x="141" y="0"/>
                  </a:lnTo>
                  <a:lnTo>
                    <a:pt x="164" y="76"/>
                  </a:lnTo>
                  <a:lnTo>
                    <a:pt x="14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2241" name="Picture 106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2" y="1620"/>
              <a:ext cx="29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The Currency of Science is the Scientific Paper!</a:t>
            </a:r>
          </a:p>
        </p:txBody>
      </p:sp>
      <p:sp>
        <p:nvSpPr>
          <p:cNvPr id="8195" name="Text Box 4"/>
          <p:cNvSpPr txBox="1">
            <a:spLocks noChangeArrowheads="1"/>
          </p:cNvSpPr>
          <p:nvPr/>
        </p:nvSpPr>
        <p:spPr bwMode="auto">
          <a:xfrm>
            <a:off x="831850" y="230187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altLang="en-US"/>
              <a:t>Writing communicates the answer to the scientific questions that you asked!</a:t>
            </a:r>
          </a:p>
        </p:txBody>
      </p:sp>
      <p:sp>
        <p:nvSpPr>
          <p:cNvPr id="635909" name="Rectangle 5"/>
          <p:cNvSpPr>
            <a:spLocks noGrp="1" noChangeArrowheads="1"/>
          </p:cNvSpPr>
          <p:nvPr>
            <p:ph type="body" idx="4294967295"/>
          </p:nvPr>
        </p:nvSpPr>
        <p:spPr>
          <a:xfrm>
            <a:off x="758825" y="3873500"/>
            <a:ext cx="8940800" cy="2219325"/>
          </a:xfrm>
        </p:spPr>
        <p:txBody>
          <a:bodyPr/>
          <a:lstStyle/>
          <a:p>
            <a:pPr indent="0" eaLnBrk="1" hangingPunct="1">
              <a:buFont typeface="Wingdings" panose="05000000000000000000" pitchFamily="2" charset="2"/>
              <a:buNone/>
              <a:defRPr/>
            </a:pPr>
            <a:r>
              <a:rPr lang="ja-JP" altLang="en-US" sz="2400" smtClean="0">
                <a:ea typeface="ＭＳ Ｐゴシック" pitchFamily="34" charset="-128"/>
              </a:rPr>
              <a:t>“</a:t>
            </a:r>
            <a:r>
              <a:rPr lang="en-US" altLang="ja-JP" sz="2400" smtClean="0">
                <a:ea typeface="ＭＳ Ｐゴシック" pitchFamily="34" charset="-128"/>
              </a:rPr>
              <a:t>The goal of scientific research is publication…A scientific experiment, no matter how spectacular the results, is not complete until the results are published.</a:t>
            </a:r>
            <a:r>
              <a:rPr lang="ja-JP" altLang="en-US" sz="2400" smtClean="0">
                <a:ea typeface="ＭＳ Ｐゴシック" pitchFamily="34" charset="-128"/>
              </a:rPr>
              <a:t>”</a:t>
            </a:r>
            <a:r>
              <a:rPr lang="en-US" altLang="ja-JP" sz="2400" smtClean="0">
                <a:ea typeface="ＭＳ Ｐゴシック" pitchFamily="34" charset="-128"/>
              </a:rPr>
              <a:t> </a:t>
            </a:r>
          </a:p>
          <a:p>
            <a:pPr indent="0" eaLnBrk="1" hangingPunct="1">
              <a:buFont typeface="Wingdings" panose="05000000000000000000" pitchFamily="2" charset="2"/>
              <a:buNone/>
              <a:defRPr/>
            </a:pPr>
            <a:endParaRPr lang="en-US" altLang="en-US" sz="2400" smtClean="0">
              <a:ea typeface="ＭＳ Ｐゴシック" pitchFamily="34" charset="-128"/>
            </a:endParaRPr>
          </a:p>
          <a:p>
            <a:pPr indent="0" eaLnBrk="1" hangingPunct="1">
              <a:buFont typeface="Wingdings" panose="05000000000000000000" pitchFamily="2" charset="2"/>
              <a:buNone/>
              <a:defRPr/>
            </a:pPr>
            <a:r>
              <a:rPr lang="en-US" altLang="en-US" sz="2400" smtClean="0">
                <a:solidFill>
                  <a:schemeClr val="tx2"/>
                </a:solidFill>
                <a:ea typeface="ＭＳ Ｐゴシック" pitchFamily="34" charset="-128"/>
              </a:rPr>
              <a:t>Robert A. Day – How to write and Publish a Scientific Paper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26"/>
          <p:cNvSpPr>
            <a:spLocks noGrp="1" noChangeArrowheads="1"/>
          </p:cNvSpPr>
          <p:nvPr>
            <p:ph type="title"/>
          </p:nvPr>
        </p:nvSpPr>
        <p:spPr/>
        <p:txBody>
          <a:bodyPr/>
          <a:lstStyle/>
          <a:p>
            <a:pPr eaLnBrk="1" hangingPunct="1">
              <a:defRPr/>
            </a:pPr>
            <a:r>
              <a:rPr lang="en-US" altLang="en-US" smtClean="0">
                <a:ea typeface="ＭＳ Ｐゴシック" pitchFamily="34" charset="-128"/>
              </a:rPr>
              <a:t>What is a </a:t>
            </a:r>
            <a:r>
              <a:rPr lang="ja-JP" altLang="en-US" smtClean="0">
                <a:ea typeface="ＭＳ Ｐゴシック" pitchFamily="34" charset="-128"/>
              </a:rPr>
              <a:t>“</a:t>
            </a:r>
            <a:r>
              <a:rPr lang="en-US" altLang="ja-JP" smtClean="0">
                <a:ea typeface="ＭＳ Ｐゴシック" pitchFamily="34" charset="-128"/>
              </a:rPr>
              <a:t>Paper</a:t>
            </a:r>
            <a:r>
              <a:rPr lang="ja-JP" altLang="en-US" smtClean="0">
                <a:ea typeface="ＭＳ Ｐゴシック" pitchFamily="34" charset="-128"/>
              </a:rPr>
              <a:t>”</a:t>
            </a:r>
            <a:r>
              <a:rPr lang="en-US" altLang="ja-JP" smtClean="0">
                <a:ea typeface="ＭＳ Ｐゴシック" pitchFamily="34" charset="-128"/>
              </a:rPr>
              <a:t>?</a:t>
            </a:r>
            <a:endParaRPr lang="en-US" altLang="en-US" smtClean="0">
              <a:ea typeface="ＭＳ Ｐゴシック" pitchFamily="34" charset="-128"/>
            </a:endParaRPr>
          </a:p>
        </p:txBody>
      </p:sp>
      <p:sp>
        <p:nvSpPr>
          <p:cNvPr id="282627" name="Rectangle 1027"/>
          <p:cNvSpPr>
            <a:spLocks noGrp="1" noChangeArrowheads="1"/>
          </p:cNvSpPr>
          <p:nvPr>
            <p:ph type="body" sz="half" idx="1"/>
          </p:nvPr>
        </p:nvSpPr>
        <p:spPr>
          <a:xfrm>
            <a:off x="514350" y="1600200"/>
            <a:ext cx="5711825" cy="4533900"/>
          </a:xfrm>
        </p:spPr>
        <p:txBody>
          <a:bodyPr/>
          <a:lstStyle/>
          <a:p>
            <a:pPr marL="533400" indent="-533400" eaLnBrk="1" hangingPunct="1">
              <a:buFontTx/>
              <a:buNone/>
              <a:defRPr/>
            </a:pPr>
            <a:r>
              <a:rPr lang="en-US" altLang="en-US" dirty="0" smtClean="0">
                <a:ea typeface="ＭＳ Ｐゴシック" pitchFamily="34" charset="-128"/>
              </a:rPr>
              <a:t> </a:t>
            </a:r>
          </a:p>
          <a:p>
            <a:pPr eaLnBrk="1" hangingPunct="1">
              <a:buFont typeface="Wingdings" panose="05000000000000000000" pitchFamily="2" charset="2"/>
              <a:buChar char="§"/>
              <a:defRPr/>
            </a:pPr>
            <a:r>
              <a:rPr lang="en-US" altLang="en-US" dirty="0" smtClean="0">
                <a:ea typeface="ＭＳ Ｐゴシック" pitchFamily="34" charset="-128"/>
              </a:rPr>
              <a:t>Report of </a:t>
            </a:r>
            <a:r>
              <a:rPr lang="en-US" altLang="en-US" dirty="0" smtClean="0">
                <a:solidFill>
                  <a:srgbClr val="FFCC01"/>
                </a:solidFill>
                <a:ea typeface="ＭＳ Ｐゴシック" pitchFamily="34" charset="-128"/>
              </a:rPr>
              <a:t>original</a:t>
            </a:r>
            <a:r>
              <a:rPr lang="en-US" altLang="en-US" dirty="0" smtClean="0">
                <a:ea typeface="ＭＳ Ｐゴシック" pitchFamily="34" charset="-128"/>
              </a:rPr>
              <a:t> work</a:t>
            </a:r>
          </a:p>
          <a:p>
            <a:pPr eaLnBrk="1" hangingPunct="1">
              <a:buFont typeface="Wingdings" panose="05000000000000000000" pitchFamily="2" charset="2"/>
              <a:buChar char="§"/>
              <a:defRPr/>
            </a:pPr>
            <a:r>
              <a:rPr lang="en-US" altLang="en-US" dirty="0" smtClean="0">
                <a:ea typeface="ＭＳ Ｐゴシック" pitchFamily="34" charset="-128"/>
              </a:rPr>
              <a:t>Performed by </a:t>
            </a:r>
            <a:r>
              <a:rPr lang="en-US" altLang="en-US" dirty="0" smtClean="0">
                <a:solidFill>
                  <a:srgbClr val="FFCC01"/>
                </a:solidFill>
                <a:ea typeface="ＭＳ Ｐゴシック" pitchFamily="34" charset="-128"/>
              </a:rPr>
              <a:t>you</a:t>
            </a:r>
            <a:r>
              <a:rPr lang="en-US" altLang="en-US" dirty="0" smtClean="0">
                <a:ea typeface="ＭＳ Ｐゴシック" pitchFamily="34" charset="-128"/>
              </a:rPr>
              <a:t> (and others)</a:t>
            </a:r>
          </a:p>
          <a:p>
            <a:pPr eaLnBrk="1" hangingPunct="1">
              <a:buFont typeface="Wingdings" panose="05000000000000000000" pitchFamily="2" charset="2"/>
              <a:buChar char="§"/>
              <a:defRPr/>
            </a:pPr>
            <a:r>
              <a:rPr lang="en-US" altLang="en-US" dirty="0" smtClean="0">
                <a:ea typeface="ＭＳ Ｐゴシック" pitchFamily="34" charset="-128"/>
              </a:rPr>
              <a:t>Published in </a:t>
            </a:r>
            <a:r>
              <a:rPr lang="en-US" altLang="en-US" dirty="0" smtClean="0">
                <a:solidFill>
                  <a:srgbClr val="FFCC01"/>
                </a:solidFill>
                <a:ea typeface="ＭＳ Ｐゴシック" pitchFamily="34" charset="-128"/>
              </a:rPr>
              <a:t>scientific journal</a:t>
            </a:r>
            <a:endParaRPr lang="en-US" altLang="en-US" dirty="0" smtClean="0">
              <a:ea typeface="ＭＳ Ｐゴシック" pitchFamily="34" charset="-128"/>
            </a:endParaRPr>
          </a:p>
          <a:p>
            <a:pPr eaLnBrk="1" hangingPunct="1">
              <a:buFont typeface="Wingdings" panose="05000000000000000000" pitchFamily="2" charset="2"/>
              <a:buChar char="§"/>
              <a:defRPr/>
            </a:pPr>
            <a:r>
              <a:rPr lang="en-US" altLang="en-US" dirty="0" smtClean="0">
                <a:solidFill>
                  <a:srgbClr val="FFCC01"/>
                </a:solidFill>
                <a:ea typeface="ＭＳ Ｐゴシック" pitchFamily="34" charset="-128"/>
              </a:rPr>
              <a:t>Reviewed</a:t>
            </a:r>
            <a:r>
              <a:rPr lang="en-US" altLang="en-US" dirty="0" smtClean="0">
                <a:ea typeface="ＭＳ Ｐゴシック" pitchFamily="34" charset="-128"/>
              </a:rPr>
              <a:t> by peers</a:t>
            </a:r>
          </a:p>
          <a:p>
            <a:pPr eaLnBrk="1" hangingPunct="1">
              <a:buFont typeface="Wingdings" panose="05000000000000000000" pitchFamily="2" charset="2"/>
              <a:buChar char="§"/>
              <a:defRPr/>
            </a:pPr>
            <a:r>
              <a:rPr lang="en-US" altLang="en-US" dirty="0" smtClean="0">
                <a:ea typeface="ＭＳ Ｐゴシック" pitchFamily="34" charset="-128"/>
              </a:rPr>
              <a:t>Widely available</a:t>
            </a:r>
          </a:p>
          <a:p>
            <a:pPr eaLnBrk="1" hangingPunct="1">
              <a:buFont typeface="Wingdings" panose="05000000000000000000" pitchFamily="2" charset="2"/>
              <a:buChar char="§"/>
              <a:defRPr/>
            </a:pPr>
            <a:r>
              <a:rPr lang="en-US" altLang="en-US" dirty="0" smtClean="0">
                <a:ea typeface="ＭＳ Ｐゴシック" pitchFamily="34" charset="-128"/>
              </a:rPr>
              <a:t>Form foundation for all research!</a:t>
            </a:r>
          </a:p>
        </p:txBody>
      </p:sp>
      <p:grpSp>
        <p:nvGrpSpPr>
          <p:cNvPr id="9220" name="Group 1029"/>
          <p:cNvGrpSpPr>
            <a:grpSpLocks/>
          </p:cNvGrpSpPr>
          <p:nvPr/>
        </p:nvGrpSpPr>
        <p:grpSpPr bwMode="auto">
          <a:xfrm flipH="1">
            <a:off x="6823075" y="2476500"/>
            <a:ext cx="2589213" cy="3067050"/>
            <a:chOff x="1779" y="1254"/>
            <a:chExt cx="2933" cy="2566"/>
          </a:xfrm>
        </p:grpSpPr>
        <p:sp>
          <p:nvSpPr>
            <p:cNvPr id="9221" name="Freeform 1030"/>
            <p:cNvSpPr>
              <a:spLocks/>
            </p:cNvSpPr>
            <p:nvPr/>
          </p:nvSpPr>
          <p:spPr bwMode="auto">
            <a:xfrm>
              <a:off x="2861" y="1271"/>
              <a:ext cx="1841" cy="2025"/>
            </a:xfrm>
            <a:custGeom>
              <a:avLst/>
              <a:gdLst>
                <a:gd name="T0" fmla="*/ 316 w 1909"/>
                <a:gd name="T1" fmla="*/ 1172 h 2044"/>
                <a:gd name="T2" fmla="*/ 186 w 1909"/>
                <a:gd name="T3" fmla="*/ 1271 h 2044"/>
                <a:gd name="T4" fmla="*/ 24 w 1909"/>
                <a:gd name="T5" fmla="*/ 1394 h 2044"/>
                <a:gd name="T6" fmla="*/ 9 w 1909"/>
                <a:gd name="T7" fmla="*/ 1517 h 2044"/>
                <a:gd name="T8" fmla="*/ 0 w 1909"/>
                <a:gd name="T9" fmla="*/ 1752 h 2044"/>
                <a:gd name="T10" fmla="*/ 242 w 1909"/>
                <a:gd name="T11" fmla="*/ 1784 h 2044"/>
                <a:gd name="T12" fmla="*/ 515 w 1909"/>
                <a:gd name="T13" fmla="*/ 1800 h 2044"/>
                <a:gd name="T14" fmla="*/ 919 w 1909"/>
                <a:gd name="T15" fmla="*/ 1868 h 2044"/>
                <a:gd name="T16" fmla="*/ 1216 w 1909"/>
                <a:gd name="T17" fmla="*/ 1933 h 2044"/>
                <a:gd name="T18" fmla="*/ 1352 w 1909"/>
                <a:gd name="T19" fmla="*/ 1727 h 2044"/>
                <a:gd name="T20" fmla="*/ 1535 w 1909"/>
                <a:gd name="T21" fmla="*/ 1306 h 2044"/>
                <a:gd name="T22" fmla="*/ 1530 w 1909"/>
                <a:gd name="T23" fmla="*/ 1171 h 2044"/>
                <a:gd name="T24" fmla="*/ 1491 w 1909"/>
                <a:gd name="T25" fmla="*/ 1107 h 2044"/>
                <a:gd name="T26" fmla="*/ 1354 w 1909"/>
                <a:gd name="T27" fmla="*/ 1091 h 2044"/>
                <a:gd name="T28" fmla="*/ 1466 w 1909"/>
                <a:gd name="T29" fmla="*/ 766 h 2044"/>
                <a:gd name="T30" fmla="*/ 1487 w 1909"/>
                <a:gd name="T31" fmla="*/ 664 h 2044"/>
                <a:gd name="T32" fmla="*/ 1491 w 1909"/>
                <a:gd name="T33" fmla="*/ 396 h 2044"/>
                <a:gd name="T34" fmla="*/ 1484 w 1909"/>
                <a:gd name="T35" fmla="*/ 198 h 2044"/>
                <a:gd name="T36" fmla="*/ 1442 w 1909"/>
                <a:gd name="T37" fmla="*/ 100 h 2044"/>
                <a:gd name="T38" fmla="*/ 1396 w 1909"/>
                <a:gd name="T39" fmla="*/ 94 h 2044"/>
                <a:gd name="T40" fmla="*/ 1288 w 1909"/>
                <a:gd name="T41" fmla="*/ 94 h 2044"/>
                <a:gd name="T42" fmla="*/ 1110 w 1909"/>
                <a:gd name="T43" fmla="*/ 71 h 2044"/>
                <a:gd name="T44" fmla="*/ 996 w 1909"/>
                <a:gd name="T45" fmla="*/ 34 h 2044"/>
                <a:gd name="T46" fmla="*/ 875 w 1909"/>
                <a:gd name="T47" fmla="*/ 0 h 2044"/>
                <a:gd name="T48" fmla="*/ 824 w 1909"/>
                <a:gd name="T49" fmla="*/ 7 h 2044"/>
                <a:gd name="T50" fmla="*/ 710 w 1909"/>
                <a:gd name="T51" fmla="*/ 45 h 2044"/>
                <a:gd name="T52" fmla="*/ 549 w 1909"/>
                <a:gd name="T53" fmla="*/ 60 h 2044"/>
                <a:gd name="T54" fmla="*/ 338 w 1909"/>
                <a:gd name="T55" fmla="*/ 107 h 2044"/>
                <a:gd name="T56" fmla="*/ 256 w 1909"/>
                <a:gd name="T57" fmla="*/ 149 h 2044"/>
                <a:gd name="T58" fmla="*/ 174 w 1909"/>
                <a:gd name="T59" fmla="*/ 221 h 2044"/>
                <a:gd name="T60" fmla="*/ 144 w 1909"/>
                <a:gd name="T61" fmla="*/ 349 h 2044"/>
                <a:gd name="T62" fmla="*/ 116 w 1909"/>
                <a:gd name="T63" fmla="*/ 561 h 2044"/>
                <a:gd name="T64" fmla="*/ 89 w 1909"/>
                <a:gd name="T65" fmla="*/ 812 h 2044"/>
                <a:gd name="T66" fmla="*/ 84 w 1909"/>
                <a:gd name="T67" fmla="*/ 967 h 2044"/>
                <a:gd name="T68" fmla="*/ 102 w 1909"/>
                <a:gd name="T69" fmla="*/ 1058 h 2044"/>
                <a:gd name="T70" fmla="*/ 142 w 1909"/>
                <a:gd name="T71" fmla="*/ 1111 h 2044"/>
                <a:gd name="T72" fmla="*/ 195 w 1909"/>
                <a:gd name="T73" fmla="*/ 1139 h 2044"/>
                <a:gd name="T74" fmla="*/ 316 w 1909"/>
                <a:gd name="T75" fmla="*/ 1172 h 20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9"/>
                <a:gd name="T115" fmla="*/ 0 h 2044"/>
                <a:gd name="T116" fmla="*/ 1909 w 1909"/>
                <a:gd name="T117" fmla="*/ 2044 h 20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9" h="2044">
                  <a:moveTo>
                    <a:pt x="394" y="1239"/>
                  </a:moveTo>
                  <a:lnTo>
                    <a:pt x="231" y="1343"/>
                  </a:lnTo>
                  <a:lnTo>
                    <a:pt x="30" y="1474"/>
                  </a:lnTo>
                  <a:lnTo>
                    <a:pt x="9" y="1605"/>
                  </a:lnTo>
                  <a:lnTo>
                    <a:pt x="0" y="1853"/>
                  </a:lnTo>
                  <a:lnTo>
                    <a:pt x="301" y="1887"/>
                  </a:lnTo>
                  <a:lnTo>
                    <a:pt x="640" y="1904"/>
                  </a:lnTo>
                  <a:lnTo>
                    <a:pt x="1142" y="1976"/>
                  </a:lnTo>
                  <a:lnTo>
                    <a:pt x="1512" y="2044"/>
                  </a:lnTo>
                  <a:lnTo>
                    <a:pt x="1682" y="1826"/>
                  </a:lnTo>
                  <a:lnTo>
                    <a:pt x="1909" y="1381"/>
                  </a:lnTo>
                  <a:lnTo>
                    <a:pt x="1902" y="1237"/>
                  </a:lnTo>
                  <a:lnTo>
                    <a:pt x="1853" y="1171"/>
                  </a:lnTo>
                  <a:lnTo>
                    <a:pt x="1684" y="1154"/>
                  </a:lnTo>
                  <a:lnTo>
                    <a:pt x="1822" y="809"/>
                  </a:lnTo>
                  <a:lnTo>
                    <a:pt x="1849" y="701"/>
                  </a:lnTo>
                  <a:lnTo>
                    <a:pt x="1853" y="420"/>
                  </a:lnTo>
                  <a:lnTo>
                    <a:pt x="1845" y="210"/>
                  </a:lnTo>
                  <a:lnTo>
                    <a:pt x="1792" y="106"/>
                  </a:lnTo>
                  <a:lnTo>
                    <a:pt x="1737" y="100"/>
                  </a:lnTo>
                  <a:lnTo>
                    <a:pt x="1601" y="100"/>
                  </a:lnTo>
                  <a:lnTo>
                    <a:pt x="1379" y="77"/>
                  </a:lnTo>
                  <a:lnTo>
                    <a:pt x="1239" y="34"/>
                  </a:lnTo>
                  <a:lnTo>
                    <a:pt x="1087" y="0"/>
                  </a:lnTo>
                  <a:lnTo>
                    <a:pt x="1025" y="7"/>
                  </a:lnTo>
                  <a:lnTo>
                    <a:pt x="881" y="45"/>
                  </a:lnTo>
                  <a:lnTo>
                    <a:pt x="682" y="66"/>
                  </a:lnTo>
                  <a:lnTo>
                    <a:pt x="420" y="113"/>
                  </a:lnTo>
                  <a:lnTo>
                    <a:pt x="318" y="155"/>
                  </a:lnTo>
                  <a:lnTo>
                    <a:pt x="216" y="233"/>
                  </a:lnTo>
                  <a:lnTo>
                    <a:pt x="178" y="367"/>
                  </a:lnTo>
                  <a:lnTo>
                    <a:pt x="144" y="591"/>
                  </a:lnTo>
                  <a:lnTo>
                    <a:pt x="110" y="860"/>
                  </a:lnTo>
                  <a:lnTo>
                    <a:pt x="104" y="1021"/>
                  </a:lnTo>
                  <a:lnTo>
                    <a:pt x="127" y="1118"/>
                  </a:lnTo>
                  <a:lnTo>
                    <a:pt x="176" y="1176"/>
                  </a:lnTo>
                  <a:lnTo>
                    <a:pt x="242" y="1205"/>
                  </a:lnTo>
                  <a:lnTo>
                    <a:pt x="394" y="123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2" name="Group 1031"/>
            <p:cNvGrpSpPr>
              <a:grpSpLocks/>
            </p:cNvGrpSpPr>
            <p:nvPr/>
          </p:nvGrpSpPr>
          <p:grpSpPr bwMode="auto">
            <a:xfrm>
              <a:off x="2828" y="1254"/>
              <a:ext cx="1884" cy="2063"/>
              <a:chOff x="2807" y="1254"/>
              <a:chExt cx="1953" cy="2082"/>
            </a:xfrm>
          </p:grpSpPr>
          <p:sp>
            <p:nvSpPr>
              <p:cNvPr id="9232" name="Freeform 1032"/>
              <p:cNvSpPr>
                <a:spLocks/>
              </p:cNvSpPr>
              <p:nvPr/>
            </p:nvSpPr>
            <p:spPr bwMode="auto">
              <a:xfrm>
                <a:off x="2807" y="2413"/>
                <a:ext cx="1953" cy="923"/>
              </a:xfrm>
              <a:custGeom>
                <a:avLst/>
                <a:gdLst>
                  <a:gd name="T0" fmla="*/ 32 w 1953"/>
                  <a:gd name="T1" fmla="*/ 324 h 923"/>
                  <a:gd name="T2" fmla="*/ 295 w 1953"/>
                  <a:gd name="T3" fmla="*/ 161 h 923"/>
                  <a:gd name="T4" fmla="*/ 295 w 1953"/>
                  <a:gd name="T5" fmla="*/ 207 h 923"/>
                  <a:gd name="T6" fmla="*/ 115 w 1953"/>
                  <a:gd name="T7" fmla="*/ 326 h 923"/>
                  <a:gd name="T8" fmla="*/ 394 w 1953"/>
                  <a:gd name="T9" fmla="*/ 355 h 923"/>
                  <a:gd name="T10" fmla="*/ 975 w 1953"/>
                  <a:gd name="T11" fmla="*/ 455 h 923"/>
                  <a:gd name="T12" fmla="*/ 1286 w 1953"/>
                  <a:gd name="T13" fmla="*/ 480 h 923"/>
                  <a:gd name="T14" fmla="*/ 1485 w 1953"/>
                  <a:gd name="T15" fmla="*/ 474 h 923"/>
                  <a:gd name="T16" fmla="*/ 1540 w 1953"/>
                  <a:gd name="T17" fmla="*/ 468 h 923"/>
                  <a:gd name="T18" fmla="*/ 1841 w 1953"/>
                  <a:gd name="T19" fmla="*/ 46 h 923"/>
                  <a:gd name="T20" fmla="*/ 1739 w 1953"/>
                  <a:gd name="T21" fmla="*/ 0 h 923"/>
                  <a:gd name="T22" fmla="*/ 1898 w 1953"/>
                  <a:gd name="T23" fmla="*/ 0 h 923"/>
                  <a:gd name="T24" fmla="*/ 1953 w 1953"/>
                  <a:gd name="T25" fmla="*/ 59 h 923"/>
                  <a:gd name="T26" fmla="*/ 1951 w 1953"/>
                  <a:gd name="T27" fmla="*/ 233 h 923"/>
                  <a:gd name="T28" fmla="*/ 1883 w 1953"/>
                  <a:gd name="T29" fmla="*/ 364 h 923"/>
                  <a:gd name="T30" fmla="*/ 1665 w 1953"/>
                  <a:gd name="T31" fmla="*/ 790 h 923"/>
                  <a:gd name="T32" fmla="*/ 1572 w 1953"/>
                  <a:gd name="T33" fmla="*/ 917 h 923"/>
                  <a:gd name="T34" fmla="*/ 1508 w 1953"/>
                  <a:gd name="T35" fmla="*/ 923 h 923"/>
                  <a:gd name="T36" fmla="*/ 1038 w 1953"/>
                  <a:gd name="T37" fmla="*/ 838 h 923"/>
                  <a:gd name="T38" fmla="*/ 543 w 1953"/>
                  <a:gd name="T39" fmla="*/ 773 h 923"/>
                  <a:gd name="T40" fmla="*/ 72 w 1953"/>
                  <a:gd name="T41" fmla="*/ 732 h 923"/>
                  <a:gd name="T42" fmla="*/ 0 w 1953"/>
                  <a:gd name="T43" fmla="*/ 726 h 923"/>
                  <a:gd name="T44" fmla="*/ 15 w 1953"/>
                  <a:gd name="T45" fmla="*/ 593 h 923"/>
                  <a:gd name="T46" fmla="*/ 26 w 1953"/>
                  <a:gd name="T47" fmla="*/ 461 h 923"/>
                  <a:gd name="T48" fmla="*/ 34 w 1953"/>
                  <a:gd name="T49" fmla="*/ 389 h 923"/>
                  <a:gd name="T50" fmla="*/ 66 w 1953"/>
                  <a:gd name="T51" fmla="*/ 440 h 923"/>
                  <a:gd name="T52" fmla="*/ 58 w 1953"/>
                  <a:gd name="T53" fmla="*/ 550 h 923"/>
                  <a:gd name="T54" fmla="*/ 56 w 1953"/>
                  <a:gd name="T55" fmla="*/ 663 h 923"/>
                  <a:gd name="T56" fmla="*/ 185 w 1953"/>
                  <a:gd name="T57" fmla="*/ 705 h 923"/>
                  <a:gd name="T58" fmla="*/ 496 w 1953"/>
                  <a:gd name="T59" fmla="*/ 724 h 923"/>
                  <a:gd name="T60" fmla="*/ 761 w 1953"/>
                  <a:gd name="T61" fmla="*/ 743 h 923"/>
                  <a:gd name="T62" fmla="*/ 979 w 1953"/>
                  <a:gd name="T63" fmla="*/ 779 h 923"/>
                  <a:gd name="T64" fmla="*/ 1303 w 1953"/>
                  <a:gd name="T65" fmla="*/ 832 h 923"/>
                  <a:gd name="T66" fmla="*/ 1510 w 1953"/>
                  <a:gd name="T67" fmla="*/ 862 h 923"/>
                  <a:gd name="T68" fmla="*/ 1527 w 1953"/>
                  <a:gd name="T69" fmla="*/ 804 h 923"/>
                  <a:gd name="T70" fmla="*/ 1527 w 1953"/>
                  <a:gd name="T71" fmla="*/ 673 h 923"/>
                  <a:gd name="T72" fmla="*/ 1532 w 1953"/>
                  <a:gd name="T73" fmla="*/ 529 h 923"/>
                  <a:gd name="T74" fmla="*/ 1555 w 1953"/>
                  <a:gd name="T75" fmla="*/ 567 h 923"/>
                  <a:gd name="T76" fmla="*/ 1559 w 1953"/>
                  <a:gd name="T77" fmla="*/ 728 h 923"/>
                  <a:gd name="T78" fmla="*/ 1576 w 1953"/>
                  <a:gd name="T79" fmla="*/ 813 h 923"/>
                  <a:gd name="T80" fmla="*/ 1618 w 1953"/>
                  <a:gd name="T81" fmla="*/ 777 h 923"/>
                  <a:gd name="T82" fmla="*/ 1697 w 1953"/>
                  <a:gd name="T83" fmla="*/ 631 h 923"/>
                  <a:gd name="T84" fmla="*/ 1813 w 1953"/>
                  <a:gd name="T85" fmla="*/ 423 h 923"/>
                  <a:gd name="T86" fmla="*/ 1900 w 1953"/>
                  <a:gd name="T87" fmla="*/ 254 h 923"/>
                  <a:gd name="T88" fmla="*/ 1919 w 1953"/>
                  <a:gd name="T89" fmla="*/ 205 h 923"/>
                  <a:gd name="T90" fmla="*/ 1909 w 1953"/>
                  <a:gd name="T91" fmla="*/ 76 h 923"/>
                  <a:gd name="T92" fmla="*/ 1881 w 1953"/>
                  <a:gd name="T93" fmla="*/ 59 h 923"/>
                  <a:gd name="T94" fmla="*/ 1796 w 1953"/>
                  <a:gd name="T95" fmla="*/ 199 h 923"/>
                  <a:gd name="T96" fmla="*/ 1657 w 1953"/>
                  <a:gd name="T97" fmla="*/ 375 h 923"/>
                  <a:gd name="T98" fmla="*/ 1551 w 1953"/>
                  <a:gd name="T99" fmla="*/ 512 h 923"/>
                  <a:gd name="T100" fmla="*/ 1468 w 1953"/>
                  <a:gd name="T101" fmla="*/ 523 h 923"/>
                  <a:gd name="T102" fmla="*/ 1184 w 1953"/>
                  <a:gd name="T103" fmla="*/ 514 h 923"/>
                  <a:gd name="T104" fmla="*/ 841 w 1953"/>
                  <a:gd name="T105" fmla="*/ 480 h 923"/>
                  <a:gd name="T106" fmla="*/ 515 w 1953"/>
                  <a:gd name="T107" fmla="*/ 430 h 923"/>
                  <a:gd name="T108" fmla="*/ 140 w 1953"/>
                  <a:gd name="T109" fmla="*/ 370 h 923"/>
                  <a:gd name="T110" fmla="*/ 32 w 1953"/>
                  <a:gd name="T111" fmla="*/ 324 h 9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3"/>
                  <a:gd name="T169" fmla="*/ 0 h 923"/>
                  <a:gd name="T170" fmla="*/ 1953 w 1953"/>
                  <a:gd name="T171" fmla="*/ 923 h 9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3" h="923">
                    <a:moveTo>
                      <a:pt x="32" y="324"/>
                    </a:moveTo>
                    <a:lnTo>
                      <a:pt x="295" y="161"/>
                    </a:lnTo>
                    <a:lnTo>
                      <a:pt x="295" y="207"/>
                    </a:lnTo>
                    <a:lnTo>
                      <a:pt x="115" y="326"/>
                    </a:lnTo>
                    <a:lnTo>
                      <a:pt x="394" y="355"/>
                    </a:lnTo>
                    <a:lnTo>
                      <a:pt x="975" y="455"/>
                    </a:lnTo>
                    <a:lnTo>
                      <a:pt x="1286" y="480"/>
                    </a:lnTo>
                    <a:lnTo>
                      <a:pt x="1485" y="474"/>
                    </a:lnTo>
                    <a:lnTo>
                      <a:pt x="1540" y="468"/>
                    </a:lnTo>
                    <a:lnTo>
                      <a:pt x="1841" y="46"/>
                    </a:lnTo>
                    <a:lnTo>
                      <a:pt x="1739" y="0"/>
                    </a:lnTo>
                    <a:lnTo>
                      <a:pt x="1898" y="0"/>
                    </a:lnTo>
                    <a:lnTo>
                      <a:pt x="1953" y="59"/>
                    </a:lnTo>
                    <a:lnTo>
                      <a:pt x="1951" y="233"/>
                    </a:lnTo>
                    <a:lnTo>
                      <a:pt x="1883" y="364"/>
                    </a:lnTo>
                    <a:lnTo>
                      <a:pt x="1665" y="790"/>
                    </a:lnTo>
                    <a:lnTo>
                      <a:pt x="1572" y="917"/>
                    </a:lnTo>
                    <a:lnTo>
                      <a:pt x="1508" y="923"/>
                    </a:lnTo>
                    <a:lnTo>
                      <a:pt x="1038" y="838"/>
                    </a:lnTo>
                    <a:lnTo>
                      <a:pt x="543" y="773"/>
                    </a:lnTo>
                    <a:lnTo>
                      <a:pt x="72" y="732"/>
                    </a:lnTo>
                    <a:lnTo>
                      <a:pt x="0" y="726"/>
                    </a:lnTo>
                    <a:lnTo>
                      <a:pt x="15" y="593"/>
                    </a:lnTo>
                    <a:lnTo>
                      <a:pt x="26" y="461"/>
                    </a:lnTo>
                    <a:lnTo>
                      <a:pt x="34" y="389"/>
                    </a:lnTo>
                    <a:lnTo>
                      <a:pt x="66" y="440"/>
                    </a:lnTo>
                    <a:lnTo>
                      <a:pt x="58" y="550"/>
                    </a:lnTo>
                    <a:lnTo>
                      <a:pt x="56" y="663"/>
                    </a:lnTo>
                    <a:lnTo>
                      <a:pt x="185" y="705"/>
                    </a:lnTo>
                    <a:lnTo>
                      <a:pt x="496" y="724"/>
                    </a:lnTo>
                    <a:lnTo>
                      <a:pt x="761" y="743"/>
                    </a:lnTo>
                    <a:lnTo>
                      <a:pt x="979" y="779"/>
                    </a:lnTo>
                    <a:lnTo>
                      <a:pt x="1303" y="832"/>
                    </a:lnTo>
                    <a:lnTo>
                      <a:pt x="1510" y="862"/>
                    </a:lnTo>
                    <a:lnTo>
                      <a:pt x="1527" y="804"/>
                    </a:lnTo>
                    <a:lnTo>
                      <a:pt x="1527" y="673"/>
                    </a:lnTo>
                    <a:lnTo>
                      <a:pt x="1532" y="529"/>
                    </a:lnTo>
                    <a:lnTo>
                      <a:pt x="1555" y="567"/>
                    </a:lnTo>
                    <a:lnTo>
                      <a:pt x="1559" y="728"/>
                    </a:lnTo>
                    <a:lnTo>
                      <a:pt x="1576" y="813"/>
                    </a:lnTo>
                    <a:lnTo>
                      <a:pt x="1618" y="777"/>
                    </a:lnTo>
                    <a:lnTo>
                      <a:pt x="1697" y="631"/>
                    </a:lnTo>
                    <a:lnTo>
                      <a:pt x="1813" y="423"/>
                    </a:lnTo>
                    <a:lnTo>
                      <a:pt x="1900" y="254"/>
                    </a:lnTo>
                    <a:lnTo>
                      <a:pt x="1919" y="205"/>
                    </a:lnTo>
                    <a:lnTo>
                      <a:pt x="1909" y="76"/>
                    </a:lnTo>
                    <a:lnTo>
                      <a:pt x="1881" y="59"/>
                    </a:lnTo>
                    <a:lnTo>
                      <a:pt x="1796" y="199"/>
                    </a:lnTo>
                    <a:lnTo>
                      <a:pt x="1657" y="375"/>
                    </a:lnTo>
                    <a:lnTo>
                      <a:pt x="1551" y="512"/>
                    </a:lnTo>
                    <a:lnTo>
                      <a:pt x="1468" y="523"/>
                    </a:lnTo>
                    <a:lnTo>
                      <a:pt x="1184" y="514"/>
                    </a:lnTo>
                    <a:lnTo>
                      <a:pt x="841" y="480"/>
                    </a:lnTo>
                    <a:lnTo>
                      <a:pt x="515" y="430"/>
                    </a:lnTo>
                    <a:lnTo>
                      <a:pt x="140" y="370"/>
                    </a:lnTo>
                    <a:lnTo>
                      <a:pt x="32"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033"/>
              <p:cNvSpPr>
                <a:spLocks/>
              </p:cNvSpPr>
              <p:nvPr/>
            </p:nvSpPr>
            <p:spPr bwMode="auto">
              <a:xfrm>
                <a:off x="3210" y="2544"/>
                <a:ext cx="974" cy="288"/>
              </a:xfrm>
              <a:custGeom>
                <a:avLst/>
                <a:gdLst>
                  <a:gd name="T0" fmla="*/ 32 w 974"/>
                  <a:gd name="T1" fmla="*/ 28 h 288"/>
                  <a:gd name="T2" fmla="*/ 106 w 974"/>
                  <a:gd name="T3" fmla="*/ 0 h 288"/>
                  <a:gd name="T4" fmla="*/ 138 w 974"/>
                  <a:gd name="T5" fmla="*/ 15 h 288"/>
                  <a:gd name="T6" fmla="*/ 108 w 974"/>
                  <a:gd name="T7" fmla="*/ 61 h 288"/>
                  <a:gd name="T8" fmla="*/ 53 w 974"/>
                  <a:gd name="T9" fmla="*/ 83 h 288"/>
                  <a:gd name="T10" fmla="*/ 142 w 974"/>
                  <a:gd name="T11" fmla="*/ 144 h 288"/>
                  <a:gd name="T12" fmla="*/ 284 w 974"/>
                  <a:gd name="T13" fmla="*/ 176 h 288"/>
                  <a:gd name="T14" fmla="*/ 413 w 974"/>
                  <a:gd name="T15" fmla="*/ 184 h 288"/>
                  <a:gd name="T16" fmla="*/ 504 w 974"/>
                  <a:gd name="T17" fmla="*/ 191 h 288"/>
                  <a:gd name="T18" fmla="*/ 678 w 974"/>
                  <a:gd name="T19" fmla="*/ 201 h 288"/>
                  <a:gd name="T20" fmla="*/ 788 w 974"/>
                  <a:gd name="T21" fmla="*/ 208 h 288"/>
                  <a:gd name="T22" fmla="*/ 864 w 974"/>
                  <a:gd name="T23" fmla="*/ 199 h 288"/>
                  <a:gd name="T24" fmla="*/ 936 w 974"/>
                  <a:gd name="T25" fmla="*/ 169 h 288"/>
                  <a:gd name="T26" fmla="*/ 934 w 974"/>
                  <a:gd name="T27" fmla="*/ 138 h 288"/>
                  <a:gd name="T28" fmla="*/ 974 w 974"/>
                  <a:gd name="T29" fmla="*/ 155 h 288"/>
                  <a:gd name="T30" fmla="*/ 947 w 974"/>
                  <a:gd name="T31" fmla="*/ 256 h 288"/>
                  <a:gd name="T32" fmla="*/ 839 w 974"/>
                  <a:gd name="T33" fmla="*/ 288 h 288"/>
                  <a:gd name="T34" fmla="*/ 608 w 974"/>
                  <a:gd name="T35" fmla="*/ 263 h 288"/>
                  <a:gd name="T36" fmla="*/ 375 w 974"/>
                  <a:gd name="T37" fmla="*/ 248 h 288"/>
                  <a:gd name="T38" fmla="*/ 241 w 974"/>
                  <a:gd name="T39" fmla="*/ 244 h 288"/>
                  <a:gd name="T40" fmla="*/ 89 w 974"/>
                  <a:gd name="T41" fmla="*/ 178 h 288"/>
                  <a:gd name="T42" fmla="*/ 15 w 974"/>
                  <a:gd name="T43" fmla="*/ 142 h 288"/>
                  <a:gd name="T44" fmla="*/ 0 w 974"/>
                  <a:gd name="T45" fmla="*/ 76 h 288"/>
                  <a:gd name="T46" fmla="*/ 32 w 974"/>
                  <a:gd name="T47" fmla="*/ 28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4"/>
                  <a:gd name="T73" fmla="*/ 0 h 288"/>
                  <a:gd name="T74" fmla="*/ 974 w 974"/>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4" h="288">
                    <a:moveTo>
                      <a:pt x="32" y="28"/>
                    </a:moveTo>
                    <a:lnTo>
                      <a:pt x="106" y="0"/>
                    </a:lnTo>
                    <a:lnTo>
                      <a:pt x="138" y="15"/>
                    </a:lnTo>
                    <a:lnTo>
                      <a:pt x="108" y="61"/>
                    </a:lnTo>
                    <a:lnTo>
                      <a:pt x="53" y="83"/>
                    </a:lnTo>
                    <a:lnTo>
                      <a:pt x="142" y="144"/>
                    </a:lnTo>
                    <a:lnTo>
                      <a:pt x="284" y="176"/>
                    </a:lnTo>
                    <a:lnTo>
                      <a:pt x="413" y="184"/>
                    </a:lnTo>
                    <a:lnTo>
                      <a:pt x="504" y="191"/>
                    </a:lnTo>
                    <a:lnTo>
                      <a:pt x="678" y="201"/>
                    </a:lnTo>
                    <a:lnTo>
                      <a:pt x="788" y="208"/>
                    </a:lnTo>
                    <a:lnTo>
                      <a:pt x="864" y="199"/>
                    </a:lnTo>
                    <a:lnTo>
                      <a:pt x="936" y="169"/>
                    </a:lnTo>
                    <a:lnTo>
                      <a:pt x="934" y="138"/>
                    </a:lnTo>
                    <a:lnTo>
                      <a:pt x="974" y="155"/>
                    </a:lnTo>
                    <a:lnTo>
                      <a:pt x="947" y="256"/>
                    </a:lnTo>
                    <a:lnTo>
                      <a:pt x="839" y="288"/>
                    </a:lnTo>
                    <a:lnTo>
                      <a:pt x="608" y="263"/>
                    </a:lnTo>
                    <a:lnTo>
                      <a:pt x="375" y="248"/>
                    </a:lnTo>
                    <a:lnTo>
                      <a:pt x="241" y="244"/>
                    </a:lnTo>
                    <a:lnTo>
                      <a:pt x="89" y="178"/>
                    </a:lnTo>
                    <a:lnTo>
                      <a:pt x="15" y="142"/>
                    </a:lnTo>
                    <a:lnTo>
                      <a:pt x="0" y="76"/>
                    </a:lnTo>
                    <a:lnTo>
                      <a:pt x="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034"/>
              <p:cNvSpPr>
                <a:spLocks/>
              </p:cNvSpPr>
              <p:nvPr/>
            </p:nvSpPr>
            <p:spPr bwMode="auto">
              <a:xfrm>
                <a:off x="3004" y="2881"/>
                <a:ext cx="111" cy="97"/>
              </a:xfrm>
              <a:custGeom>
                <a:avLst/>
                <a:gdLst>
                  <a:gd name="T0" fmla="*/ 19 w 111"/>
                  <a:gd name="T1" fmla="*/ 0 h 97"/>
                  <a:gd name="T2" fmla="*/ 111 w 111"/>
                  <a:gd name="T3" fmla="*/ 10 h 97"/>
                  <a:gd name="T4" fmla="*/ 100 w 111"/>
                  <a:gd name="T5" fmla="*/ 97 h 97"/>
                  <a:gd name="T6" fmla="*/ 0 w 111"/>
                  <a:gd name="T7" fmla="*/ 82 h 97"/>
                  <a:gd name="T8" fmla="*/ 19 w 111"/>
                  <a:gd name="T9" fmla="*/ 0 h 97"/>
                  <a:gd name="T10" fmla="*/ 0 60000 65536"/>
                  <a:gd name="T11" fmla="*/ 0 60000 65536"/>
                  <a:gd name="T12" fmla="*/ 0 60000 65536"/>
                  <a:gd name="T13" fmla="*/ 0 60000 65536"/>
                  <a:gd name="T14" fmla="*/ 0 60000 65536"/>
                  <a:gd name="T15" fmla="*/ 0 w 111"/>
                  <a:gd name="T16" fmla="*/ 0 h 97"/>
                  <a:gd name="T17" fmla="*/ 111 w 111"/>
                  <a:gd name="T18" fmla="*/ 97 h 97"/>
                </a:gdLst>
                <a:ahLst/>
                <a:cxnLst>
                  <a:cxn ang="T10">
                    <a:pos x="T0" y="T1"/>
                  </a:cxn>
                  <a:cxn ang="T11">
                    <a:pos x="T2" y="T3"/>
                  </a:cxn>
                  <a:cxn ang="T12">
                    <a:pos x="T4" y="T5"/>
                  </a:cxn>
                  <a:cxn ang="T13">
                    <a:pos x="T6" y="T7"/>
                  </a:cxn>
                  <a:cxn ang="T14">
                    <a:pos x="T8" y="T9"/>
                  </a:cxn>
                </a:cxnLst>
                <a:rect l="T15" t="T16" r="T17" b="T18"/>
                <a:pathLst>
                  <a:path w="111" h="97">
                    <a:moveTo>
                      <a:pt x="19" y="0"/>
                    </a:moveTo>
                    <a:lnTo>
                      <a:pt x="111" y="10"/>
                    </a:lnTo>
                    <a:lnTo>
                      <a:pt x="100" y="97"/>
                    </a:lnTo>
                    <a:lnTo>
                      <a:pt x="0" y="8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1035"/>
              <p:cNvSpPr>
                <a:spLocks/>
              </p:cNvSpPr>
              <p:nvPr/>
            </p:nvSpPr>
            <p:spPr bwMode="auto">
              <a:xfrm>
                <a:off x="3195" y="2900"/>
                <a:ext cx="108" cy="97"/>
              </a:xfrm>
              <a:custGeom>
                <a:avLst/>
                <a:gdLst>
                  <a:gd name="T0" fmla="*/ 17 w 108"/>
                  <a:gd name="T1" fmla="*/ 0 h 97"/>
                  <a:gd name="T2" fmla="*/ 108 w 108"/>
                  <a:gd name="T3" fmla="*/ 10 h 97"/>
                  <a:gd name="T4" fmla="*/ 100 w 108"/>
                  <a:gd name="T5" fmla="*/ 97 h 97"/>
                  <a:gd name="T6" fmla="*/ 0 w 108"/>
                  <a:gd name="T7" fmla="*/ 82 h 97"/>
                  <a:gd name="T8" fmla="*/ 17 w 108"/>
                  <a:gd name="T9" fmla="*/ 0 h 97"/>
                  <a:gd name="T10" fmla="*/ 0 60000 65536"/>
                  <a:gd name="T11" fmla="*/ 0 60000 65536"/>
                  <a:gd name="T12" fmla="*/ 0 60000 65536"/>
                  <a:gd name="T13" fmla="*/ 0 60000 65536"/>
                  <a:gd name="T14" fmla="*/ 0 60000 65536"/>
                  <a:gd name="T15" fmla="*/ 0 w 108"/>
                  <a:gd name="T16" fmla="*/ 0 h 97"/>
                  <a:gd name="T17" fmla="*/ 108 w 108"/>
                  <a:gd name="T18" fmla="*/ 97 h 97"/>
                </a:gdLst>
                <a:ahLst/>
                <a:cxnLst>
                  <a:cxn ang="T10">
                    <a:pos x="T0" y="T1"/>
                  </a:cxn>
                  <a:cxn ang="T11">
                    <a:pos x="T2" y="T3"/>
                  </a:cxn>
                  <a:cxn ang="T12">
                    <a:pos x="T4" y="T5"/>
                  </a:cxn>
                  <a:cxn ang="T13">
                    <a:pos x="T6" y="T7"/>
                  </a:cxn>
                  <a:cxn ang="T14">
                    <a:pos x="T8" y="T9"/>
                  </a:cxn>
                </a:cxnLst>
                <a:rect l="T15" t="T16" r="T17" b="T18"/>
                <a:pathLst>
                  <a:path w="108" h="97">
                    <a:moveTo>
                      <a:pt x="17" y="0"/>
                    </a:moveTo>
                    <a:lnTo>
                      <a:pt x="108" y="10"/>
                    </a:lnTo>
                    <a:lnTo>
                      <a:pt x="100" y="97"/>
                    </a:lnTo>
                    <a:lnTo>
                      <a:pt x="0" y="8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1036"/>
              <p:cNvSpPr>
                <a:spLocks/>
              </p:cNvSpPr>
              <p:nvPr/>
            </p:nvSpPr>
            <p:spPr bwMode="auto">
              <a:xfrm>
                <a:off x="3805" y="2993"/>
                <a:ext cx="411" cy="108"/>
              </a:xfrm>
              <a:custGeom>
                <a:avLst/>
                <a:gdLst>
                  <a:gd name="T0" fmla="*/ 8 w 411"/>
                  <a:gd name="T1" fmla="*/ 0 h 108"/>
                  <a:gd name="T2" fmla="*/ 409 w 411"/>
                  <a:gd name="T3" fmla="*/ 38 h 108"/>
                  <a:gd name="T4" fmla="*/ 411 w 411"/>
                  <a:gd name="T5" fmla="*/ 108 h 108"/>
                  <a:gd name="T6" fmla="*/ 0 w 411"/>
                  <a:gd name="T7" fmla="*/ 70 h 108"/>
                  <a:gd name="T8" fmla="*/ 8 w 411"/>
                  <a:gd name="T9" fmla="*/ 0 h 108"/>
                  <a:gd name="T10" fmla="*/ 0 60000 65536"/>
                  <a:gd name="T11" fmla="*/ 0 60000 65536"/>
                  <a:gd name="T12" fmla="*/ 0 60000 65536"/>
                  <a:gd name="T13" fmla="*/ 0 60000 65536"/>
                  <a:gd name="T14" fmla="*/ 0 60000 65536"/>
                  <a:gd name="T15" fmla="*/ 0 w 411"/>
                  <a:gd name="T16" fmla="*/ 0 h 108"/>
                  <a:gd name="T17" fmla="*/ 411 w 411"/>
                  <a:gd name="T18" fmla="*/ 108 h 108"/>
                </a:gdLst>
                <a:ahLst/>
                <a:cxnLst>
                  <a:cxn ang="T10">
                    <a:pos x="T0" y="T1"/>
                  </a:cxn>
                  <a:cxn ang="T11">
                    <a:pos x="T2" y="T3"/>
                  </a:cxn>
                  <a:cxn ang="T12">
                    <a:pos x="T4" y="T5"/>
                  </a:cxn>
                  <a:cxn ang="T13">
                    <a:pos x="T6" y="T7"/>
                  </a:cxn>
                  <a:cxn ang="T14">
                    <a:pos x="T8" y="T9"/>
                  </a:cxn>
                </a:cxnLst>
                <a:rect l="T15" t="T16" r="T17" b="T18"/>
                <a:pathLst>
                  <a:path w="411" h="108">
                    <a:moveTo>
                      <a:pt x="8" y="0"/>
                    </a:moveTo>
                    <a:lnTo>
                      <a:pt x="409" y="38"/>
                    </a:lnTo>
                    <a:lnTo>
                      <a:pt x="411" y="108"/>
                    </a:lnTo>
                    <a:lnTo>
                      <a:pt x="0" y="7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1037"/>
              <p:cNvSpPr>
                <a:spLocks/>
              </p:cNvSpPr>
              <p:nvPr/>
            </p:nvSpPr>
            <p:spPr bwMode="auto">
              <a:xfrm>
                <a:off x="2922" y="1254"/>
                <a:ext cx="1796" cy="1394"/>
              </a:xfrm>
              <a:custGeom>
                <a:avLst/>
                <a:gdLst>
                  <a:gd name="T0" fmla="*/ 99 w 1796"/>
                  <a:gd name="T1" fmla="*/ 1167 h 1394"/>
                  <a:gd name="T2" fmla="*/ 59 w 1796"/>
                  <a:gd name="T3" fmla="*/ 1108 h 1394"/>
                  <a:gd name="T4" fmla="*/ 42 w 1796"/>
                  <a:gd name="T5" fmla="*/ 1019 h 1394"/>
                  <a:gd name="T6" fmla="*/ 65 w 1796"/>
                  <a:gd name="T7" fmla="*/ 824 h 1394"/>
                  <a:gd name="T8" fmla="*/ 114 w 1796"/>
                  <a:gd name="T9" fmla="*/ 509 h 1394"/>
                  <a:gd name="T10" fmla="*/ 161 w 1796"/>
                  <a:gd name="T11" fmla="*/ 274 h 1394"/>
                  <a:gd name="T12" fmla="*/ 199 w 1796"/>
                  <a:gd name="T13" fmla="*/ 221 h 1394"/>
                  <a:gd name="T14" fmla="*/ 260 w 1796"/>
                  <a:gd name="T15" fmla="*/ 161 h 1394"/>
                  <a:gd name="T16" fmla="*/ 400 w 1796"/>
                  <a:gd name="T17" fmla="*/ 130 h 1394"/>
                  <a:gd name="T18" fmla="*/ 635 w 1796"/>
                  <a:gd name="T19" fmla="*/ 102 h 1394"/>
                  <a:gd name="T20" fmla="*/ 830 w 1796"/>
                  <a:gd name="T21" fmla="*/ 81 h 1394"/>
                  <a:gd name="T22" fmla="*/ 919 w 1796"/>
                  <a:gd name="T23" fmla="*/ 45 h 1394"/>
                  <a:gd name="T24" fmla="*/ 1071 w 1796"/>
                  <a:gd name="T25" fmla="*/ 53 h 1394"/>
                  <a:gd name="T26" fmla="*/ 1330 w 1796"/>
                  <a:gd name="T27" fmla="*/ 121 h 1394"/>
                  <a:gd name="T28" fmla="*/ 1548 w 1796"/>
                  <a:gd name="T29" fmla="*/ 142 h 1394"/>
                  <a:gd name="T30" fmla="*/ 1643 w 1796"/>
                  <a:gd name="T31" fmla="*/ 138 h 1394"/>
                  <a:gd name="T32" fmla="*/ 1717 w 1796"/>
                  <a:gd name="T33" fmla="*/ 170 h 1394"/>
                  <a:gd name="T34" fmla="*/ 1747 w 1796"/>
                  <a:gd name="T35" fmla="*/ 305 h 1394"/>
                  <a:gd name="T36" fmla="*/ 1743 w 1796"/>
                  <a:gd name="T37" fmla="*/ 555 h 1394"/>
                  <a:gd name="T38" fmla="*/ 1743 w 1796"/>
                  <a:gd name="T39" fmla="*/ 750 h 1394"/>
                  <a:gd name="T40" fmla="*/ 1715 w 1796"/>
                  <a:gd name="T41" fmla="*/ 835 h 1394"/>
                  <a:gd name="T42" fmla="*/ 1622 w 1796"/>
                  <a:gd name="T43" fmla="*/ 1040 h 1394"/>
                  <a:gd name="T44" fmla="*/ 1512 w 1796"/>
                  <a:gd name="T45" fmla="*/ 1248 h 1394"/>
                  <a:gd name="T46" fmla="*/ 1446 w 1796"/>
                  <a:gd name="T47" fmla="*/ 1324 h 1394"/>
                  <a:gd name="T48" fmla="*/ 1408 w 1796"/>
                  <a:gd name="T49" fmla="*/ 1356 h 1394"/>
                  <a:gd name="T50" fmla="*/ 1453 w 1796"/>
                  <a:gd name="T51" fmla="*/ 1394 h 1394"/>
                  <a:gd name="T52" fmla="*/ 1523 w 1796"/>
                  <a:gd name="T53" fmla="*/ 1311 h 1394"/>
                  <a:gd name="T54" fmla="*/ 1628 w 1796"/>
                  <a:gd name="T55" fmla="*/ 1125 h 1394"/>
                  <a:gd name="T56" fmla="*/ 1726 w 1796"/>
                  <a:gd name="T57" fmla="*/ 928 h 1394"/>
                  <a:gd name="T58" fmla="*/ 1760 w 1796"/>
                  <a:gd name="T59" fmla="*/ 830 h 1394"/>
                  <a:gd name="T60" fmla="*/ 1781 w 1796"/>
                  <a:gd name="T61" fmla="*/ 735 h 1394"/>
                  <a:gd name="T62" fmla="*/ 1787 w 1796"/>
                  <a:gd name="T63" fmla="*/ 572 h 1394"/>
                  <a:gd name="T64" fmla="*/ 1796 w 1796"/>
                  <a:gd name="T65" fmla="*/ 324 h 1394"/>
                  <a:gd name="T66" fmla="*/ 1770 w 1796"/>
                  <a:gd name="T67" fmla="*/ 189 h 1394"/>
                  <a:gd name="T68" fmla="*/ 1734 w 1796"/>
                  <a:gd name="T69" fmla="*/ 121 h 1394"/>
                  <a:gd name="T70" fmla="*/ 1667 w 1796"/>
                  <a:gd name="T71" fmla="*/ 94 h 1394"/>
                  <a:gd name="T72" fmla="*/ 1576 w 1796"/>
                  <a:gd name="T73" fmla="*/ 106 h 1394"/>
                  <a:gd name="T74" fmla="*/ 1438 w 1796"/>
                  <a:gd name="T75" fmla="*/ 96 h 1394"/>
                  <a:gd name="T76" fmla="*/ 1268 w 1796"/>
                  <a:gd name="T77" fmla="*/ 66 h 1394"/>
                  <a:gd name="T78" fmla="*/ 1093 w 1796"/>
                  <a:gd name="T79" fmla="*/ 13 h 1394"/>
                  <a:gd name="T80" fmla="*/ 974 w 1796"/>
                  <a:gd name="T81" fmla="*/ 0 h 1394"/>
                  <a:gd name="T82" fmla="*/ 910 w 1796"/>
                  <a:gd name="T83" fmla="*/ 13 h 1394"/>
                  <a:gd name="T84" fmla="*/ 762 w 1796"/>
                  <a:gd name="T85" fmla="*/ 60 h 1394"/>
                  <a:gd name="T86" fmla="*/ 498 w 1796"/>
                  <a:gd name="T87" fmla="*/ 85 h 1394"/>
                  <a:gd name="T88" fmla="*/ 237 w 1796"/>
                  <a:gd name="T89" fmla="*/ 127 h 1394"/>
                  <a:gd name="T90" fmla="*/ 152 w 1796"/>
                  <a:gd name="T91" fmla="*/ 204 h 1394"/>
                  <a:gd name="T92" fmla="*/ 93 w 1796"/>
                  <a:gd name="T93" fmla="*/ 312 h 1394"/>
                  <a:gd name="T94" fmla="*/ 51 w 1796"/>
                  <a:gd name="T95" fmla="*/ 540 h 1394"/>
                  <a:gd name="T96" fmla="*/ 27 w 1796"/>
                  <a:gd name="T97" fmla="*/ 758 h 1394"/>
                  <a:gd name="T98" fmla="*/ 0 w 1796"/>
                  <a:gd name="T99" fmla="*/ 989 h 1394"/>
                  <a:gd name="T100" fmla="*/ 21 w 1796"/>
                  <a:gd name="T101" fmla="*/ 1121 h 1394"/>
                  <a:gd name="T102" fmla="*/ 51 w 1796"/>
                  <a:gd name="T103" fmla="*/ 1199 h 1394"/>
                  <a:gd name="T104" fmla="*/ 116 w 1796"/>
                  <a:gd name="T105" fmla="*/ 1233 h 1394"/>
                  <a:gd name="T106" fmla="*/ 154 w 1796"/>
                  <a:gd name="T107" fmla="*/ 1226 h 1394"/>
                  <a:gd name="T108" fmla="*/ 99 w 1796"/>
                  <a:gd name="T109" fmla="*/ 1167 h 1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6"/>
                  <a:gd name="T166" fmla="*/ 0 h 1394"/>
                  <a:gd name="T167" fmla="*/ 1796 w 1796"/>
                  <a:gd name="T168" fmla="*/ 1394 h 13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6" h="1394">
                    <a:moveTo>
                      <a:pt x="99" y="1167"/>
                    </a:moveTo>
                    <a:lnTo>
                      <a:pt x="59" y="1108"/>
                    </a:lnTo>
                    <a:lnTo>
                      <a:pt x="42" y="1019"/>
                    </a:lnTo>
                    <a:lnTo>
                      <a:pt x="65" y="824"/>
                    </a:lnTo>
                    <a:lnTo>
                      <a:pt x="114" y="509"/>
                    </a:lnTo>
                    <a:lnTo>
                      <a:pt x="161" y="274"/>
                    </a:lnTo>
                    <a:lnTo>
                      <a:pt x="199" y="221"/>
                    </a:lnTo>
                    <a:lnTo>
                      <a:pt x="260" y="161"/>
                    </a:lnTo>
                    <a:lnTo>
                      <a:pt x="400" y="130"/>
                    </a:lnTo>
                    <a:lnTo>
                      <a:pt x="635" y="102"/>
                    </a:lnTo>
                    <a:lnTo>
                      <a:pt x="830" y="81"/>
                    </a:lnTo>
                    <a:lnTo>
                      <a:pt x="919" y="45"/>
                    </a:lnTo>
                    <a:lnTo>
                      <a:pt x="1071" y="53"/>
                    </a:lnTo>
                    <a:lnTo>
                      <a:pt x="1330" y="121"/>
                    </a:lnTo>
                    <a:lnTo>
                      <a:pt x="1548" y="142"/>
                    </a:lnTo>
                    <a:lnTo>
                      <a:pt x="1643" y="138"/>
                    </a:lnTo>
                    <a:lnTo>
                      <a:pt x="1717" y="170"/>
                    </a:lnTo>
                    <a:lnTo>
                      <a:pt x="1747" y="305"/>
                    </a:lnTo>
                    <a:lnTo>
                      <a:pt x="1743" y="555"/>
                    </a:lnTo>
                    <a:lnTo>
                      <a:pt x="1743" y="750"/>
                    </a:lnTo>
                    <a:lnTo>
                      <a:pt x="1715" y="835"/>
                    </a:lnTo>
                    <a:lnTo>
                      <a:pt x="1622" y="1040"/>
                    </a:lnTo>
                    <a:lnTo>
                      <a:pt x="1512" y="1248"/>
                    </a:lnTo>
                    <a:lnTo>
                      <a:pt x="1446" y="1324"/>
                    </a:lnTo>
                    <a:lnTo>
                      <a:pt x="1408" y="1356"/>
                    </a:lnTo>
                    <a:lnTo>
                      <a:pt x="1453" y="1394"/>
                    </a:lnTo>
                    <a:lnTo>
                      <a:pt x="1523" y="1311"/>
                    </a:lnTo>
                    <a:lnTo>
                      <a:pt x="1628" y="1125"/>
                    </a:lnTo>
                    <a:lnTo>
                      <a:pt x="1726" y="928"/>
                    </a:lnTo>
                    <a:lnTo>
                      <a:pt x="1760" y="830"/>
                    </a:lnTo>
                    <a:lnTo>
                      <a:pt x="1781" y="735"/>
                    </a:lnTo>
                    <a:lnTo>
                      <a:pt x="1787" y="572"/>
                    </a:lnTo>
                    <a:lnTo>
                      <a:pt x="1796" y="324"/>
                    </a:lnTo>
                    <a:lnTo>
                      <a:pt x="1770" y="189"/>
                    </a:lnTo>
                    <a:lnTo>
                      <a:pt x="1734" y="121"/>
                    </a:lnTo>
                    <a:lnTo>
                      <a:pt x="1667" y="94"/>
                    </a:lnTo>
                    <a:lnTo>
                      <a:pt x="1576" y="106"/>
                    </a:lnTo>
                    <a:lnTo>
                      <a:pt x="1438" y="96"/>
                    </a:lnTo>
                    <a:lnTo>
                      <a:pt x="1268" y="66"/>
                    </a:lnTo>
                    <a:lnTo>
                      <a:pt x="1093" y="13"/>
                    </a:lnTo>
                    <a:lnTo>
                      <a:pt x="974" y="0"/>
                    </a:lnTo>
                    <a:lnTo>
                      <a:pt x="910" y="13"/>
                    </a:lnTo>
                    <a:lnTo>
                      <a:pt x="762" y="60"/>
                    </a:lnTo>
                    <a:lnTo>
                      <a:pt x="498" y="85"/>
                    </a:lnTo>
                    <a:lnTo>
                      <a:pt x="237" y="127"/>
                    </a:lnTo>
                    <a:lnTo>
                      <a:pt x="152" y="204"/>
                    </a:lnTo>
                    <a:lnTo>
                      <a:pt x="93" y="312"/>
                    </a:lnTo>
                    <a:lnTo>
                      <a:pt x="51" y="540"/>
                    </a:lnTo>
                    <a:lnTo>
                      <a:pt x="27" y="758"/>
                    </a:lnTo>
                    <a:lnTo>
                      <a:pt x="0" y="989"/>
                    </a:lnTo>
                    <a:lnTo>
                      <a:pt x="21" y="1121"/>
                    </a:lnTo>
                    <a:lnTo>
                      <a:pt x="51" y="1199"/>
                    </a:lnTo>
                    <a:lnTo>
                      <a:pt x="116" y="1233"/>
                    </a:lnTo>
                    <a:lnTo>
                      <a:pt x="154" y="1226"/>
                    </a:lnTo>
                    <a:lnTo>
                      <a:pt x="99" y="1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1038"/>
              <p:cNvSpPr>
                <a:spLocks/>
              </p:cNvSpPr>
              <p:nvPr/>
            </p:nvSpPr>
            <p:spPr bwMode="auto">
              <a:xfrm>
                <a:off x="3015" y="1377"/>
                <a:ext cx="1648" cy="1286"/>
              </a:xfrm>
              <a:custGeom>
                <a:avLst/>
                <a:gdLst>
                  <a:gd name="T0" fmla="*/ 0 w 1648"/>
                  <a:gd name="T1" fmla="*/ 1057 h 1286"/>
                  <a:gd name="T2" fmla="*/ 244 w 1648"/>
                  <a:gd name="T3" fmla="*/ 1112 h 1286"/>
                  <a:gd name="T4" fmla="*/ 585 w 1648"/>
                  <a:gd name="T5" fmla="*/ 1173 h 1286"/>
                  <a:gd name="T6" fmla="*/ 862 w 1648"/>
                  <a:gd name="T7" fmla="*/ 1220 h 1286"/>
                  <a:gd name="T8" fmla="*/ 1114 w 1648"/>
                  <a:gd name="T9" fmla="*/ 1228 h 1286"/>
                  <a:gd name="T10" fmla="*/ 1279 w 1648"/>
                  <a:gd name="T11" fmla="*/ 1228 h 1286"/>
                  <a:gd name="T12" fmla="*/ 1328 w 1648"/>
                  <a:gd name="T13" fmla="*/ 1214 h 1286"/>
                  <a:gd name="T14" fmla="*/ 1349 w 1648"/>
                  <a:gd name="T15" fmla="*/ 1093 h 1286"/>
                  <a:gd name="T16" fmla="*/ 1341 w 1648"/>
                  <a:gd name="T17" fmla="*/ 767 h 1286"/>
                  <a:gd name="T18" fmla="*/ 1330 w 1648"/>
                  <a:gd name="T19" fmla="*/ 369 h 1286"/>
                  <a:gd name="T20" fmla="*/ 1317 w 1648"/>
                  <a:gd name="T21" fmla="*/ 225 h 1286"/>
                  <a:gd name="T22" fmla="*/ 1292 w 1648"/>
                  <a:gd name="T23" fmla="*/ 167 h 1286"/>
                  <a:gd name="T24" fmla="*/ 858 w 1648"/>
                  <a:gd name="T25" fmla="*/ 146 h 1286"/>
                  <a:gd name="T26" fmla="*/ 443 w 1648"/>
                  <a:gd name="T27" fmla="*/ 89 h 1286"/>
                  <a:gd name="T28" fmla="*/ 214 w 1648"/>
                  <a:gd name="T29" fmla="*/ 55 h 1286"/>
                  <a:gd name="T30" fmla="*/ 133 w 1648"/>
                  <a:gd name="T31" fmla="*/ 55 h 1286"/>
                  <a:gd name="T32" fmla="*/ 184 w 1648"/>
                  <a:gd name="T33" fmla="*/ 7 h 1286"/>
                  <a:gd name="T34" fmla="*/ 282 w 1648"/>
                  <a:gd name="T35" fmla="*/ 32 h 1286"/>
                  <a:gd name="T36" fmla="*/ 568 w 1648"/>
                  <a:gd name="T37" fmla="*/ 68 h 1286"/>
                  <a:gd name="T38" fmla="*/ 839 w 1648"/>
                  <a:gd name="T39" fmla="*/ 95 h 1286"/>
                  <a:gd name="T40" fmla="*/ 1082 w 1648"/>
                  <a:gd name="T41" fmla="*/ 112 h 1286"/>
                  <a:gd name="T42" fmla="*/ 1311 w 1648"/>
                  <a:gd name="T43" fmla="*/ 127 h 1286"/>
                  <a:gd name="T44" fmla="*/ 1502 w 1648"/>
                  <a:gd name="T45" fmla="*/ 74 h 1286"/>
                  <a:gd name="T46" fmla="*/ 1616 w 1648"/>
                  <a:gd name="T47" fmla="*/ 0 h 1286"/>
                  <a:gd name="T48" fmla="*/ 1648 w 1648"/>
                  <a:gd name="T49" fmla="*/ 51 h 1286"/>
                  <a:gd name="T50" fmla="*/ 1546 w 1648"/>
                  <a:gd name="T51" fmla="*/ 95 h 1286"/>
                  <a:gd name="T52" fmla="*/ 1398 w 1648"/>
                  <a:gd name="T53" fmla="*/ 159 h 1286"/>
                  <a:gd name="T54" fmla="*/ 1351 w 1648"/>
                  <a:gd name="T55" fmla="*/ 182 h 1286"/>
                  <a:gd name="T56" fmla="*/ 1366 w 1648"/>
                  <a:gd name="T57" fmla="*/ 394 h 1286"/>
                  <a:gd name="T58" fmla="*/ 1374 w 1648"/>
                  <a:gd name="T59" fmla="*/ 599 h 1286"/>
                  <a:gd name="T60" fmla="*/ 1379 w 1648"/>
                  <a:gd name="T61" fmla="*/ 786 h 1286"/>
                  <a:gd name="T62" fmla="*/ 1381 w 1648"/>
                  <a:gd name="T63" fmla="*/ 966 h 1286"/>
                  <a:gd name="T64" fmla="*/ 1387 w 1648"/>
                  <a:gd name="T65" fmla="*/ 1101 h 1286"/>
                  <a:gd name="T66" fmla="*/ 1385 w 1648"/>
                  <a:gd name="T67" fmla="*/ 1216 h 1286"/>
                  <a:gd name="T68" fmla="*/ 1355 w 1648"/>
                  <a:gd name="T69" fmla="*/ 1269 h 1286"/>
                  <a:gd name="T70" fmla="*/ 1158 w 1648"/>
                  <a:gd name="T71" fmla="*/ 1286 h 1286"/>
                  <a:gd name="T72" fmla="*/ 824 w 1648"/>
                  <a:gd name="T73" fmla="*/ 1256 h 1286"/>
                  <a:gd name="T74" fmla="*/ 481 w 1648"/>
                  <a:gd name="T75" fmla="*/ 1188 h 1286"/>
                  <a:gd name="T76" fmla="*/ 229 w 1648"/>
                  <a:gd name="T77" fmla="*/ 1148 h 1286"/>
                  <a:gd name="T78" fmla="*/ 19 w 1648"/>
                  <a:gd name="T79" fmla="*/ 1110 h 1286"/>
                  <a:gd name="T80" fmla="*/ 0 w 1648"/>
                  <a:gd name="T81" fmla="*/ 1057 h 12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8"/>
                  <a:gd name="T124" fmla="*/ 0 h 1286"/>
                  <a:gd name="T125" fmla="*/ 1648 w 1648"/>
                  <a:gd name="T126" fmla="*/ 1286 h 12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8" h="1286">
                    <a:moveTo>
                      <a:pt x="0" y="1057"/>
                    </a:moveTo>
                    <a:lnTo>
                      <a:pt x="244" y="1112"/>
                    </a:lnTo>
                    <a:lnTo>
                      <a:pt x="585" y="1173"/>
                    </a:lnTo>
                    <a:lnTo>
                      <a:pt x="862" y="1220"/>
                    </a:lnTo>
                    <a:lnTo>
                      <a:pt x="1114" y="1228"/>
                    </a:lnTo>
                    <a:lnTo>
                      <a:pt x="1279" y="1228"/>
                    </a:lnTo>
                    <a:lnTo>
                      <a:pt x="1328" y="1214"/>
                    </a:lnTo>
                    <a:lnTo>
                      <a:pt x="1349" y="1093"/>
                    </a:lnTo>
                    <a:lnTo>
                      <a:pt x="1341" y="767"/>
                    </a:lnTo>
                    <a:lnTo>
                      <a:pt x="1330" y="369"/>
                    </a:lnTo>
                    <a:lnTo>
                      <a:pt x="1317" y="225"/>
                    </a:lnTo>
                    <a:lnTo>
                      <a:pt x="1292" y="167"/>
                    </a:lnTo>
                    <a:lnTo>
                      <a:pt x="858" y="146"/>
                    </a:lnTo>
                    <a:lnTo>
                      <a:pt x="443" y="89"/>
                    </a:lnTo>
                    <a:lnTo>
                      <a:pt x="214" y="55"/>
                    </a:lnTo>
                    <a:lnTo>
                      <a:pt x="133" y="55"/>
                    </a:lnTo>
                    <a:lnTo>
                      <a:pt x="184" y="7"/>
                    </a:lnTo>
                    <a:lnTo>
                      <a:pt x="282" y="32"/>
                    </a:lnTo>
                    <a:lnTo>
                      <a:pt x="568" y="68"/>
                    </a:lnTo>
                    <a:lnTo>
                      <a:pt x="839" y="95"/>
                    </a:lnTo>
                    <a:lnTo>
                      <a:pt x="1082" y="112"/>
                    </a:lnTo>
                    <a:lnTo>
                      <a:pt x="1311" y="127"/>
                    </a:lnTo>
                    <a:lnTo>
                      <a:pt x="1502" y="74"/>
                    </a:lnTo>
                    <a:lnTo>
                      <a:pt x="1616" y="0"/>
                    </a:lnTo>
                    <a:lnTo>
                      <a:pt x="1648" y="51"/>
                    </a:lnTo>
                    <a:lnTo>
                      <a:pt x="1546" y="95"/>
                    </a:lnTo>
                    <a:lnTo>
                      <a:pt x="1398" y="159"/>
                    </a:lnTo>
                    <a:lnTo>
                      <a:pt x="1351" y="182"/>
                    </a:lnTo>
                    <a:lnTo>
                      <a:pt x="1366" y="394"/>
                    </a:lnTo>
                    <a:lnTo>
                      <a:pt x="1374" y="599"/>
                    </a:lnTo>
                    <a:lnTo>
                      <a:pt x="1379" y="786"/>
                    </a:lnTo>
                    <a:lnTo>
                      <a:pt x="1381" y="966"/>
                    </a:lnTo>
                    <a:lnTo>
                      <a:pt x="1387" y="1101"/>
                    </a:lnTo>
                    <a:lnTo>
                      <a:pt x="1385" y="1216"/>
                    </a:lnTo>
                    <a:lnTo>
                      <a:pt x="1355" y="1269"/>
                    </a:lnTo>
                    <a:lnTo>
                      <a:pt x="1158" y="1286"/>
                    </a:lnTo>
                    <a:lnTo>
                      <a:pt x="824" y="1256"/>
                    </a:lnTo>
                    <a:lnTo>
                      <a:pt x="481" y="1188"/>
                    </a:lnTo>
                    <a:lnTo>
                      <a:pt x="229" y="1148"/>
                    </a:lnTo>
                    <a:lnTo>
                      <a:pt x="19" y="1110"/>
                    </a:lnTo>
                    <a:lnTo>
                      <a:pt x="0" y="10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1039"/>
              <p:cNvSpPr>
                <a:spLocks/>
              </p:cNvSpPr>
              <p:nvPr/>
            </p:nvSpPr>
            <p:spPr bwMode="auto">
              <a:xfrm>
                <a:off x="3301" y="1540"/>
                <a:ext cx="911" cy="987"/>
              </a:xfrm>
              <a:custGeom>
                <a:avLst/>
                <a:gdLst>
                  <a:gd name="T0" fmla="*/ 0 w 911"/>
                  <a:gd name="T1" fmla="*/ 0 h 987"/>
                  <a:gd name="T2" fmla="*/ 337 w 911"/>
                  <a:gd name="T3" fmla="*/ 40 h 987"/>
                  <a:gd name="T4" fmla="*/ 574 w 911"/>
                  <a:gd name="T5" fmla="*/ 68 h 987"/>
                  <a:gd name="T6" fmla="*/ 834 w 911"/>
                  <a:gd name="T7" fmla="*/ 115 h 987"/>
                  <a:gd name="T8" fmla="*/ 872 w 911"/>
                  <a:gd name="T9" fmla="*/ 148 h 987"/>
                  <a:gd name="T10" fmla="*/ 894 w 911"/>
                  <a:gd name="T11" fmla="*/ 201 h 987"/>
                  <a:gd name="T12" fmla="*/ 911 w 911"/>
                  <a:gd name="T13" fmla="*/ 451 h 987"/>
                  <a:gd name="T14" fmla="*/ 911 w 911"/>
                  <a:gd name="T15" fmla="*/ 733 h 987"/>
                  <a:gd name="T16" fmla="*/ 902 w 911"/>
                  <a:gd name="T17" fmla="*/ 928 h 987"/>
                  <a:gd name="T18" fmla="*/ 872 w 911"/>
                  <a:gd name="T19" fmla="*/ 983 h 987"/>
                  <a:gd name="T20" fmla="*/ 815 w 911"/>
                  <a:gd name="T21" fmla="*/ 987 h 987"/>
                  <a:gd name="T22" fmla="*/ 521 w 911"/>
                  <a:gd name="T23" fmla="*/ 907 h 987"/>
                  <a:gd name="T24" fmla="*/ 836 w 911"/>
                  <a:gd name="T25" fmla="*/ 932 h 987"/>
                  <a:gd name="T26" fmla="*/ 858 w 911"/>
                  <a:gd name="T27" fmla="*/ 921 h 987"/>
                  <a:gd name="T28" fmla="*/ 872 w 911"/>
                  <a:gd name="T29" fmla="*/ 790 h 987"/>
                  <a:gd name="T30" fmla="*/ 877 w 911"/>
                  <a:gd name="T31" fmla="*/ 604 h 987"/>
                  <a:gd name="T32" fmla="*/ 866 w 911"/>
                  <a:gd name="T33" fmla="*/ 350 h 987"/>
                  <a:gd name="T34" fmla="*/ 849 w 911"/>
                  <a:gd name="T35" fmla="*/ 187 h 987"/>
                  <a:gd name="T36" fmla="*/ 815 w 911"/>
                  <a:gd name="T37" fmla="*/ 155 h 987"/>
                  <a:gd name="T38" fmla="*/ 629 w 911"/>
                  <a:gd name="T39" fmla="*/ 119 h 987"/>
                  <a:gd name="T40" fmla="*/ 373 w 911"/>
                  <a:gd name="T41" fmla="*/ 87 h 987"/>
                  <a:gd name="T42" fmla="*/ 165 w 911"/>
                  <a:gd name="T43" fmla="*/ 47 h 987"/>
                  <a:gd name="T44" fmla="*/ 0 w 911"/>
                  <a:gd name="T45" fmla="*/ 0 h 9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1"/>
                  <a:gd name="T70" fmla="*/ 0 h 987"/>
                  <a:gd name="T71" fmla="*/ 911 w 911"/>
                  <a:gd name="T72" fmla="*/ 987 h 9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1" h="987">
                    <a:moveTo>
                      <a:pt x="0" y="0"/>
                    </a:moveTo>
                    <a:lnTo>
                      <a:pt x="337" y="40"/>
                    </a:lnTo>
                    <a:lnTo>
                      <a:pt x="574" y="68"/>
                    </a:lnTo>
                    <a:lnTo>
                      <a:pt x="834" y="115"/>
                    </a:lnTo>
                    <a:lnTo>
                      <a:pt x="872" y="148"/>
                    </a:lnTo>
                    <a:lnTo>
                      <a:pt x="894" y="201"/>
                    </a:lnTo>
                    <a:lnTo>
                      <a:pt x="911" y="451"/>
                    </a:lnTo>
                    <a:lnTo>
                      <a:pt x="911" y="733"/>
                    </a:lnTo>
                    <a:lnTo>
                      <a:pt x="902" y="928"/>
                    </a:lnTo>
                    <a:lnTo>
                      <a:pt x="872" y="983"/>
                    </a:lnTo>
                    <a:lnTo>
                      <a:pt x="815" y="987"/>
                    </a:lnTo>
                    <a:lnTo>
                      <a:pt x="521" y="907"/>
                    </a:lnTo>
                    <a:lnTo>
                      <a:pt x="836" y="932"/>
                    </a:lnTo>
                    <a:lnTo>
                      <a:pt x="858" y="921"/>
                    </a:lnTo>
                    <a:lnTo>
                      <a:pt x="872" y="790"/>
                    </a:lnTo>
                    <a:lnTo>
                      <a:pt x="877" y="604"/>
                    </a:lnTo>
                    <a:lnTo>
                      <a:pt x="866" y="350"/>
                    </a:lnTo>
                    <a:lnTo>
                      <a:pt x="849" y="187"/>
                    </a:lnTo>
                    <a:lnTo>
                      <a:pt x="815" y="155"/>
                    </a:lnTo>
                    <a:lnTo>
                      <a:pt x="629" y="119"/>
                    </a:lnTo>
                    <a:lnTo>
                      <a:pt x="373" y="87"/>
                    </a:lnTo>
                    <a:lnTo>
                      <a:pt x="165"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1040"/>
              <p:cNvSpPr>
                <a:spLocks/>
              </p:cNvSpPr>
              <p:nvPr/>
            </p:nvSpPr>
            <p:spPr bwMode="auto">
              <a:xfrm>
                <a:off x="3123" y="1530"/>
                <a:ext cx="959" cy="982"/>
              </a:xfrm>
              <a:custGeom>
                <a:avLst/>
                <a:gdLst>
                  <a:gd name="T0" fmla="*/ 544 w 959"/>
                  <a:gd name="T1" fmla="*/ 57 h 982"/>
                  <a:gd name="T2" fmla="*/ 216 w 959"/>
                  <a:gd name="T3" fmla="*/ 4 h 982"/>
                  <a:gd name="T4" fmla="*/ 121 w 959"/>
                  <a:gd name="T5" fmla="*/ 0 h 982"/>
                  <a:gd name="T6" fmla="*/ 95 w 959"/>
                  <a:gd name="T7" fmla="*/ 36 h 982"/>
                  <a:gd name="T8" fmla="*/ 68 w 959"/>
                  <a:gd name="T9" fmla="*/ 106 h 982"/>
                  <a:gd name="T10" fmla="*/ 25 w 959"/>
                  <a:gd name="T11" fmla="*/ 298 h 982"/>
                  <a:gd name="T12" fmla="*/ 4 w 959"/>
                  <a:gd name="T13" fmla="*/ 491 h 982"/>
                  <a:gd name="T14" fmla="*/ 0 w 959"/>
                  <a:gd name="T15" fmla="*/ 688 h 982"/>
                  <a:gd name="T16" fmla="*/ 30 w 959"/>
                  <a:gd name="T17" fmla="*/ 766 h 982"/>
                  <a:gd name="T18" fmla="*/ 44 w 959"/>
                  <a:gd name="T19" fmla="*/ 792 h 982"/>
                  <a:gd name="T20" fmla="*/ 252 w 959"/>
                  <a:gd name="T21" fmla="*/ 847 h 982"/>
                  <a:gd name="T22" fmla="*/ 519 w 959"/>
                  <a:gd name="T23" fmla="*/ 900 h 982"/>
                  <a:gd name="T24" fmla="*/ 720 w 959"/>
                  <a:gd name="T25" fmla="*/ 934 h 982"/>
                  <a:gd name="T26" fmla="*/ 959 w 959"/>
                  <a:gd name="T27" fmla="*/ 982 h 982"/>
                  <a:gd name="T28" fmla="*/ 953 w 959"/>
                  <a:gd name="T29" fmla="*/ 950 h 982"/>
                  <a:gd name="T30" fmla="*/ 769 w 959"/>
                  <a:gd name="T31" fmla="*/ 908 h 982"/>
                  <a:gd name="T32" fmla="*/ 525 w 959"/>
                  <a:gd name="T33" fmla="*/ 853 h 982"/>
                  <a:gd name="T34" fmla="*/ 195 w 959"/>
                  <a:gd name="T35" fmla="*/ 794 h 982"/>
                  <a:gd name="T36" fmla="*/ 76 w 959"/>
                  <a:gd name="T37" fmla="*/ 739 h 982"/>
                  <a:gd name="T38" fmla="*/ 42 w 959"/>
                  <a:gd name="T39" fmla="*/ 705 h 982"/>
                  <a:gd name="T40" fmla="*/ 38 w 959"/>
                  <a:gd name="T41" fmla="*/ 646 h 982"/>
                  <a:gd name="T42" fmla="*/ 44 w 959"/>
                  <a:gd name="T43" fmla="*/ 482 h 982"/>
                  <a:gd name="T44" fmla="*/ 74 w 959"/>
                  <a:gd name="T45" fmla="*/ 286 h 982"/>
                  <a:gd name="T46" fmla="*/ 119 w 959"/>
                  <a:gd name="T47" fmla="*/ 91 h 982"/>
                  <a:gd name="T48" fmla="*/ 146 w 959"/>
                  <a:gd name="T49" fmla="*/ 46 h 982"/>
                  <a:gd name="T50" fmla="*/ 373 w 959"/>
                  <a:gd name="T51" fmla="*/ 50 h 982"/>
                  <a:gd name="T52" fmla="*/ 544 w 959"/>
                  <a:gd name="T53" fmla="*/ 57 h 9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9"/>
                  <a:gd name="T82" fmla="*/ 0 h 982"/>
                  <a:gd name="T83" fmla="*/ 959 w 959"/>
                  <a:gd name="T84" fmla="*/ 982 h 9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9" h="982">
                    <a:moveTo>
                      <a:pt x="544" y="57"/>
                    </a:moveTo>
                    <a:lnTo>
                      <a:pt x="216" y="4"/>
                    </a:lnTo>
                    <a:lnTo>
                      <a:pt x="121" y="0"/>
                    </a:lnTo>
                    <a:lnTo>
                      <a:pt x="95" y="36"/>
                    </a:lnTo>
                    <a:lnTo>
                      <a:pt x="68" y="106"/>
                    </a:lnTo>
                    <a:lnTo>
                      <a:pt x="25" y="298"/>
                    </a:lnTo>
                    <a:lnTo>
                      <a:pt x="4" y="491"/>
                    </a:lnTo>
                    <a:lnTo>
                      <a:pt x="0" y="688"/>
                    </a:lnTo>
                    <a:lnTo>
                      <a:pt x="30" y="766"/>
                    </a:lnTo>
                    <a:lnTo>
                      <a:pt x="44" y="792"/>
                    </a:lnTo>
                    <a:lnTo>
                      <a:pt x="252" y="847"/>
                    </a:lnTo>
                    <a:lnTo>
                      <a:pt x="519" y="900"/>
                    </a:lnTo>
                    <a:lnTo>
                      <a:pt x="720" y="934"/>
                    </a:lnTo>
                    <a:lnTo>
                      <a:pt x="959" y="982"/>
                    </a:lnTo>
                    <a:lnTo>
                      <a:pt x="953" y="950"/>
                    </a:lnTo>
                    <a:lnTo>
                      <a:pt x="769" y="908"/>
                    </a:lnTo>
                    <a:lnTo>
                      <a:pt x="525" y="853"/>
                    </a:lnTo>
                    <a:lnTo>
                      <a:pt x="195" y="794"/>
                    </a:lnTo>
                    <a:lnTo>
                      <a:pt x="76" y="739"/>
                    </a:lnTo>
                    <a:lnTo>
                      <a:pt x="42" y="705"/>
                    </a:lnTo>
                    <a:lnTo>
                      <a:pt x="38" y="646"/>
                    </a:lnTo>
                    <a:lnTo>
                      <a:pt x="44" y="482"/>
                    </a:lnTo>
                    <a:lnTo>
                      <a:pt x="74" y="286"/>
                    </a:lnTo>
                    <a:lnTo>
                      <a:pt x="119" y="91"/>
                    </a:lnTo>
                    <a:lnTo>
                      <a:pt x="146" y="46"/>
                    </a:lnTo>
                    <a:lnTo>
                      <a:pt x="373" y="50"/>
                    </a:lnTo>
                    <a:lnTo>
                      <a:pt x="54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23" name="Group 1041"/>
            <p:cNvGrpSpPr>
              <a:grpSpLocks/>
            </p:cNvGrpSpPr>
            <p:nvPr/>
          </p:nvGrpSpPr>
          <p:grpSpPr bwMode="auto">
            <a:xfrm>
              <a:off x="1779" y="1550"/>
              <a:ext cx="2388" cy="2270"/>
              <a:chOff x="1779" y="1550"/>
              <a:chExt cx="2388" cy="2270"/>
            </a:xfrm>
          </p:grpSpPr>
          <p:sp>
            <p:nvSpPr>
              <p:cNvPr id="9224" name="Freeform 1042"/>
              <p:cNvSpPr>
                <a:spLocks/>
              </p:cNvSpPr>
              <p:nvPr/>
            </p:nvSpPr>
            <p:spPr bwMode="auto">
              <a:xfrm>
                <a:off x="3146" y="1550"/>
                <a:ext cx="1021" cy="940"/>
              </a:xfrm>
              <a:custGeom>
                <a:avLst/>
                <a:gdLst>
                  <a:gd name="T0" fmla="*/ 40 w 1059"/>
                  <a:gd name="T1" fmla="*/ 183 h 949"/>
                  <a:gd name="T2" fmla="*/ 69 w 1059"/>
                  <a:gd name="T3" fmla="*/ 44 h 949"/>
                  <a:gd name="T4" fmla="*/ 94 w 1059"/>
                  <a:gd name="T5" fmla="*/ 6 h 949"/>
                  <a:gd name="T6" fmla="*/ 148 w 1059"/>
                  <a:gd name="T7" fmla="*/ 0 h 949"/>
                  <a:gd name="T8" fmla="*/ 365 w 1059"/>
                  <a:gd name="T9" fmla="*/ 34 h 949"/>
                  <a:gd name="T10" fmla="*/ 631 w 1059"/>
                  <a:gd name="T11" fmla="*/ 77 h 949"/>
                  <a:gd name="T12" fmla="*/ 786 w 1059"/>
                  <a:gd name="T13" fmla="*/ 110 h 949"/>
                  <a:gd name="T14" fmla="*/ 819 w 1059"/>
                  <a:gd name="T15" fmla="*/ 146 h 949"/>
                  <a:gd name="T16" fmla="*/ 839 w 1059"/>
                  <a:gd name="T17" fmla="*/ 204 h 949"/>
                  <a:gd name="T18" fmla="*/ 846 w 1059"/>
                  <a:gd name="T19" fmla="*/ 440 h 949"/>
                  <a:gd name="T20" fmla="*/ 850 w 1059"/>
                  <a:gd name="T21" fmla="*/ 695 h 949"/>
                  <a:gd name="T22" fmla="*/ 839 w 1059"/>
                  <a:gd name="T23" fmla="*/ 861 h 949"/>
                  <a:gd name="T24" fmla="*/ 819 w 1059"/>
                  <a:gd name="T25" fmla="*/ 887 h 949"/>
                  <a:gd name="T26" fmla="*/ 770 w 1059"/>
                  <a:gd name="T27" fmla="*/ 895 h 949"/>
                  <a:gd name="T28" fmla="*/ 542 w 1059"/>
                  <a:gd name="T29" fmla="*/ 849 h 949"/>
                  <a:gd name="T30" fmla="*/ 199 w 1059"/>
                  <a:gd name="T31" fmla="*/ 764 h 949"/>
                  <a:gd name="T32" fmla="*/ 28 w 1059"/>
                  <a:gd name="T33" fmla="*/ 710 h 949"/>
                  <a:gd name="T34" fmla="*/ 6 w 1059"/>
                  <a:gd name="T35" fmla="*/ 666 h 949"/>
                  <a:gd name="T36" fmla="*/ 0 w 1059"/>
                  <a:gd name="T37" fmla="*/ 576 h 949"/>
                  <a:gd name="T38" fmla="*/ 12 w 1059"/>
                  <a:gd name="T39" fmla="*/ 376 h 949"/>
                  <a:gd name="T40" fmla="*/ 40 w 1059"/>
                  <a:gd name="T41" fmla="*/ 183 h 9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9"/>
                  <a:gd name="T64" fmla="*/ 0 h 949"/>
                  <a:gd name="T65" fmla="*/ 1059 w 1059"/>
                  <a:gd name="T66" fmla="*/ 949 h 9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9" h="949">
                    <a:moveTo>
                      <a:pt x="51" y="195"/>
                    </a:moveTo>
                    <a:lnTo>
                      <a:pt x="87" y="44"/>
                    </a:lnTo>
                    <a:lnTo>
                      <a:pt x="118" y="6"/>
                    </a:lnTo>
                    <a:lnTo>
                      <a:pt x="184" y="0"/>
                    </a:lnTo>
                    <a:lnTo>
                      <a:pt x="455" y="34"/>
                    </a:lnTo>
                    <a:lnTo>
                      <a:pt x="785" y="83"/>
                    </a:lnTo>
                    <a:lnTo>
                      <a:pt x="978" y="116"/>
                    </a:lnTo>
                    <a:lnTo>
                      <a:pt x="1021" y="152"/>
                    </a:lnTo>
                    <a:lnTo>
                      <a:pt x="1044" y="216"/>
                    </a:lnTo>
                    <a:lnTo>
                      <a:pt x="1054" y="464"/>
                    </a:lnTo>
                    <a:lnTo>
                      <a:pt x="1059" y="737"/>
                    </a:lnTo>
                    <a:lnTo>
                      <a:pt x="1044" y="911"/>
                    </a:lnTo>
                    <a:lnTo>
                      <a:pt x="1021" y="940"/>
                    </a:lnTo>
                    <a:lnTo>
                      <a:pt x="959" y="949"/>
                    </a:lnTo>
                    <a:lnTo>
                      <a:pt x="675" y="898"/>
                    </a:lnTo>
                    <a:lnTo>
                      <a:pt x="248" y="809"/>
                    </a:lnTo>
                    <a:lnTo>
                      <a:pt x="34" y="752"/>
                    </a:lnTo>
                    <a:lnTo>
                      <a:pt x="6" y="705"/>
                    </a:lnTo>
                    <a:lnTo>
                      <a:pt x="0" y="612"/>
                    </a:lnTo>
                    <a:lnTo>
                      <a:pt x="12" y="400"/>
                    </a:lnTo>
                    <a:lnTo>
                      <a:pt x="51" y="19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5" name="Group 1043"/>
              <p:cNvGrpSpPr>
                <a:grpSpLocks/>
              </p:cNvGrpSpPr>
              <p:nvPr/>
            </p:nvGrpSpPr>
            <p:grpSpPr bwMode="auto">
              <a:xfrm>
                <a:off x="1779" y="2144"/>
                <a:ext cx="1988" cy="1676"/>
                <a:chOff x="1719" y="2152"/>
                <a:chExt cx="2061" cy="1692"/>
              </a:xfrm>
            </p:grpSpPr>
            <p:sp>
              <p:nvSpPr>
                <p:cNvPr id="9226" name="Freeform 1044"/>
                <p:cNvSpPr>
                  <a:spLocks/>
                </p:cNvSpPr>
                <p:nvPr/>
              </p:nvSpPr>
              <p:spPr bwMode="auto">
                <a:xfrm>
                  <a:off x="1835" y="2152"/>
                  <a:ext cx="748" cy="608"/>
                </a:xfrm>
                <a:custGeom>
                  <a:avLst/>
                  <a:gdLst>
                    <a:gd name="T0" fmla="*/ 468 w 748"/>
                    <a:gd name="T1" fmla="*/ 161 h 608"/>
                    <a:gd name="T2" fmla="*/ 411 w 748"/>
                    <a:gd name="T3" fmla="*/ 87 h 608"/>
                    <a:gd name="T4" fmla="*/ 348 w 748"/>
                    <a:gd name="T5" fmla="*/ 38 h 608"/>
                    <a:gd name="T6" fmla="*/ 276 w 748"/>
                    <a:gd name="T7" fmla="*/ 11 h 608"/>
                    <a:gd name="T8" fmla="*/ 219 w 748"/>
                    <a:gd name="T9" fmla="*/ 0 h 608"/>
                    <a:gd name="T10" fmla="*/ 142 w 748"/>
                    <a:gd name="T11" fmla="*/ 17 h 608"/>
                    <a:gd name="T12" fmla="*/ 83 w 748"/>
                    <a:gd name="T13" fmla="*/ 49 h 608"/>
                    <a:gd name="T14" fmla="*/ 36 w 748"/>
                    <a:gd name="T15" fmla="*/ 93 h 608"/>
                    <a:gd name="T16" fmla="*/ 11 w 748"/>
                    <a:gd name="T17" fmla="*/ 165 h 608"/>
                    <a:gd name="T18" fmla="*/ 0 w 748"/>
                    <a:gd name="T19" fmla="*/ 240 h 608"/>
                    <a:gd name="T20" fmla="*/ 17 w 748"/>
                    <a:gd name="T21" fmla="*/ 318 h 608"/>
                    <a:gd name="T22" fmla="*/ 38 w 748"/>
                    <a:gd name="T23" fmla="*/ 413 h 608"/>
                    <a:gd name="T24" fmla="*/ 94 w 748"/>
                    <a:gd name="T25" fmla="*/ 498 h 608"/>
                    <a:gd name="T26" fmla="*/ 144 w 748"/>
                    <a:gd name="T27" fmla="*/ 551 h 608"/>
                    <a:gd name="T28" fmla="*/ 219 w 748"/>
                    <a:gd name="T29" fmla="*/ 589 h 608"/>
                    <a:gd name="T30" fmla="*/ 286 w 748"/>
                    <a:gd name="T31" fmla="*/ 608 h 608"/>
                    <a:gd name="T32" fmla="*/ 363 w 748"/>
                    <a:gd name="T33" fmla="*/ 608 h 608"/>
                    <a:gd name="T34" fmla="*/ 424 w 748"/>
                    <a:gd name="T35" fmla="*/ 578 h 608"/>
                    <a:gd name="T36" fmla="*/ 468 w 748"/>
                    <a:gd name="T37" fmla="*/ 540 h 608"/>
                    <a:gd name="T38" fmla="*/ 500 w 748"/>
                    <a:gd name="T39" fmla="*/ 479 h 608"/>
                    <a:gd name="T40" fmla="*/ 511 w 748"/>
                    <a:gd name="T41" fmla="*/ 434 h 608"/>
                    <a:gd name="T42" fmla="*/ 517 w 748"/>
                    <a:gd name="T43" fmla="*/ 367 h 608"/>
                    <a:gd name="T44" fmla="*/ 500 w 748"/>
                    <a:gd name="T45" fmla="*/ 297 h 608"/>
                    <a:gd name="T46" fmla="*/ 492 w 748"/>
                    <a:gd name="T47" fmla="*/ 229 h 608"/>
                    <a:gd name="T48" fmla="*/ 593 w 748"/>
                    <a:gd name="T49" fmla="*/ 172 h 608"/>
                    <a:gd name="T50" fmla="*/ 699 w 748"/>
                    <a:gd name="T51" fmla="*/ 134 h 608"/>
                    <a:gd name="T52" fmla="*/ 737 w 748"/>
                    <a:gd name="T53" fmla="*/ 104 h 608"/>
                    <a:gd name="T54" fmla="*/ 748 w 748"/>
                    <a:gd name="T55" fmla="*/ 57 h 608"/>
                    <a:gd name="T56" fmla="*/ 723 w 748"/>
                    <a:gd name="T57" fmla="*/ 36 h 608"/>
                    <a:gd name="T58" fmla="*/ 680 w 748"/>
                    <a:gd name="T59" fmla="*/ 19 h 608"/>
                    <a:gd name="T60" fmla="*/ 625 w 748"/>
                    <a:gd name="T61" fmla="*/ 45 h 608"/>
                    <a:gd name="T62" fmla="*/ 568 w 748"/>
                    <a:gd name="T63" fmla="*/ 112 h 608"/>
                    <a:gd name="T64" fmla="*/ 468 w 748"/>
                    <a:gd name="T65" fmla="*/ 161 h 6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8"/>
                    <a:gd name="T100" fmla="*/ 0 h 608"/>
                    <a:gd name="T101" fmla="*/ 748 w 748"/>
                    <a:gd name="T102" fmla="*/ 608 h 6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8" h="608">
                      <a:moveTo>
                        <a:pt x="468" y="161"/>
                      </a:moveTo>
                      <a:lnTo>
                        <a:pt x="411" y="87"/>
                      </a:lnTo>
                      <a:lnTo>
                        <a:pt x="348" y="38"/>
                      </a:lnTo>
                      <a:lnTo>
                        <a:pt x="276" y="11"/>
                      </a:lnTo>
                      <a:lnTo>
                        <a:pt x="219" y="0"/>
                      </a:lnTo>
                      <a:lnTo>
                        <a:pt x="142" y="17"/>
                      </a:lnTo>
                      <a:lnTo>
                        <a:pt x="83" y="49"/>
                      </a:lnTo>
                      <a:lnTo>
                        <a:pt x="36" y="93"/>
                      </a:lnTo>
                      <a:lnTo>
                        <a:pt x="11" y="165"/>
                      </a:lnTo>
                      <a:lnTo>
                        <a:pt x="0" y="240"/>
                      </a:lnTo>
                      <a:lnTo>
                        <a:pt x="17" y="318"/>
                      </a:lnTo>
                      <a:lnTo>
                        <a:pt x="38" y="413"/>
                      </a:lnTo>
                      <a:lnTo>
                        <a:pt x="94" y="498"/>
                      </a:lnTo>
                      <a:lnTo>
                        <a:pt x="144" y="551"/>
                      </a:lnTo>
                      <a:lnTo>
                        <a:pt x="219" y="589"/>
                      </a:lnTo>
                      <a:lnTo>
                        <a:pt x="286" y="608"/>
                      </a:lnTo>
                      <a:lnTo>
                        <a:pt x="363" y="608"/>
                      </a:lnTo>
                      <a:lnTo>
                        <a:pt x="424" y="578"/>
                      </a:lnTo>
                      <a:lnTo>
                        <a:pt x="468" y="540"/>
                      </a:lnTo>
                      <a:lnTo>
                        <a:pt x="500" y="479"/>
                      </a:lnTo>
                      <a:lnTo>
                        <a:pt x="511" y="434"/>
                      </a:lnTo>
                      <a:lnTo>
                        <a:pt x="517" y="367"/>
                      </a:lnTo>
                      <a:lnTo>
                        <a:pt x="500" y="297"/>
                      </a:lnTo>
                      <a:lnTo>
                        <a:pt x="492" y="229"/>
                      </a:lnTo>
                      <a:lnTo>
                        <a:pt x="593" y="172"/>
                      </a:lnTo>
                      <a:lnTo>
                        <a:pt x="699" y="134"/>
                      </a:lnTo>
                      <a:lnTo>
                        <a:pt x="737" y="104"/>
                      </a:lnTo>
                      <a:lnTo>
                        <a:pt x="748" y="57"/>
                      </a:lnTo>
                      <a:lnTo>
                        <a:pt x="723" y="36"/>
                      </a:lnTo>
                      <a:lnTo>
                        <a:pt x="680" y="19"/>
                      </a:lnTo>
                      <a:lnTo>
                        <a:pt x="625" y="45"/>
                      </a:lnTo>
                      <a:lnTo>
                        <a:pt x="568" y="112"/>
                      </a:lnTo>
                      <a:lnTo>
                        <a:pt x="468" y="161"/>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1045"/>
                <p:cNvSpPr>
                  <a:spLocks/>
                </p:cNvSpPr>
                <p:nvPr/>
              </p:nvSpPr>
              <p:spPr bwMode="auto">
                <a:xfrm>
                  <a:off x="2109" y="2762"/>
                  <a:ext cx="629" cy="1044"/>
                </a:xfrm>
                <a:custGeom>
                  <a:avLst/>
                  <a:gdLst>
                    <a:gd name="T0" fmla="*/ 84 w 629"/>
                    <a:gd name="T1" fmla="*/ 360 h 1044"/>
                    <a:gd name="T2" fmla="*/ 29 w 629"/>
                    <a:gd name="T3" fmla="*/ 303 h 1044"/>
                    <a:gd name="T4" fmla="*/ 6 w 629"/>
                    <a:gd name="T5" fmla="*/ 237 h 1044"/>
                    <a:gd name="T6" fmla="*/ 0 w 629"/>
                    <a:gd name="T7" fmla="*/ 182 h 1044"/>
                    <a:gd name="T8" fmla="*/ 19 w 629"/>
                    <a:gd name="T9" fmla="*/ 131 h 1044"/>
                    <a:gd name="T10" fmla="*/ 44 w 629"/>
                    <a:gd name="T11" fmla="*/ 83 h 1044"/>
                    <a:gd name="T12" fmla="*/ 103 w 629"/>
                    <a:gd name="T13" fmla="*/ 45 h 1044"/>
                    <a:gd name="T14" fmla="*/ 165 w 629"/>
                    <a:gd name="T15" fmla="*/ 6 h 1044"/>
                    <a:gd name="T16" fmla="*/ 258 w 629"/>
                    <a:gd name="T17" fmla="*/ 0 h 1044"/>
                    <a:gd name="T18" fmla="*/ 315 w 629"/>
                    <a:gd name="T19" fmla="*/ 17 h 1044"/>
                    <a:gd name="T20" fmla="*/ 357 w 629"/>
                    <a:gd name="T21" fmla="*/ 45 h 1044"/>
                    <a:gd name="T22" fmla="*/ 425 w 629"/>
                    <a:gd name="T23" fmla="*/ 102 h 1044"/>
                    <a:gd name="T24" fmla="*/ 474 w 629"/>
                    <a:gd name="T25" fmla="*/ 191 h 1044"/>
                    <a:gd name="T26" fmla="*/ 518 w 629"/>
                    <a:gd name="T27" fmla="*/ 275 h 1044"/>
                    <a:gd name="T28" fmla="*/ 557 w 629"/>
                    <a:gd name="T29" fmla="*/ 419 h 1044"/>
                    <a:gd name="T30" fmla="*/ 580 w 629"/>
                    <a:gd name="T31" fmla="*/ 527 h 1044"/>
                    <a:gd name="T32" fmla="*/ 597 w 629"/>
                    <a:gd name="T33" fmla="*/ 659 h 1044"/>
                    <a:gd name="T34" fmla="*/ 610 w 629"/>
                    <a:gd name="T35" fmla="*/ 762 h 1044"/>
                    <a:gd name="T36" fmla="*/ 629 w 629"/>
                    <a:gd name="T37" fmla="*/ 843 h 1044"/>
                    <a:gd name="T38" fmla="*/ 629 w 629"/>
                    <a:gd name="T39" fmla="*/ 917 h 1044"/>
                    <a:gd name="T40" fmla="*/ 610 w 629"/>
                    <a:gd name="T41" fmla="*/ 976 h 1044"/>
                    <a:gd name="T42" fmla="*/ 580 w 629"/>
                    <a:gd name="T43" fmla="*/ 1014 h 1044"/>
                    <a:gd name="T44" fmla="*/ 531 w 629"/>
                    <a:gd name="T45" fmla="*/ 1034 h 1044"/>
                    <a:gd name="T46" fmla="*/ 470 w 629"/>
                    <a:gd name="T47" fmla="*/ 1044 h 1044"/>
                    <a:gd name="T48" fmla="*/ 190 w 629"/>
                    <a:gd name="T49" fmla="*/ 1031 h 1044"/>
                    <a:gd name="T50" fmla="*/ 131 w 629"/>
                    <a:gd name="T51" fmla="*/ 995 h 1044"/>
                    <a:gd name="T52" fmla="*/ 93 w 629"/>
                    <a:gd name="T53" fmla="*/ 911 h 1044"/>
                    <a:gd name="T54" fmla="*/ 78 w 629"/>
                    <a:gd name="T55" fmla="*/ 830 h 1044"/>
                    <a:gd name="T56" fmla="*/ 84 w 629"/>
                    <a:gd name="T57" fmla="*/ 718 h 1044"/>
                    <a:gd name="T58" fmla="*/ 112 w 629"/>
                    <a:gd name="T59" fmla="*/ 642 h 1044"/>
                    <a:gd name="T60" fmla="*/ 154 w 629"/>
                    <a:gd name="T61" fmla="*/ 593 h 1044"/>
                    <a:gd name="T62" fmla="*/ 165 w 629"/>
                    <a:gd name="T63" fmla="*/ 555 h 1044"/>
                    <a:gd name="T64" fmla="*/ 154 w 629"/>
                    <a:gd name="T65" fmla="*/ 517 h 1044"/>
                    <a:gd name="T66" fmla="*/ 135 w 629"/>
                    <a:gd name="T67" fmla="*/ 460 h 1044"/>
                    <a:gd name="T68" fmla="*/ 103 w 629"/>
                    <a:gd name="T69" fmla="*/ 409 h 1044"/>
                    <a:gd name="T70" fmla="*/ 84 w 629"/>
                    <a:gd name="T71" fmla="*/ 360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9"/>
                    <a:gd name="T109" fmla="*/ 0 h 1044"/>
                    <a:gd name="T110" fmla="*/ 629 w 629"/>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9" h="1044">
                      <a:moveTo>
                        <a:pt x="84" y="360"/>
                      </a:moveTo>
                      <a:lnTo>
                        <a:pt x="29" y="303"/>
                      </a:lnTo>
                      <a:lnTo>
                        <a:pt x="6" y="237"/>
                      </a:lnTo>
                      <a:lnTo>
                        <a:pt x="0" y="182"/>
                      </a:lnTo>
                      <a:lnTo>
                        <a:pt x="19" y="131"/>
                      </a:lnTo>
                      <a:lnTo>
                        <a:pt x="44" y="83"/>
                      </a:lnTo>
                      <a:lnTo>
                        <a:pt x="103" y="45"/>
                      </a:lnTo>
                      <a:lnTo>
                        <a:pt x="165" y="6"/>
                      </a:lnTo>
                      <a:lnTo>
                        <a:pt x="258" y="0"/>
                      </a:lnTo>
                      <a:lnTo>
                        <a:pt x="315" y="17"/>
                      </a:lnTo>
                      <a:lnTo>
                        <a:pt x="357" y="45"/>
                      </a:lnTo>
                      <a:lnTo>
                        <a:pt x="425" y="102"/>
                      </a:lnTo>
                      <a:lnTo>
                        <a:pt x="474" y="191"/>
                      </a:lnTo>
                      <a:lnTo>
                        <a:pt x="518" y="275"/>
                      </a:lnTo>
                      <a:lnTo>
                        <a:pt x="557" y="419"/>
                      </a:lnTo>
                      <a:lnTo>
                        <a:pt x="580" y="527"/>
                      </a:lnTo>
                      <a:lnTo>
                        <a:pt x="597" y="659"/>
                      </a:lnTo>
                      <a:lnTo>
                        <a:pt x="610" y="762"/>
                      </a:lnTo>
                      <a:lnTo>
                        <a:pt x="629" y="843"/>
                      </a:lnTo>
                      <a:lnTo>
                        <a:pt x="629" y="917"/>
                      </a:lnTo>
                      <a:lnTo>
                        <a:pt x="610" y="976"/>
                      </a:lnTo>
                      <a:lnTo>
                        <a:pt x="580" y="1014"/>
                      </a:lnTo>
                      <a:lnTo>
                        <a:pt x="531" y="1034"/>
                      </a:lnTo>
                      <a:lnTo>
                        <a:pt x="470" y="1044"/>
                      </a:lnTo>
                      <a:lnTo>
                        <a:pt x="190" y="1031"/>
                      </a:lnTo>
                      <a:lnTo>
                        <a:pt x="131" y="995"/>
                      </a:lnTo>
                      <a:lnTo>
                        <a:pt x="93" y="911"/>
                      </a:lnTo>
                      <a:lnTo>
                        <a:pt x="78" y="830"/>
                      </a:lnTo>
                      <a:lnTo>
                        <a:pt x="84" y="718"/>
                      </a:lnTo>
                      <a:lnTo>
                        <a:pt x="112" y="642"/>
                      </a:lnTo>
                      <a:lnTo>
                        <a:pt x="154" y="593"/>
                      </a:lnTo>
                      <a:lnTo>
                        <a:pt x="165" y="555"/>
                      </a:lnTo>
                      <a:lnTo>
                        <a:pt x="154" y="517"/>
                      </a:lnTo>
                      <a:lnTo>
                        <a:pt x="135" y="460"/>
                      </a:lnTo>
                      <a:lnTo>
                        <a:pt x="103" y="409"/>
                      </a:lnTo>
                      <a:lnTo>
                        <a:pt x="84" y="360"/>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046"/>
                <p:cNvSpPr>
                  <a:spLocks/>
                </p:cNvSpPr>
                <p:nvPr/>
              </p:nvSpPr>
              <p:spPr bwMode="auto">
                <a:xfrm>
                  <a:off x="1719" y="2853"/>
                  <a:ext cx="529" cy="964"/>
                </a:xfrm>
                <a:custGeom>
                  <a:avLst/>
                  <a:gdLst>
                    <a:gd name="T0" fmla="*/ 324 w 529"/>
                    <a:gd name="T1" fmla="*/ 157 h 964"/>
                    <a:gd name="T2" fmla="*/ 394 w 529"/>
                    <a:gd name="T3" fmla="*/ 51 h 964"/>
                    <a:gd name="T4" fmla="*/ 443 w 529"/>
                    <a:gd name="T5" fmla="*/ 11 h 964"/>
                    <a:gd name="T6" fmla="*/ 498 w 529"/>
                    <a:gd name="T7" fmla="*/ 0 h 964"/>
                    <a:gd name="T8" fmla="*/ 529 w 529"/>
                    <a:gd name="T9" fmla="*/ 95 h 964"/>
                    <a:gd name="T10" fmla="*/ 481 w 529"/>
                    <a:gd name="T11" fmla="*/ 176 h 964"/>
                    <a:gd name="T12" fmla="*/ 443 w 529"/>
                    <a:gd name="T13" fmla="*/ 206 h 964"/>
                    <a:gd name="T14" fmla="*/ 371 w 529"/>
                    <a:gd name="T15" fmla="*/ 280 h 964"/>
                    <a:gd name="T16" fmla="*/ 305 w 529"/>
                    <a:gd name="T17" fmla="*/ 396 h 964"/>
                    <a:gd name="T18" fmla="*/ 273 w 529"/>
                    <a:gd name="T19" fmla="*/ 538 h 964"/>
                    <a:gd name="T20" fmla="*/ 262 w 529"/>
                    <a:gd name="T21" fmla="*/ 665 h 964"/>
                    <a:gd name="T22" fmla="*/ 256 w 529"/>
                    <a:gd name="T23" fmla="*/ 782 h 964"/>
                    <a:gd name="T24" fmla="*/ 262 w 529"/>
                    <a:gd name="T25" fmla="*/ 864 h 964"/>
                    <a:gd name="T26" fmla="*/ 286 w 529"/>
                    <a:gd name="T27" fmla="*/ 864 h 964"/>
                    <a:gd name="T28" fmla="*/ 341 w 529"/>
                    <a:gd name="T29" fmla="*/ 820 h 964"/>
                    <a:gd name="T30" fmla="*/ 409 w 529"/>
                    <a:gd name="T31" fmla="*/ 845 h 964"/>
                    <a:gd name="T32" fmla="*/ 364 w 529"/>
                    <a:gd name="T33" fmla="*/ 887 h 964"/>
                    <a:gd name="T34" fmla="*/ 275 w 529"/>
                    <a:gd name="T35" fmla="*/ 926 h 964"/>
                    <a:gd name="T36" fmla="*/ 248 w 529"/>
                    <a:gd name="T37" fmla="*/ 959 h 964"/>
                    <a:gd name="T38" fmla="*/ 169 w 529"/>
                    <a:gd name="T39" fmla="*/ 964 h 964"/>
                    <a:gd name="T40" fmla="*/ 97 w 529"/>
                    <a:gd name="T41" fmla="*/ 932 h 964"/>
                    <a:gd name="T42" fmla="*/ 0 w 529"/>
                    <a:gd name="T43" fmla="*/ 887 h 964"/>
                    <a:gd name="T44" fmla="*/ 10 w 529"/>
                    <a:gd name="T45" fmla="*/ 830 h 964"/>
                    <a:gd name="T46" fmla="*/ 42 w 529"/>
                    <a:gd name="T47" fmla="*/ 820 h 964"/>
                    <a:gd name="T48" fmla="*/ 121 w 529"/>
                    <a:gd name="T49" fmla="*/ 875 h 964"/>
                    <a:gd name="T50" fmla="*/ 78 w 529"/>
                    <a:gd name="T51" fmla="*/ 788 h 964"/>
                    <a:gd name="T52" fmla="*/ 102 w 529"/>
                    <a:gd name="T53" fmla="*/ 771 h 964"/>
                    <a:gd name="T54" fmla="*/ 140 w 529"/>
                    <a:gd name="T55" fmla="*/ 782 h 964"/>
                    <a:gd name="T56" fmla="*/ 184 w 529"/>
                    <a:gd name="T57" fmla="*/ 845 h 964"/>
                    <a:gd name="T58" fmla="*/ 184 w 529"/>
                    <a:gd name="T59" fmla="*/ 705 h 964"/>
                    <a:gd name="T60" fmla="*/ 184 w 529"/>
                    <a:gd name="T61" fmla="*/ 557 h 964"/>
                    <a:gd name="T62" fmla="*/ 205 w 529"/>
                    <a:gd name="T63" fmla="*/ 424 h 964"/>
                    <a:gd name="T64" fmla="*/ 243 w 529"/>
                    <a:gd name="T65" fmla="*/ 311 h 964"/>
                    <a:gd name="T66" fmla="*/ 282 w 529"/>
                    <a:gd name="T67" fmla="*/ 212 h 964"/>
                    <a:gd name="T68" fmla="*/ 324 w 529"/>
                    <a:gd name="T69" fmla="*/ 157 h 9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9"/>
                    <a:gd name="T106" fmla="*/ 0 h 964"/>
                    <a:gd name="T107" fmla="*/ 529 w 529"/>
                    <a:gd name="T108" fmla="*/ 964 h 9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9" h="964">
                      <a:moveTo>
                        <a:pt x="324" y="157"/>
                      </a:moveTo>
                      <a:lnTo>
                        <a:pt x="394" y="51"/>
                      </a:lnTo>
                      <a:lnTo>
                        <a:pt x="443" y="11"/>
                      </a:lnTo>
                      <a:lnTo>
                        <a:pt x="498" y="0"/>
                      </a:lnTo>
                      <a:lnTo>
                        <a:pt x="529" y="95"/>
                      </a:lnTo>
                      <a:lnTo>
                        <a:pt x="481" y="176"/>
                      </a:lnTo>
                      <a:lnTo>
                        <a:pt x="443" y="206"/>
                      </a:lnTo>
                      <a:lnTo>
                        <a:pt x="371" y="280"/>
                      </a:lnTo>
                      <a:lnTo>
                        <a:pt x="305" y="396"/>
                      </a:lnTo>
                      <a:lnTo>
                        <a:pt x="273" y="538"/>
                      </a:lnTo>
                      <a:lnTo>
                        <a:pt x="262" y="665"/>
                      </a:lnTo>
                      <a:lnTo>
                        <a:pt x="256" y="782"/>
                      </a:lnTo>
                      <a:lnTo>
                        <a:pt x="262" y="864"/>
                      </a:lnTo>
                      <a:lnTo>
                        <a:pt x="286" y="864"/>
                      </a:lnTo>
                      <a:lnTo>
                        <a:pt x="341" y="820"/>
                      </a:lnTo>
                      <a:lnTo>
                        <a:pt x="409" y="845"/>
                      </a:lnTo>
                      <a:lnTo>
                        <a:pt x="364" y="887"/>
                      </a:lnTo>
                      <a:lnTo>
                        <a:pt x="275" y="926"/>
                      </a:lnTo>
                      <a:lnTo>
                        <a:pt x="248" y="959"/>
                      </a:lnTo>
                      <a:lnTo>
                        <a:pt x="169" y="964"/>
                      </a:lnTo>
                      <a:lnTo>
                        <a:pt x="97" y="932"/>
                      </a:lnTo>
                      <a:lnTo>
                        <a:pt x="0" y="887"/>
                      </a:lnTo>
                      <a:lnTo>
                        <a:pt x="10" y="830"/>
                      </a:lnTo>
                      <a:lnTo>
                        <a:pt x="42" y="820"/>
                      </a:lnTo>
                      <a:lnTo>
                        <a:pt x="121" y="875"/>
                      </a:lnTo>
                      <a:lnTo>
                        <a:pt x="78" y="788"/>
                      </a:lnTo>
                      <a:lnTo>
                        <a:pt x="102" y="771"/>
                      </a:lnTo>
                      <a:lnTo>
                        <a:pt x="140" y="782"/>
                      </a:lnTo>
                      <a:lnTo>
                        <a:pt x="184" y="845"/>
                      </a:lnTo>
                      <a:lnTo>
                        <a:pt x="184" y="705"/>
                      </a:lnTo>
                      <a:lnTo>
                        <a:pt x="184" y="557"/>
                      </a:lnTo>
                      <a:lnTo>
                        <a:pt x="205" y="424"/>
                      </a:lnTo>
                      <a:lnTo>
                        <a:pt x="243" y="311"/>
                      </a:lnTo>
                      <a:lnTo>
                        <a:pt x="282" y="212"/>
                      </a:lnTo>
                      <a:lnTo>
                        <a:pt x="324" y="15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047"/>
                <p:cNvSpPr>
                  <a:spLocks/>
                </p:cNvSpPr>
                <p:nvPr/>
              </p:nvSpPr>
              <p:spPr bwMode="auto">
                <a:xfrm>
                  <a:off x="2316" y="2800"/>
                  <a:ext cx="968" cy="1044"/>
                </a:xfrm>
                <a:custGeom>
                  <a:avLst/>
                  <a:gdLst>
                    <a:gd name="T0" fmla="*/ 112 w 968"/>
                    <a:gd name="T1" fmla="*/ 7 h 1044"/>
                    <a:gd name="T2" fmla="*/ 170 w 968"/>
                    <a:gd name="T3" fmla="*/ 11 h 1044"/>
                    <a:gd name="T4" fmla="*/ 250 w 968"/>
                    <a:gd name="T5" fmla="*/ 49 h 1044"/>
                    <a:gd name="T6" fmla="*/ 341 w 968"/>
                    <a:gd name="T7" fmla="*/ 132 h 1044"/>
                    <a:gd name="T8" fmla="*/ 441 w 968"/>
                    <a:gd name="T9" fmla="*/ 246 h 1044"/>
                    <a:gd name="T10" fmla="*/ 553 w 968"/>
                    <a:gd name="T11" fmla="*/ 403 h 1044"/>
                    <a:gd name="T12" fmla="*/ 640 w 968"/>
                    <a:gd name="T13" fmla="*/ 574 h 1044"/>
                    <a:gd name="T14" fmla="*/ 686 w 968"/>
                    <a:gd name="T15" fmla="*/ 773 h 1044"/>
                    <a:gd name="T16" fmla="*/ 735 w 968"/>
                    <a:gd name="T17" fmla="*/ 892 h 1044"/>
                    <a:gd name="T18" fmla="*/ 763 w 968"/>
                    <a:gd name="T19" fmla="*/ 957 h 1044"/>
                    <a:gd name="T20" fmla="*/ 822 w 968"/>
                    <a:gd name="T21" fmla="*/ 974 h 1044"/>
                    <a:gd name="T22" fmla="*/ 907 w 968"/>
                    <a:gd name="T23" fmla="*/ 974 h 1044"/>
                    <a:gd name="T24" fmla="*/ 949 w 968"/>
                    <a:gd name="T25" fmla="*/ 976 h 1044"/>
                    <a:gd name="T26" fmla="*/ 968 w 968"/>
                    <a:gd name="T27" fmla="*/ 1025 h 1044"/>
                    <a:gd name="T28" fmla="*/ 911 w 968"/>
                    <a:gd name="T29" fmla="*/ 1040 h 1044"/>
                    <a:gd name="T30" fmla="*/ 830 w 968"/>
                    <a:gd name="T31" fmla="*/ 1034 h 1044"/>
                    <a:gd name="T32" fmla="*/ 754 w 968"/>
                    <a:gd name="T33" fmla="*/ 1025 h 1044"/>
                    <a:gd name="T34" fmla="*/ 705 w 968"/>
                    <a:gd name="T35" fmla="*/ 983 h 1044"/>
                    <a:gd name="T36" fmla="*/ 667 w 968"/>
                    <a:gd name="T37" fmla="*/ 996 h 1044"/>
                    <a:gd name="T38" fmla="*/ 652 w 968"/>
                    <a:gd name="T39" fmla="*/ 1034 h 1044"/>
                    <a:gd name="T40" fmla="*/ 602 w 968"/>
                    <a:gd name="T41" fmla="*/ 1044 h 1044"/>
                    <a:gd name="T42" fmla="*/ 574 w 968"/>
                    <a:gd name="T43" fmla="*/ 1021 h 1044"/>
                    <a:gd name="T44" fmla="*/ 591 w 968"/>
                    <a:gd name="T45" fmla="*/ 974 h 1044"/>
                    <a:gd name="T46" fmla="*/ 642 w 968"/>
                    <a:gd name="T47" fmla="*/ 917 h 1044"/>
                    <a:gd name="T48" fmla="*/ 648 w 968"/>
                    <a:gd name="T49" fmla="*/ 843 h 1044"/>
                    <a:gd name="T50" fmla="*/ 623 w 968"/>
                    <a:gd name="T51" fmla="*/ 767 h 1044"/>
                    <a:gd name="T52" fmla="*/ 572 w 968"/>
                    <a:gd name="T53" fmla="*/ 623 h 1044"/>
                    <a:gd name="T54" fmla="*/ 504 w 968"/>
                    <a:gd name="T55" fmla="*/ 517 h 1044"/>
                    <a:gd name="T56" fmla="*/ 439 w 968"/>
                    <a:gd name="T57" fmla="*/ 409 h 1044"/>
                    <a:gd name="T58" fmla="*/ 371 w 968"/>
                    <a:gd name="T59" fmla="*/ 326 h 1044"/>
                    <a:gd name="T60" fmla="*/ 275 w 968"/>
                    <a:gd name="T61" fmla="*/ 237 h 1044"/>
                    <a:gd name="T62" fmla="*/ 170 w 968"/>
                    <a:gd name="T63" fmla="*/ 178 h 1044"/>
                    <a:gd name="T64" fmla="*/ 26 w 968"/>
                    <a:gd name="T65" fmla="*/ 121 h 1044"/>
                    <a:gd name="T66" fmla="*/ 0 w 968"/>
                    <a:gd name="T67" fmla="*/ 49 h 1044"/>
                    <a:gd name="T68" fmla="*/ 45 w 968"/>
                    <a:gd name="T69" fmla="*/ 0 h 1044"/>
                    <a:gd name="T70" fmla="*/ 112 w 968"/>
                    <a:gd name="T71" fmla="*/ 7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8"/>
                    <a:gd name="T109" fmla="*/ 0 h 1044"/>
                    <a:gd name="T110" fmla="*/ 968 w 968"/>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8" h="1044">
                      <a:moveTo>
                        <a:pt x="112" y="7"/>
                      </a:moveTo>
                      <a:lnTo>
                        <a:pt x="170" y="11"/>
                      </a:lnTo>
                      <a:lnTo>
                        <a:pt x="250" y="49"/>
                      </a:lnTo>
                      <a:lnTo>
                        <a:pt x="341" y="132"/>
                      </a:lnTo>
                      <a:lnTo>
                        <a:pt x="441" y="246"/>
                      </a:lnTo>
                      <a:lnTo>
                        <a:pt x="553" y="403"/>
                      </a:lnTo>
                      <a:lnTo>
                        <a:pt x="640" y="574"/>
                      </a:lnTo>
                      <a:lnTo>
                        <a:pt x="686" y="773"/>
                      </a:lnTo>
                      <a:lnTo>
                        <a:pt x="735" y="892"/>
                      </a:lnTo>
                      <a:lnTo>
                        <a:pt x="763" y="957"/>
                      </a:lnTo>
                      <a:lnTo>
                        <a:pt x="822" y="974"/>
                      </a:lnTo>
                      <a:lnTo>
                        <a:pt x="907" y="974"/>
                      </a:lnTo>
                      <a:lnTo>
                        <a:pt x="949" y="976"/>
                      </a:lnTo>
                      <a:lnTo>
                        <a:pt x="968" y="1025"/>
                      </a:lnTo>
                      <a:lnTo>
                        <a:pt x="911" y="1040"/>
                      </a:lnTo>
                      <a:lnTo>
                        <a:pt x="830" y="1034"/>
                      </a:lnTo>
                      <a:lnTo>
                        <a:pt x="754" y="1025"/>
                      </a:lnTo>
                      <a:lnTo>
                        <a:pt x="705" y="983"/>
                      </a:lnTo>
                      <a:lnTo>
                        <a:pt x="667" y="996"/>
                      </a:lnTo>
                      <a:lnTo>
                        <a:pt x="652" y="1034"/>
                      </a:lnTo>
                      <a:lnTo>
                        <a:pt x="602" y="1044"/>
                      </a:lnTo>
                      <a:lnTo>
                        <a:pt x="574" y="1021"/>
                      </a:lnTo>
                      <a:lnTo>
                        <a:pt x="591" y="974"/>
                      </a:lnTo>
                      <a:lnTo>
                        <a:pt x="642" y="917"/>
                      </a:lnTo>
                      <a:lnTo>
                        <a:pt x="648" y="843"/>
                      </a:lnTo>
                      <a:lnTo>
                        <a:pt x="623" y="767"/>
                      </a:lnTo>
                      <a:lnTo>
                        <a:pt x="572" y="623"/>
                      </a:lnTo>
                      <a:lnTo>
                        <a:pt x="504" y="517"/>
                      </a:lnTo>
                      <a:lnTo>
                        <a:pt x="439" y="409"/>
                      </a:lnTo>
                      <a:lnTo>
                        <a:pt x="371" y="326"/>
                      </a:lnTo>
                      <a:lnTo>
                        <a:pt x="275" y="237"/>
                      </a:lnTo>
                      <a:lnTo>
                        <a:pt x="170" y="178"/>
                      </a:lnTo>
                      <a:lnTo>
                        <a:pt x="26" y="121"/>
                      </a:lnTo>
                      <a:lnTo>
                        <a:pt x="0" y="49"/>
                      </a:lnTo>
                      <a:lnTo>
                        <a:pt x="45" y="0"/>
                      </a:lnTo>
                      <a:lnTo>
                        <a:pt x="112" y="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048"/>
                <p:cNvSpPr>
                  <a:spLocks/>
                </p:cNvSpPr>
                <p:nvPr/>
              </p:nvSpPr>
              <p:spPr bwMode="auto">
                <a:xfrm>
                  <a:off x="2511" y="3033"/>
                  <a:ext cx="1269" cy="760"/>
                </a:xfrm>
                <a:custGeom>
                  <a:avLst/>
                  <a:gdLst>
                    <a:gd name="T0" fmla="*/ 61 w 1269"/>
                    <a:gd name="T1" fmla="*/ 523 h 760"/>
                    <a:gd name="T2" fmla="*/ 11 w 1269"/>
                    <a:gd name="T3" fmla="*/ 559 h 760"/>
                    <a:gd name="T4" fmla="*/ 0 w 1269"/>
                    <a:gd name="T5" fmla="*/ 619 h 760"/>
                    <a:gd name="T6" fmla="*/ 11 w 1269"/>
                    <a:gd name="T7" fmla="*/ 722 h 760"/>
                    <a:gd name="T8" fmla="*/ 57 w 1269"/>
                    <a:gd name="T9" fmla="*/ 760 h 760"/>
                    <a:gd name="T10" fmla="*/ 182 w 1269"/>
                    <a:gd name="T11" fmla="*/ 731 h 760"/>
                    <a:gd name="T12" fmla="*/ 318 w 1269"/>
                    <a:gd name="T13" fmla="*/ 648 h 760"/>
                    <a:gd name="T14" fmla="*/ 496 w 1269"/>
                    <a:gd name="T15" fmla="*/ 549 h 760"/>
                    <a:gd name="T16" fmla="*/ 620 w 1269"/>
                    <a:gd name="T17" fmla="*/ 491 h 760"/>
                    <a:gd name="T18" fmla="*/ 697 w 1269"/>
                    <a:gd name="T19" fmla="*/ 481 h 760"/>
                    <a:gd name="T20" fmla="*/ 811 w 1269"/>
                    <a:gd name="T21" fmla="*/ 475 h 760"/>
                    <a:gd name="T22" fmla="*/ 877 w 1269"/>
                    <a:gd name="T23" fmla="*/ 466 h 760"/>
                    <a:gd name="T24" fmla="*/ 957 w 1269"/>
                    <a:gd name="T25" fmla="*/ 417 h 760"/>
                    <a:gd name="T26" fmla="*/ 1036 w 1269"/>
                    <a:gd name="T27" fmla="*/ 394 h 760"/>
                    <a:gd name="T28" fmla="*/ 1074 w 1269"/>
                    <a:gd name="T29" fmla="*/ 394 h 760"/>
                    <a:gd name="T30" fmla="*/ 1135 w 1269"/>
                    <a:gd name="T31" fmla="*/ 394 h 760"/>
                    <a:gd name="T32" fmla="*/ 1154 w 1269"/>
                    <a:gd name="T33" fmla="*/ 367 h 760"/>
                    <a:gd name="T34" fmla="*/ 1163 w 1269"/>
                    <a:gd name="T35" fmla="*/ 288 h 760"/>
                    <a:gd name="T36" fmla="*/ 1199 w 1269"/>
                    <a:gd name="T37" fmla="*/ 206 h 760"/>
                    <a:gd name="T38" fmla="*/ 1249 w 1269"/>
                    <a:gd name="T39" fmla="*/ 125 h 760"/>
                    <a:gd name="T40" fmla="*/ 1269 w 1269"/>
                    <a:gd name="T41" fmla="*/ 87 h 760"/>
                    <a:gd name="T42" fmla="*/ 1256 w 1269"/>
                    <a:gd name="T43" fmla="*/ 38 h 760"/>
                    <a:gd name="T44" fmla="*/ 1180 w 1269"/>
                    <a:gd name="T45" fmla="*/ 0 h 760"/>
                    <a:gd name="T46" fmla="*/ 1125 w 1269"/>
                    <a:gd name="T47" fmla="*/ 11 h 760"/>
                    <a:gd name="T48" fmla="*/ 1067 w 1269"/>
                    <a:gd name="T49" fmla="*/ 182 h 760"/>
                    <a:gd name="T50" fmla="*/ 1046 w 1269"/>
                    <a:gd name="T51" fmla="*/ 318 h 760"/>
                    <a:gd name="T52" fmla="*/ 1008 w 1269"/>
                    <a:gd name="T53" fmla="*/ 337 h 760"/>
                    <a:gd name="T54" fmla="*/ 849 w 1269"/>
                    <a:gd name="T55" fmla="*/ 350 h 760"/>
                    <a:gd name="T56" fmla="*/ 680 w 1269"/>
                    <a:gd name="T57" fmla="*/ 367 h 760"/>
                    <a:gd name="T58" fmla="*/ 572 w 1269"/>
                    <a:gd name="T59" fmla="*/ 360 h 760"/>
                    <a:gd name="T60" fmla="*/ 515 w 1269"/>
                    <a:gd name="T61" fmla="*/ 386 h 760"/>
                    <a:gd name="T62" fmla="*/ 400 w 1269"/>
                    <a:gd name="T63" fmla="*/ 424 h 760"/>
                    <a:gd name="T64" fmla="*/ 210 w 1269"/>
                    <a:gd name="T65" fmla="*/ 481 h 760"/>
                    <a:gd name="T66" fmla="*/ 61 w 1269"/>
                    <a:gd name="T67" fmla="*/ 523 h 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9"/>
                    <a:gd name="T103" fmla="*/ 0 h 760"/>
                    <a:gd name="T104" fmla="*/ 1269 w 1269"/>
                    <a:gd name="T105" fmla="*/ 760 h 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9" h="760">
                      <a:moveTo>
                        <a:pt x="61" y="523"/>
                      </a:moveTo>
                      <a:lnTo>
                        <a:pt x="11" y="559"/>
                      </a:lnTo>
                      <a:lnTo>
                        <a:pt x="0" y="619"/>
                      </a:lnTo>
                      <a:lnTo>
                        <a:pt x="11" y="722"/>
                      </a:lnTo>
                      <a:lnTo>
                        <a:pt x="57" y="760"/>
                      </a:lnTo>
                      <a:lnTo>
                        <a:pt x="182" y="731"/>
                      </a:lnTo>
                      <a:lnTo>
                        <a:pt x="318" y="648"/>
                      </a:lnTo>
                      <a:lnTo>
                        <a:pt x="496" y="549"/>
                      </a:lnTo>
                      <a:lnTo>
                        <a:pt x="620" y="491"/>
                      </a:lnTo>
                      <a:lnTo>
                        <a:pt x="697" y="481"/>
                      </a:lnTo>
                      <a:lnTo>
                        <a:pt x="811" y="475"/>
                      </a:lnTo>
                      <a:lnTo>
                        <a:pt x="877" y="466"/>
                      </a:lnTo>
                      <a:lnTo>
                        <a:pt x="957" y="417"/>
                      </a:lnTo>
                      <a:lnTo>
                        <a:pt x="1036" y="394"/>
                      </a:lnTo>
                      <a:lnTo>
                        <a:pt x="1074" y="394"/>
                      </a:lnTo>
                      <a:lnTo>
                        <a:pt x="1135" y="394"/>
                      </a:lnTo>
                      <a:lnTo>
                        <a:pt x="1154" y="367"/>
                      </a:lnTo>
                      <a:lnTo>
                        <a:pt x="1163" y="288"/>
                      </a:lnTo>
                      <a:lnTo>
                        <a:pt x="1199" y="206"/>
                      </a:lnTo>
                      <a:lnTo>
                        <a:pt x="1249" y="125"/>
                      </a:lnTo>
                      <a:lnTo>
                        <a:pt x="1269" y="87"/>
                      </a:lnTo>
                      <a:lnTo>
                        <a:pt x="1256" y="38"/>
                      </a:lnTo>
                      <a:lnTo>
                        <a:pt x="1180" y="0"/>
                      </a:lnTo>
                      <a:lnTo>
                        <a:pt x="1125" y="11"/>
                      </a:lnTo>
                      <a:lnTo>
                        <a:pt x="1067" y="182"/>
                      </a:lnTo>
                      <a:lnTo>
                        <a:pt x="1046" y="318"/>
                      </a:lnTo>
                      <a:lnTo>
                        <a:pt x="1008" y="337"/>
                      </a:lnTo>
                      <a:lnTo>
                        <a:pt x="849" y="350"/>
                      </a:lnTo>
                      <a:lnTo>
                        <a:pt x="680" y="367"/>
                      </a:lnTo>
                      <a:lnTo>
                        <a:pt x="572" y="360"/>
                      </a:lnTo>
                      <a:lnTo>
                        <a:pt x="515" y="386"/>
                      </a:lnTo>
                      <a:lnTo>
                        <a:pt x="400" y="424"/>
                      </a:lnTo>
                      <a:lnTo>
                        <a:pt x="210" y="481"/>
                      </a:lnTo>
                      <a:lnTo>
                        <a:pt x="61" y="523"/>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49"/>
                <p:cNvSpPr>
                  <a:spLocks/>
                </p:cNvSpPr>
                <p:nvPr/>
              </p:nvSpPr>
              <p:spPr bwMode="auto">
                <a:xfrm>
                  <a:off x="2265" y="2910"/>
                  <a:ext cx="1034" cy="871"/>
                </a:xfrm>
                <a:custGeom>
                  <a:avLst/>
                  <a:gdLst>
                    <a:gd name="T0" fmla="*/ 38 w 1034"/>
                    <a:gd name="T1" fmla="*/ 657 h 871"/>
                    <a:gd name="T2" fmla="*/ 0 w 1034"/>
                    <a:gd name="T3" fmla="*/ 697 h 871"/>
                    <a:gd name="T4" fmla="*/ 0 w 1034"/>
                    <a:gd name="T5" fmla="*/ 754 h 871"/>
                    <a:gd name="T6" fmla="*/ 26 w 1034"/>
                    <a:gd name="T7" fmla="*/ 841 h 871"/>
                    <a:gd name="T8" fmla="*/ 74 w 1034"/>
                    <a:gd name="T9" fmla="*/ 871 h 871"/>
                    <a:gd name="T10" fmla="*/ 180 w 1034"/>
                    <a:gd name="T11" fmla="*/ 822 h 871"/>
                    <a:gd name="T12" fmla="*/ 288 w 1034"/>
                    <a:gd name="T13" fmla="*/ 722 h 871"/>
                    <a:gd name="T14" fmla="*/ 428 w 1034"/>
                    <a:gd name="T15" fmla="*/ 604 h 871"/>
                    <a:gd name="T16" fmla="*/ 528 w 1034"/>
                    <a:gd name="T17" fmla="*/ 532 h 871"/>
                    <a:gd name="T18" fmla="*/ 595 w 1034"/>
                    <a:gd name="T19" fmla="*/ 509 h 871"/>
                    <a:gd name="T20" fmla="*/ 695 w 1034"/>
                    <a:gd name="T21" fmla="*/ 483 h 871"/>
                    <a:gd name="T22" fmla="*/ 752 w 1034"/>
                    <a:gd name="T23" fmla="*/ 466 h 871"/>
                    <a:gd name="T24" fmla="*/ 814 w 1034"/>
                    <a:gd name="T25" fmla="*/ 411 h 871"/>
                    <a:gd name="T26" fmla="*/ 881 w 1034"/>
                    <a:gd name="T27" fmla="*/ 377 h 871"/>
                    <a:gd name="T28" fmla="*/ 913 w 1034"/>
                    <a:gd name="T29" fmla="*/ 367 h 871"/>
                    <a:gd name="T30" fmla="*/ 968 w 1034"/>
                    <a:gd name="T31" fmla="*/ 358 h 871"/>
                    <a:gd name="T32" fmla="*/ 979 w 1034"/>
                    <a:gd name="T33" fmla="*/ 331 h 871"/>
                    <a:gd name="T34" fmla="*/ 977 w 1034"/>
                    <a:gd name="T35" fmla="*/ 261 h 871"/>
                    <a:gd name="T36" fmla="*/ 994 w 1034"/>
                    <a:gd name="T37" fmla="*/ 180 h 871"/>
                    <a:gd name="T38" fmla="*/ 1023 w 1034"/>
                    <a:gd name="T39" fmla="*/ 98 h 871"/>
                    <a:gd name="T40" fmla="*/ 1034 w 1034"/>
                    <a:gd name="T41" fmla="*/ 64 h 871"/>
                    <a:gd name="T42" fmla="*/ 1015 w 1034"/>
                    <a:gd name="T43" fmla="*/ 24 h 871"/>
                    <a:gd name="T44" fmla="*/ 938 w 1034"/>
                    <a:gd name="T45" fmla="*/ 0 h 871"/>
                    <a:gd name="T46" fmla="*/ 894 w 1034"/>
                    <a:gd name="T47" fmla="*/ 17 h 871"/>
                    <a:gd name="T48" fmla="*/ 871 w 1034"/>
                    <a:gd name="T49" fmla="*/ 182 h 871"/>
                    <a:gd name="T50" fmla="*/ 875 w 1034"/>
                    <a:gd name="T51" fmla="*/ 303 h 871"/>
                    <a:gd name="T52" fmla="*/ 847 w 1034"/>
                    <a:gd name="T53" fmla="*/ 326 h 871"/>
                    <a:gd name="T54" fmla="*/ 706 w 1034"/>
                    <a:gd name="T55" fmla="*/ 367 h 871"/>
                    <a:gd name="T56" fmla="*/ 559 w 1034"/>
                    <a:gd name="T57" fmla="*/ 411 h 871"/>
                    <a:gd name="T58" fmla="*/ 462 w 1034"/>
                    <a:gd name="T59" fmla="*/ 426 h 871"/>
                    <a:gd name="T60" fmla="*/ 418 w 1034"/>
                    <a:gd name="T61" fmla="*/ 458 h 871"/>
                    <a:gd name="T62" fmla="*/ 322 w 1034"/>
                    <a:gd name="T63" fmla="*/ 513 h 871"/>
                    <a:gd name="T64" fmla="*/ 161 w 1034"/>
                    <a:gd name="T65" fmla="*/ 593 h 871"/>
                    <a:gd name="T66" fmla="*/ 38 w 1034"/>
                    <a:gd name="T67" fmla="*/ 657 h 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4"/>
                    <a:gd name="T103" fmla="*/ 0 h 871"/>
                    <a:gd name="T104" fmla="*/ 1034 w 1034"/>
                    <a:gd name="T105" fmla="*/ 871 h 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4" h="871">
                      <a:moveTo>
                        <a:pt x="38" y="657"/>
                      </a:moveTo>
                      <a:lnTo>
                        <a:pt x="0" y="697"/>
                      </a:lnTo>
                      <a:lnTo>
                        <a:pt x="0" y="754"/>
                      </a:lnTo>
                      <a:lnTo>
                        <a:pt x="26" y="841"/>
                      </a:lnTo>
                      <a:lnTo>
                        <a:pt x="74" y="871"/>
                      </a:lnTo>
                      <a:lnTo>
                        <a:pt x="180" y="822"/>
                      </a:lnTo>
                      <a:lnTo>
                        <a:pt x="288" y="722"/>
                      </a:lnTo>
                      <a:lnTo>
                        <a:pt x="428" y="604"/>
                      </a:lnTo>
                      <a:lnTo>
                        <a:pt x="528" y="532"/>
                      </a:lnTo>
                      <a:lnTo>
                        <a:pt x="595" y="509"/>
                      </a:lnTo>
                      <a:lnTo>
                        <a:pt x="695" y="483"/>
                      </a:lnTo>
                      <a:lnTo>
                        <a:pt x="752" y="466"/>
                      </a:lnTo>
                      <a:lnTo>
                        <a:pt x="814" y="411"/>
                      </a:lnTo>
                      <a:lnTo>
                        <a:pt x="881" y="377"/>
                      </a:lnTo>
                      <a:lnTo>
                        <a:pt x="913" y="367"/>
                      </a:lnTo>
                      <a:lnTo>
                        <a:pt x="968" y="358"/>
                      </a:lnTo>
                      <a:lnTo>
                        <a:pt x="979" y="331"/>
                      </a:lnTo>
                      <a:lnTo>
                        <a:pt x="977" y="261"/>
                      </a:lnTo>
                      <a:lnTo>
                        <a:pt x="994" y="180"/>
                      </a:lnTo>
                      <a:lnTo>
                        <a:pt x="1023" y="98"/>
                      </a:lnTo>
                      <a:lnTo>
                        <a:pt x="1034" y="64"/>
                      </a:lnTo>
                      <a:lnTo>
                        <a:pt x="1015" y="24"/>
                      </a:lnTo>
                      <a:lnTo>
                        <a:pt x="938" y="0"/>
                      </a:lnTo>
                      <a:lnTo>
                        <a:pt x="894" y="17"/>
                      </a:lnTo>
                      <a:lnTo>
                        <a:pt x="871" y="182"/>
                      </a:lnTo>
                      <a:lnTo>
                        <a:pt x="875" y="303"/>
                      </a:lnTo>
                      <a:lnTo>
                        <a:pt x="847" y="326"/>
                      </a:lnTo>
                      <a:lnTo>
                        <a:pt x="706" y="367"/>
                      </a:lnTo>
                      <a:lnTo>
                        <a:pt x="559" y="411"/>
                      </a:lnTo>
                      <a:lnTo>
                        <a:pt x="462" y="426"/>
                      </a:lnTo>
                      <a:lnTo>
                        <a:pt x="418" y="458"/>
                      </a:lnTo>
                      <a:lnTo>
                        <a:pt x="322" y="513"/>
                      </a:lnTo>
                      <a:lnTo>
                        <a:pt x="161" y="593"/>
                      </a:lnTo>
                      <a:lnTo>
                        <a:pt x="38" y="657"/>
                      </a:lnTo>
                      <a:close/>
                    </a:path>
                  </a:pathLst>
                </a:custGeom>
                <a:solidFill>
                  <a:srgbClr val="FFCC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514350" y="274638"/>
            <a:ext cx="9258300" cy="940387"/>
          </a:xfrm>
        </p:spPr>
        <p:txBody>
          <a:bodyPr/>
          <a:lstStyle/>
          <a:p>
            <a:pPr eaLnBrk="1" hangingPunct="1">
              <a:defRPr/>
            </a:pPr>
            <a:r>
              <a:rPr lang="en-US" altLang="en-US" dirty="0" smtClean="0">
                <a:ea typeface="ＭＳ Ｐゴシック" pitchFamily="34" charset="-128"/>
              </a:rPr>
              <a:t>Why Publish?</a:t>
            </a:r>
          </a:p>
        </p:txBody>
      </p:sp>
      <p:sp>
        <p:nvSpPr>
          <p:cNvPr id="736259" name="Rectangle 3"/>
          <p:cNvSpPr>
            <a:spLocks noGrp="1" noChangeArrowheads="1"/>
          </p:cNvSpPr>
          <p:nvPr>
            <p:ph type="body" sz="half" idx="1"/>
          </p:nvPr>
        </p:nvSpPr>
        <p:spPr>
          <a:xfrm>
            <a:off x="1033463" y="1474788"/>
            <a:ext cx="7993062" cy="4533900"/>
          </a:xfrm>
        </p:spPr>
        <p:txBody>
          <a:bodyPr/>
          <a:lstStyle/>
          <a:p>
            <a:pPr eaLnBrk="1" hangingPunct="1">
              <a:lnSpc>
                <a:spcPct val="90000"/>
              </a:lnSpc>
              <a:defRPr/>
            </a:pPr>
            <a:r>
              <a:rPr lang="en-US" altLang="en-US" dirty="0" smtClean="0">
                <a:ea typeface="ＭＳ Ｐゴシック" pitchFamily="34" charset="-128"/>
              </a:rPr>
              <a:t>Contributes knowledge</a:t>
            </a:r>
          </a:p>
          <a:p>
            <a:pPr eaLnBrk="1" hangingPunct="1">
              <a:lnSpc>
                <a:spcPct val="90000"/>
              </a:lnSpc>
              <a:defRPr/>
            </a:pPr>
            <a:r>
              <a:rPr lang="en-US" altLang="en-US" dirty="0" smtClean="0">
                <a:ea typeface="ＭＳ Ｐゴシック" pitchFamily="34" charset="-128"/>
              </a:rPr>
              <a:t>Ensures scientific rigor</a:t>
            </a:r>
          </a:p>
          <a:p>
            <a:pPr eaLnBrk="1" hangingPunct="1">
              <a:lnSpc>
                <a:spcPct val="90000"/>
              </a:lnSpc>
              <a:defRPr/>
            </a:pPr>
            <a:r>
              <a:rPr lang="en-US" altLang="en-US" dirty="0" smtClean="0">
                <a:ea typeface="ＭＳ Ｐゴシック" pitchFamily="34" charset="-128"/>
              </a:rPr>
              <a:t>Allows feedback (improves work)</a:t>
            </a:r>
          </a:p>
          <a:p>
            <a:pPr eaLnBrk="1" hangingPunct="1">
              <a:lnSpc>
                <a:spcPct val="90000"/>
              </a:lnSpc>
              <a:defRPr/>
            </a:pPr>
            <a:r>
              <a:rPr lang="en-US" altLang="en-US" dirty="0" smtClean="0">
                <a:ea typeface="ＭＳ Ｐゴシック" pitchFamily="34" charset="-128"/>
              </a:rPr>
              <a:t>Promotes career</a:t>
            </a:r>
          </a:p>
          <a:p>
            <a:pPr lvl="1" eaLnBrk="1" hangingPunct="1">
              <a:lnSpc>
                <a:spcPct val="90000"/>
              </a:lnSpc>
              <a:defRPr/>
            </a:pPr>
            <a:r>
              <a:rPr lang="en-US" altLang="en-US" dirty="0" smtClean="0">
                <a:ea typeface="ＭＳ Ｐゴシック" pitchFamily="34" charset="-128"/>
              </a:rPr>
              <a:t>document productivity</a:t>
            </a:r>
          </a:p>
          <a:p>
            <a:pPr lvl="1" eaLnBrk="1" hangingPunct="1">
              <a:lnSpc>
                <a:spcPct val="90000"/>
              </a:lnSpc>
              <a:defRPr/>
            </a:pPr>
            <a:r>
              <a:rPr lang="en-US" altLang="en-US" dirty="0" smtClean="0">
                <a:ea typeface="ＭＳ Ｐゴシック" pitchFamily="34" charset="-128"/>
              </a:rPr>
              <a:t>document impact on field/reputation</a:t>
            </a:r>
          </a:p>
          <a:p>
            <a:pPr lvl="1" eaLnBrk="1" hangingPunct="1">
              <a:lnSpc>
                <a:spcPct val="90000"/>
              </a:lnSpc>
              <a:defRPr/>
            </a:pPr>
            <a:r>
              <a:rPr lang="en-US" altLang="en-US" dirty="0" smtClean="0">
                <a:ea typeface="ＭＳ Ｐゴシック" pitchFamily="34" charset="-128"/>
              </a:rPr>
              <a:t>Seminar invitations</a:t>
            </a:r>
          </a:p>
          <a:p>
            <a:pPr lvl="1" eaLnBrk="1" hangingPunct="1">
              <a:lnSpc>
                <a:spcPct val="90000"/>
              </a:lnSpc>
              <a:defRPr/>
            </a:pPr>
            <a:r>
              <a:rPr lang="en-US" altLang="en-US" dirty="0" smtClean="0">
                <a:ea typeface="ＭＳ Ｐゴシック" pitchFamily="34" charset="-128"/>
              </a:rPr>
              <a:t>Advertises your lab for future trainees</a:t>
            </a:r>
          </a:p>
          <a:p>
            <a:pPr eaLnBrk="1" hangingPunct="1">
              <a:lnSpc>
                <a:spcPct val="90000"/>
              </a:lnSpc>
              <a:defRPr/>
            </a:pPr>
            <a:r>
              <a:rPr lang="en-US" altLang="en-US" dirty="0" smtClean="0">
                <a:ea typeface="ＭＳ Ｐゴシック" pitchFamily="34" charset="-128"/>
              </a:rPr>
              <a:t>Improves chances of  funding</a:t>
            </a:r>
          </a:p>
          <a:p>
            <a:pPr eaLnBrk="1" hangingPunct="1">
              <a:lnSpc>
                <a:spcPct val="90000"/>
              </a:lnSpc>
              <a:defRPr/>
            </a:pPr>
            <a:r>
              <a:rPr lang="en-US" altLang="en-US" dirty="0" smtClean="0">
                <a:ea typeface="ＭＳ Ｐゴシック" pitchFamily="34" charset="-128"/>
              </a:rPr>
              <a:t>Fulfills an obligation (public monies)</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reen Shot 2014-02-09 at 10.35.5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5238" y="1141412"/>
            <a:ext cx="68865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Screen Shot 2014-02-09 at 10.37.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5363" y="1245752"/>
            <a:ext cx="19510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Screen Shot 2014-02-09 at 10.52.0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26" y="4714875"/>
            <a:ext cx="10287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514350" y="274638"/>
            <a:ext cx="9258300" cy="940387"/>
          </a:xfrm>
        </p:spPr>
        <p:txBody>
          <a:bodyPr/>
          <a:lstStyle/>
          <a:p>
            <a:pPr eaLnBrk="1" hangingPunct="1">
              <a:defRPr/>
            </a:pPr>
            <a:r>
              <a:rPr lang="en-US" altLang="en-US" dirty="0" smtClean="0">
                <a:ea typeface="ＭＳ Ｐゴシック" pitchFamily="34" charset="-128"/>
              </a:rPr>
              <a:t>Can Cause Controversy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639763" y="-261938"/>
            <a:ext cx="9258300" cy="1143001"/>
          </a:xfrm>
        </p:spPr>
        <p:txBody>
          <a:bodyPr/>
          <a:lstStyle/>
          <a:p>
            <a:pPr eaLnBrk="1" hangingPunct="1">
              <a:defRPr/>
            </a:pPr>
            <a:r>
              <a:rPr lang="en-US" altLang="en-US" smtClean="0">
                <a:ea typeface="ＭＳ Ｐゴシック" pitchFamily="34" charset="-128"/>
              </a:rPr>
              <a:t>Several Types of Paper</a:t>
            </a:r>
          </a:p>
        </p:txBody>
      </p:sp>
      <p:sp>
        <p:nvSpPr>
          <p:cNvPr id="691203" name="Rectangle 3"/>
          <p:cNvSpPr>
            <a:spLocks noGrp="1" noChangeArrowheads="1"/>
          </p:cNvSpPr>
          <p:nvPr>
            <p:ph type="body" idx="1"/>
          </p:nvPr>
        </p:nvSpPr>
        <p:spPr>
          <a:xfrm>
            <a:off x="233079" y="1031375"/>
            <a:ext cx="5867096" cy="5305425"/>
          </a:xfrm>
        </p:spPr>
        <p:txBody>
          <a:bodyPr/>
          <a:lstStyle/>
          <a:p>
            <a:pPr eaLnBrk="1" hangingPunct="1">
              <a:defRPr/>
            </a:pPr>
            <a:r>
              <a:rPr lang="en-US" altLang="en-US" sz="2800" dirty="0" smtClean="0">
                <a:solidFill>
                  <a:srgbClr val="FFFF59"/>
                </a:solidFill>
                <a:ea typeface="ＭＳ Ｐゴシック" pitchFamily="34" charset="-128"/>
              </a:rPr>
              <a:t>Review Paper </a:t>
            </a:r>
            <a:r>
              <a:rPr lang="en-US" altLang="en-US" sz="2800" dirty="0" smtClean="0">
                <a:ea typeface="ＭＳ Ｐゴシック" pitchFamily="34" charset="-128"/>
              </a:rPr>
              <a:t>– State of the field</a:t>
            </a:r>
          </a:p>
          <a:p>
            <a:pPr eaLnBrk="1" hangingPunct="1">
              <a:defRPr/>
            </a:pPr>
            <a:r>
              <a:rPr lang="en-US" altLang="en-US" sz="2800" dirty="0" smtClean="0">
                <a:solidFill>
                  <a:srgbClr val="FFFF59"/>
                </a:solidFill>
                <a:ea typeface="ＭＳ Ｐゴシック" pitchFamily="34" charset="-128"/>
              </a:rPr>
              <a:t>Rapid communication/brief note/letters </a:t>
            </a:r>
            <a:r>
              <a:rPr lang="en-US" altLang="en-US" sz="2800" dirty="0" smtClean="0">
                <a:ea typeface="ＭＳ Ｐゴシック" pitchFamily="34" charset="-128"/>
              </a:rPr>
              <a:t>– abbreviated report.  Timely.</a:t>
            </a:r>
          </a:p>
          <a:p>
            <a:pPr eaLnBrk="1" hangingPunct="1">
              <a:defRPr/>
            </a:pPr>
            <a:r>
              <a:rPr lang="en-US" altLang="en-US" sz="2800" dirty="0" smtClean="0">
                <a:solidFill>
                  <a:srgbClr val="FFFF00"/>
                </a:solidFill>
                <a:ea typeface="ＭＳ Ｐゴシック" pitchFamily="34" charset="-128"/>
              </a:rPr>
              <a:t>Techniques Papers – </a:t>
            </a:r>
            <a:r>
              <a:rPr lang="en-US" altLang="en-US" sz="2800" dirty="0" smtClean="0">
                <a:ea typeface="ＭＳ Ｐゴシック" pitchFamily="34" charset="-128"/>
              </a:rPr>
              <a:t>new methods</a:t>
            </a:r>
          </a:p>
          <a:p>
            <a:pPr eaLnBrk="1" hangingPunct="1">
              <a:defRPr/>
            </a:pPr>
            <a:r>
              <a:rPr lang="en-US" altLang="en-US" sz="2800" dirty="0" smtClean="0">
                <a:solidFill>
                  <a:srgbClr val="FFFF59"/>
                </a:solidFill>
                <a:ea typeface="ＭＳ Ｐゴシック" pitchFamily="34" charset="-128"/>
              </a:rPr>
              <a:t>Standard research paper </a:t>
            </a:r>
            <a:r>
              <a:rPr lang="en-US" altLang="en-US" sz="2800" dirty="0" smtClean="0">
                <a:ea typeface="ＭＳ Ｐゴシック" pitchFamily="34" charset="-128"/>
              </a:rPr>
              <a:t>– Reports of new findings</a:t>
            </a:r>
          </a:p>
          <a:p>
            <a:pPr lvl="1" eaLnBrk="1" hangingPunct="1">
              <a:defRPr/>
            </a:pPr>
            <a:r>
              <a:rPr lang="en-US" altLang="en-US" sz="2400" dirty="0" smtClean="0">
                <a:ea typeface="ＭＳ Ｐゴシック" pitchFamily="34" charset="-128"/>
              </a:rPr>
              <a:t>Experimental</a:t>
            </a:r>
          </a:p>
          <a:p>
            <a:pPr lvl="1" eaLnBrk="1" hangingPunct="1">
              <a:defRPr/>
            </a:pPr>
            <a:r>
              <a:rPr lang="en-US" altLang="en-US" sz="2400" dirty="0" smtClean="0">
                <a:ea typeface="ＭＳ Ｐゴシック" pitchFamily="34" charset="-128"/>
              </a:rPr>
              <a:t>Descriptive</a:t>
            </a:r>
          </a:p>
        </p:txBody>
      </p:sp>
      <p:pic>
        <p:nvPicPr>
          <p:cNvPr id="13316" name="Picture 1" descr="Screen Shot 2014-02-10 at 12.22.2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1356" y="1014608"/>
            <a:ext cx="3975644" cy="382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5901</TotalTime>
  <Words>2140</Words>
  <Application>Microsoft Office PowerPoint</Application>
  <PresentationFormat>35mm Slides</PresentationFormat>
  <Paragraphs>394</Paragraphs>
  <Slides>47</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Brush Script MT</vt:lpstr>
      <vt:lpstr>Century Schoolbook</vt:lpstr>
      <vt:lpstr>Helvetica</vt:lpstr>
      <vt:lpstr>Times New Roman</vt:lpstr>
      <vt:lpstr>Wingdings</vt:lpstr>
      <vt:lpstr>Digital Dots</vt:lpstr>
      <vt:lpstr>Scientific and Engineering Papers  – An Approach for Better Reading</vt:lpstr>
      <vt:lpstr>The Knowledge Cycle in Science</vt:lpstr>
      <vt:lpstr>Types of Information</vt:lpstr>
      <vt:lpstr> http://www.plosone.org/article/info%3Adoi%2F10.1371%2Fjournal.pone.0083623</vt:lpstr>
      <vt:lpstr>The Currency of Science is the Scientific Paper!</vt:lpstr>
      <vt:lpstr>What is a “Paper”?</vt:lpstr>
      <vt:lpstr>Why Publish?</vt:lpstr>
      <vt:lpstr>Can Cause Controversy</vt:lpstr>
      <vt:lpstr>Several Types of Paper</vt:lpstr>
      <vt:lpstr>What is a Research Journal?</vt:lpstr>
      <vt:lpstr>More on Journals</vt:lpstr>
      <vt:lpstr>Very Popular/Prestigious Journals</vt:lpstr>
      <vt:lpstr>State of Journal Publishing…</vt:lpstr>
      <vt:lpstr>Currently…Big Change…</vt:lpstr>
      <vt:lpstr>Currently…Big Change…</vt:lpstr>
      <vt:lpstr>Getting a Paper into a Journal</vt:lpstr>
      <vt:lpstr>What’s in a Paper?</vt:lpstr>
      <vt:lpstr>Anatomy of a Research Article</vt:lpstr>
      <vt:lpstr>Anatomy of a Research Article</vt:lpstr>
      <vt:lpstr>Title</vt:lpstr>
      <vt:lpstr>Authorship</vt:lpstr>
      <vt:lpstr>Authorship (Order)</vt:lpstr>
      <vt:lpstr>Authors’ affiliations and corresponding author</vt:lpstr>
      <vt:lpstr>Abstract – The Summary of Work</vt:lpstr>
      <vt:lpstr>PowerPoint Presentation</vt:lpstr>
      <vt:lpstr>Introduction (body of paper)</vt:lpstr>
      <vt:lpstr>Methods</vt:lpstr>
      <vt:lpstr>Results</vt:lpstr>
      <vt:lpstr>Figures Legends/Captions</vt:lpstr>
      <vt:lpstr>PowerPoint Presentation</vt:lpstr>
      <vt:lpstr>Discussion</vt:lpstr>
      <vt:lpstr>“Thank you” Acknowledgments</vt:lpstr>
      <vt:lpstr>Acknowledgments</vt:lpstr>
      <vt:lpstr>Importance of financial disclosure</vt:lpstr>
      <vt:lpstr>Bibliography</vt:lpstr>
      <vt:lpstr>Approaches to Reading A Paper</vt:lpstr>
      <vt:lpstr>Quick Analysis!</vt:lpstr>
      <vt:lpstr>Thorough Approach to Paper I</vt:lpstr>
      <vt:lpstr>How to Approach a Paper II</vt:lpstr>
      <vt:lpstr>How to Approach a Paper III</vt:lpstr>
      <vt:lpstr>Paper Quality</vt:lpstr>
      <vt:lpstr>PowerPoint Presentation</vt:lpstr>
      <vt:lpstr>PowerPoint Presentation</vt:lpstr>
      <vt:lpstr>Replication?</vt:lpstr>
      <vt:lpstr>In Conclusion….</vt:lpstr>
      <vt:lpstr>PowerPoint Presentation</vt:lpstr>
      <vt:lpstr>Acknowledgments </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dc:title>
  <dc:creator>Michael Zigmond</dc:creator>
  <cp:lastModifiedBy>Gail Taylor</cp:lastModifiedBy>
  <cp:revision>279</cp:revision>
  <cp:lastPrinted>1999-06-17T15:33:04Z</cp:lastPrinted>
  <dcterms:created xsi:type="dcterms:W3CDTF">1999-03-14T15:15:11Z</dcterms:created>
  <dcterms:modified xsi:type="dcterms:W3CDTF">2015-06-03T16:11:10Z</dcterms:modified>
</cp:coreProperties>
</file>