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4"/>
  </p:sldMasterIdLst>
  <p:notesMasterIdLst>
    <p:notesMasterId r:id="rId18"/>
  </p:notesMasterIdLst>
  <p:handoutMasterIdLst>
    <p:handoutMasterId r:id="rId19"/>
  </p:handoutMasterIdLst>
  <p:sldIdLst>
    <p:sldId id="256" r:id="rId5"/>
    <p:sldId id="295" r:id="rId6"/>
    <p:sldId id="298" r:id="rId7"/>
    <p:sldId id="260" r:id="rId8"/>
    <p:sldId id="296" r:id="rId9"/>
    <p:sldId id="280" r:id="rId10"/>
    <p:sldId id="285" r:id="rId11"/>
    <p:sldId id="1948764386" r:id="rId12"/>
    <p:sldId id="1948764388" r:id="rId13"/>
    <p:sldId id="1948764387" r:id="rId14"/>
    <p:sldId id="294" r:id="rId15"/>
    <p:sldId id="293" r:id="rId16"/>
    <p:sldId id="27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AC4B1C9-248C-475B-5DA3-FD3C12CAACF5}" name="Megan Kinkade" initials="MK" userId="S::megan.kinkade@utsa.edu::47e73fcf-5143-437c-8baf-9b3af7bbb85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omas Ocampo" initials="TO" lastIdx="4" clrIdx="0">
    <p:extLst>
      <p:ext uri="{19B8F6BF-5375-455C-9EA6-DF929625EA0E}">
        <p15:presenceInfo xmlns:p15="http://schemas.microsoft.com/office/powerpoint/2012/main" userId="S::thomas.ocampo@utsa.edu::075a70e3-96a0-4507-a427-a54e3f8e35d4" providerId="AD"/>
      </p:ext>
    </p:extLst>
  </p:cmAuthor>
  <p:cmAuthor id="2" name="Mary Hernandez" initials="MH" lastIdx="4" clrIdx="1">
    <p:extLst>
      <p:ext uri="{19B8F6BF-5375-455C-9EA6-DF929625EA0E}">
        <p15:presenceInfo xmlns:p15="http://schemas.microsoft.com/office/powerpoint/2012/main" userId="S::mary.hernandez@utsa.edu::8221d341-2acf-451f-8844-4319325d56e6" providerId="AD"/>
      </p:ext>
    </p:extLst>
  </p:cmAuthor>
  <p:cmAuthor id="3" name="Luis Rodriguez" initials="LR" lastIdx="1" clrIdx="2">
    <p:extLst>
      <p:ext uri="{19B8F6BF-5375-455C-9EA6-DF929625EA0E}">
        <p15:presenceInfo xmlns:p15="http://schemas.microsoft.com/office/powerpoint/2012/main" userId="S::luis.rodriguez4@utsa.edu::d1a5a4bd-e13b-43fd-b722-6e526004ba5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5A21"/>
    <a:srgbClr val="DBDEE3"/>
    <a:srgbClr val="0C2340"/>
    <a:srgbClr val="495A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C2107E-30FD-4B53-BDDA-3632F62C7021}" v="20" dt="2025-09-29T19:51:20.4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104" autoAdjust="0"/>
  </p:normalViewPr>
  <p:slideViewPr>
    <p:cSldViewPr snapToGrid="0">
      <p:cViewPr varScale="1">
        <p:scale>
          <a:sx n="53" d="100"/>
          <a:sy n="53" d="100"/>
        </p:scale>
        <p:origin x="115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Ocampo" userId="S::thomas.ocampo@utsa.edu::075a70e3-96a0-4507-a427-a54e3f8e35d4" providerId="AD" clId="Web-{4F06A807-B1E4-2CCF-1027-B72E34D5C207}"/>
    <pc:docChg chg="modSld">
      <pc:chgData name="Thomas Ocampo" userId="S::thomas.ocampo@utsa.edu::075a70e3-96a0-4507-a427-a54e3f8e35d4" providerId="AD" clId="Web-{4F06A807-B1E4-2CCF-1027-B72E34D5C207}" dt="2025-09-15T14:46:25.214" v="1" actId="1076"/>
      <pc:docMkLst>
        <pc:docMk/>
      </pc:docMkLst>
      <pc:sldChg chg="modSp">
        <pc:chgData name="Thomas Ocampo" userId="S::thomas.ocampo@utsa.edu::075a70e3-96a0-4507-a427-a54e3f8e35d4" providerId="AD" clId="Web-{4F06A807-B1E4-2CCF-1027-B72E34D5C207}" dt="2025-09-15T14:46:25.214" v="1" actId="1076"/>
        <pc:sldMkLst>
          <pc:docMk/>
          <pc:sldMk cId="1984607557" sldId="285"/>
        </pc:sldMkLst>
        <pc:graphicFrameChg chg="mod">
          <ac:chgData name="Thomas Ocampo" userId="S::thomas.ocampo@utsa.edu::075a70e3-96a0-4507-a427-a54e3f8e35d4" providerId="AD" clId="Web-{4F06A807-B1E4-2CCF-1027-B72E34D5C207}" dt="2025-09-15T14:46:25.214" v="1" actId="1076"/>
          <ac:graphicFrameMkLst>
            <pc:docMk/>
            <pc:sldMk cId="1984607557" sldId="285"/>
            <ac:graphicFrameMk id="7" creationId="{F8F58A61-E7AB-4C71-8A53-DD1662CE8F69}"/>
          </ac:graphicFrameMkLst>
        </pc:graphicFrameChg>
      </pc:sldChg>
    </pc:docChg>
  </pc:docChgLst>
  <pc:docChgLst>
    <pc:chgData name="Thomas Ocampo" userId="S::thomas.ocampo@utsa.edu::075a70e3-96a0-4507-a427-a54e3f8e35d4" providerId="AD" clId="Web-{2772570C-34A2-FF60-AD20-EDEDB963CE81}"/>
    <pc:docChg chg="modSld">
      <pc:chgData name="Thomas Ocampo" userId="S::thomas.ocampo@utsa.edu::075a70e3-96a0-4507-a427-a54e3f8e35d4" providerId="AD" clId="Web-{2772570C-34A2-FF60-AD20-EDEDB963CE81}" dt="2025-09-15T14:33:39.187" v="0" actId="20577"/>
      <pc:docMkLst>
        <pc:docMk/>
      </pc:docMkLst>
      <pc:sldChg chg="modSp">
        <pc:chgData name="Thomas Ocampo" userId="S::thomas.ocampo@utsa.edu::075a70e3-96a0-4507-a427-a54e3f8e35d4" providerId="AD" clId="Web-{2772570C-34A2-FF60-AD20-EDEDB963CE81}" dt="2025-09-15T14:33:39.187" v="0" actId="20577"/>
        <pc:sldMkLst>
          <pc:docMk/>
          <pc:sldMk cId="3037477177" sldId="260"/>
        </pc:sldMkLst>
        <pc:spChg chg="mod">
          <ac:chgData name="Thomas Ocampo" userId="S::thomas.ocampo@utsa.edu::075a70e3-96a0-4507-a427-a54e3f8e35d4" providerId="AD" clId="Web-{2772570C-34A2-FF60-AD20-EDEDB963CE81}" dt="2025-09-15T14:33:39.187" v="0" actId="20577"/>
          <ac:spMkLst>
            <pc:docMk/>
            <pc:sldMk cId="3037477177" sldId="260"/>
            <ac:spMk id="10" creationId="{B2617E3D-8BC7-A744-8F8F-629E06B1C10E}"/>
          </ac:spMkLst>
        </pc:spChg>
      </pc:sldChg>
    </pc:docChg>
  </pc:docChgLst>
  <pc:docChgLst>
    <pc:chgData name="Thomas Ocampo" userId="075a70e3-96a0-4507-a427-a54e3f8e35d4" providerId="ADAL" clId="{8DDBDDFA-1DD7-4AF5-AAAC-3CD604049C62}"/>
    <pc:docChg chg="undo custSel modSld">
      <pc:chgData name="Thomas Ocampo" userId="075a70e3-96a0-4507-a427-a54e3f8e35d4" providerId="ADAL" clId="{8DDBDDFA-1DD7-4AF5-AAAC-3CD604049C62}" dt="2025-09-22T20:11:57.019" v="785" actId="1076"/>
      <pc:docMkLst>
        <pc:docMk/>
      </pc:docMkLst>
      <pc:sldChg chg="modSp mod">
        <pc:chgData name="Thomas Ocampo" userId="075a70e3-96a0-4507-a427-a54e3f8e35d4" providerId="ADAL" clId="{8DDBDDFA-1DD7-4AF5-AAAC-3CD604049C62}" dt="2025-09-22T19:50:28.276" v="205" actId="20577"/>
        <pc:sldMkLst>
          <pc:docMk/>
          <pc:sldMk cId="3037477177" sldId="260"/>
        </pc:sldMkLst>
        <pc:spChg chg="mod">
          <ac:chgData name="Thomas Ocampo" userId="075a70e3-96a0-4507-a427-a54e3f8e35d4" providerId="ADAL" clId="{8DDBDDFA-1DD7-4AF5-AAAC-3CD604049C62}" dt="2025-09-22T19:50:28.276" v="205" actId="20577"/>
          <ac:spMkLst>
            <pc:docMk/>
            <pc:sldMk cId="3037477177" sldId="260"/>
            <ac:spMk id="10" creationId="{B2617E3D-8BC7-A744-8F8F-629E06B1C10E}"/>
          </ac:spMkLst>
        </pc:spChg>
      </pc:sldChg>
      <pc:sldChg chg="modSp">
        <pc:chgData name="Thomas Ocampo" userId="075a70e3-96a0-4507-a427-a54e3f8e35d4" providerId="ADAL" clId="{8DDBDDFA-1DD7-4AF5-AAAC-3CD604049C62}" dt="2025-09-22T19:54:33.198" v="329" actId="20577"/>
        <pc:sldMkLst>
          <pc:docMk/>
          <pc:sldMk cId="892548" sldId="280"/>
        </pc:sldMkLst>
        <pc:graphicFrameChg chg="mod">
          <ac:chgData name="Thomas Ocampo" userId="075a70e3-96a0-4507-a427-a54e3f8e35d4" providerId="ADAL" clId="{8DDBDDFA-1DD7-4AF5-AAAC-3CD604049C62}" dt="2025-09-22T19:54:33.198" v="329" actId="20577"/>
          <ac:graphicFrameMkLst>
            <pc:docMk/>
            <pc:sldMk cId="892548" sldId="280"/>
            <ac:graphicFrameMk id="34" creationId="{69FEAC75-759E-44B3-B82F-DFCE0FE1AEEF}"/>
          </ac:graphicFrameMkLst>
        </pc:graphicFrameChg>
      </pc:sldChg>
      <pc:sldChg chg="modSp mod">
        <pc:chgData name="Thomas Ocampo" userId="075a70e3-96a0-4507-a427-a54e3f8e35d4" providerId="ADAL" clId="{8DDBDDFA-1DD7-4AF5-AAAC-3CD604049C62}" dt="2025-09-22T19:57:45.076" v="402" actId="20577"/>
        <pc:sldMkLst>
          <pc:docMk/>
          <pc:sldMk cId="1984607557" sldId="285"/>
        </pc:sldMkLst>
        <pc:spChg chg="mod">
          <ac:chgData name="Thomas Ocampo" userId="075a70e3-96a0-4507-a427-a54e3f8e35d4" providerId="ADAL" clId="{8DDBDDFA-1DD7-4AF5-AAAC-3CD604049C62}" dt="2025-09-22T19:57:45.076" v="402" actId="20577"/>
          <ac:spMkLst>
            <pc:docMk/>
            <pc:sldMk cId="1984607557" sldId="285"/>
            <ac:spMk id="43" creationId="{D84A168D-2078-4352-BD90-27579E67D3FC}"/>
          </ac:spMkLst>
        </pc:spChg>
        <pc:graphicFrameChg chg="mod">
          <ac:chgData name="Thomas Ocampo" userId="075a70e3-96a0-4507-a427-a54e3f8e35d4" providerId="ADAL" clId="{8DDBDDFA-1DD7-4AF5-AAAC-3CD604049C62}" dt="2025-09-22T19:56:14.445" v="348"/>
          <ac:graphicFrameMkLst>
            <pc:docMk/>
            <pc:sldMk cId="1984607557" sldId="285"/>
            <ac:graphicFrameMk id="7" creationId="{F8F58A61-E7AB-4C71-8A53-DD1662CE8F69}"/>
          </ac:graphicFrameMkLst>
        </pc:graphicFrameChg>
      </pc:sldChg>
      <pc:sldChg chg="addSp delSp modSp mod">
        <pc:chgData name="Thomas Ocampo" userId="075a70e3-96a0-4507-a427-a54e3f8e35d4" providerId="ADAL" clId="{8DDBDDFA-1DD7-4AF5-AAAC-3CD604049C62}" dt="2025-09-22T20:11:57.019" v="785" actId="1076"/>
        <pc:sldMkLst>
          <pc:docMk/>
          <pc:sldMk cId="2086589181" sldId="293"/>
        </pc:sldMkLst>
        <pc:spChg chg="mod">
          <ac:chgData name="Thomas Ocampo" userId="075a70e3-96a0-4507-a427-a54e3f8e35d4" providerId="ADAL" clId="{8DDBDDFA-1DD7-4AF5-AAAC-3CD604049C62}" dt="2025-09-22T20:09:05.212" v="754" actId="1076"/>
          <ac:spMkLst>
            <pc:docMk/>
            <pc:sldMk cId="2086589181" sldId="293"/>
            <ac:spMk id="6" creationId="{5028FE14-0D71-0844-B918-779B9B77B105}"/>
          </ac:spMkLst>
        </pc:spChg>
        <pc:spChg chg="add mod">
          <ac:chgData name="Thomas Ocampo" userId="075a70e3-96a0-4507-a427-a54e3f8e35d4" providerId="ADAL" clId="{8DDBDDFA-1DD7-4AF5-AAAC-3CD604049C62}" dt="2025-09-22T20:11:57.019" v="785" actId="1076"/>
          <ac:spMkLst>
            <pc:docMk/>
            <pc:sldMk cId="2086589181" sldId="293"/>
            <ac:spMk id="7" creationId="{9BA78CB5-B197-49A9-989F-852483DD972B}"/>
          </ac:spMkLst>
        </pc:spChg>
        <pc:picChg chg="add mod">
          <ac:chgData name="Thomas Ocampo" userId="075a70e3-96a0-4507-a427-a54e3f8e35d4" providerId="ADAL" clId="{8DDBDDFA-1DD7-4AF5-AAAC-3CD604049C62}" dt="2025-09-22T20:11:07.378" v="766" actId="14100"/>
          <ac:picMkLst>
            <pc:docMk/>
            <pc:sldMk cId="2086589181" sldId="293"/>
            <ac:picMk id="5" creationId="{9E95D65E-F2F1-4599-B4DE-49275F1A5CA0}"/>
          </ac:picMkLst>
        </pc:picChg>
      </pc:sldChg>
      <pc:sldChg chg="modSp mod modNotesTx">
        <pc:chgData name="Thomas Ocampo" userId="075a70e3-96a0-4507-a427-a54e3f8e35d4" providerId="ADAL" clId="{8DDBDDFA-1DD7-4AF5-AAAC-3CD604049C62}" dt="2025-09-22T20:05:32.195" v="752" actId="20577"/>
        <pc:sldMkLst>
          <pc:docMk/>
          <pc:sldMk cId="945308576" sldId="294"/>
        </pc:sldMkLst>
        <pc:spChg chg="mod">
          <ac:chgData name="Thomas Ocampo" userId="075a70e3-96a0-4507-a427-a54e3f8e35d4" providerId="ADAL" clId="{8DDBDDFA-1DD7-4AF5-AAAC-3CD604049C62}" dt="2025-09-22T20:05:32.195" v="752" actId="20577"/>
          <ac:spMkLst>
            <pc:docMk/>
            <pc:sldMk cId="945308576" sldId="294"/>
            <ac:spMk id="6" creationId="{5028FE14-0D71-0844-B918-779B9B77B105}"/>
          </ac:spMkLst>
        </pc:spChg>
      </pc:sldChg>
      <pc:sldChg chg="modSp mod">
        <pc:chgData name="Thomas Ocampo" userId="075a70e3-96a0-4507-a427-a54e3f8e35d4" providerId="ADAL" clId="{8DDBDDFA-1DD7-4AF5-AAAC-3CD604049C62}" dt="2025-09-22T19:53:40.415" v="327" actId="207"/>
        <pc:sldMkLst>
          <pc:docMk/>
          <pc:sldMk cId="2446693572" sldId="296"/>
        </pc:sldMkLst>
        <pc:spChg chg="mod">
          <ac:chgData name="Thomas Ocampo" userId="075a70e3-96a0-4507-a427-a54e3f8e35d4" providerId="ADAL" clId="{8DDBDDFA-1DD7-4AF5-AAAC-3CD604049C62}" dt="2025-09-22T19:53:40.415" v="327" actId="207"/>
          <ac:spMkLst>
            <pc:docMk/>
            <pc:sldMk cId="2446693572" sldId="296"/>
            <ac:spMk id="80" creationId="{5F51329B-6F1C-4837-A991-D862D6449D63}"/>
          </ac:spMkLst>
        </pc:spChg>
      </pc:sldChg>
      <pc:sldChg chg="modSp mod">
        <pc:chgData name="Thomas Ocampo" userId="075a70e3-96a0-4507-a427-a54e3f8e35d4" providerId="ADAL" clId="{8DDBDDFA-1DD7-4AF5-AAAC-3CD604049C62}" dt="2025-09-22T19:48:07.357" v="94" actId="14"/>
        <pc:sldMkLst>
          <pc:docMk/>
          <pc:sldMk cId="832121899" sldId="298"/>
        </pc:sldMkLst>
        <pc:spChg chg="mod">
          <ac:chgData name="Thomas Ocampo" userId="075a70e3-96a0-4507-a427-a54e3f8e35d4" providerId="ADAL" clId="{8DDBDDFA-1DD7-4AF5-AAAC-3CD604049C62}" dt="2025-09-22T19:48:07.357" v="94" actId="14"/>
          <ac:spMkLst>
            <pc:docMk/>
            <pc:sldMk cId="832121899" sldId="298"/>
            <ac:spMk id="2" creationId="{29924207-F1BF-4D6E-884F-963A0E30915F}"/>
          </ac:spMkLst>
        </pc:spChg>
      </pc:sldChg>
      <pc:sldChg chg="modSp modNotesTx">
        <pc:chgData name="Thomas Ocampo" userId="075a70e3-96a0-4507-a427-a54e3f8e35d4" providerId="ADAL" clId="{8DDBDDFA-1DD7-4AF5-AAAC-3CD604049C62}" dt="2025-09-22T19:59:39.120" v="491" actId="20577"/>
        <pc:sldMkLst>
          <pc:docMk/>
          <pc:sldMk cId="2256843482" sldId="1948764386"/>
        </pc:sldMkLst>
        <pc:graphicFrameChg chg="mod">
          <ac:chgData name="Thomas Ocampo" userId="075a70e3-96a0-4507-a427-a54e3f8e35d4" providerId="ADAL" clId="{8DDBDDFA-1DD7-4AF5-AAAC-3CD604049C62}" dt="2025-09-22T19:59:04.386" v="433" actId="20577"/>
          <ac:graphicFrameMkLst>
            <pc:docMk/>
            <pc:sldMk cId="2256843482" sldId="1948764386"/>
            <ac:graphicFrameMk id="5" creationId="{15286294-4DB2-4AF5-B24E-CB7915AED9FE}"/>
          </ac:graphicFrameMkLst>
        </pc:graphicFrameChg>
      </pc:sldChg>
      <pc:sldChg chg="modSp modNotesTx">
        <pc:chgData name="Thomas Ocampo" userId="075a70e3-96a0-4507-a427-a54e3f8e35d4" providerId="ADAL" clId="{8DDBDDFA-1DD7-4AF5-AAAC-3CD604049C62}" dt="2025-09-22T20:02:23.748" v="715" actId="20577"/>
        <pc:sldMkLst>
          <pc:docMk/>
          <pc:sldMk cId="578625933" sldId="1948764388"/>
        </pc:sldMkLst>
        <pc:graphicFrameChg chg="mod">
          <ac:chgData name="Thomas Ocampo" userId="075a70e3-96a0-4507-a427-a54e3f8e35d4" providerId="ADAL" clId="{8DDBDDFA-1DD7-4AF5-AAAC-3CD604049C62}" dt="2025-09-22T20:01:34.627" v="575" actId="20577"/>
          <ac:graphicFrameMkLst>
            <pc:docMk/>
            <pc:sldMk cId="578625933" sldId="1948764388"/>
            <ac:graphicFrameMk id="3" creationId="{B5FDE7C5-C9D2-DF11-F2DA-C4AFFB449EE6}"/>
          </ac:graphicFrameMkLst>
        </pc:graphicFrameChg>
      </pc:sldChg>
    </pc:docChg>
  </pc:docChgLst>
  <pc:docChgLst>
    <pc:chgData name="Thomas Ocampo" userId="075a70e3-96a0-4507-a427-a54e3f8e35d4" providerId="ADAL" clId="{09C2107E-30FD-4B53-BDDA-3632F62C7021}"/>
    <pc:docChg chg="custSel modSld">
      <pc:chgData name="Thomas Ocampo" userId="075a70e3-96a0-4507-a427-a54e3f8e35d4" providerId="ADAL" clId="{09C2107E-30FD-4B53-BDDA-3632F62C7021}" dt="2025-09-29T20:13:46.604" v="406" actId="6549"/>
      <pc:docMkLst>
        <pc:docMk/>
      </pc:docMkLst>
      <pc:sldChg chg="modNotesTx">
        <pc:chgData name="Thomas Ocampo" userId="075a70e3-96a0-4507-a427-a54e3f8e35d4" providerId="ADAL" clId="{09C2107E-30FD-4B53-BDDA-3632F62C7021}" dt="2025-09-29T19:38:03.836" v="182" actId="313"/>
        <pc:sldMkLst>
          <pc:docMk/>
          <pc:sldMk cId="3037477177" sldId="260"/>
        </pc:sldMkLst>
      </pc:sldChg>
      <pc:sldChg chg="modSp mod">
        <pc:chgData name="Thomas Ocampo" userId="075a70e3-96a0-4507-a427-a54e3f8e35d4" providerId="ADAL" clId="{09C2107E-30FD-4B53-BDDA-3632F62C7021}" dt="2025-09-29T20:13:46.604" v="406" actId="6549"/>
        <pc:sldMkLst>
          <pc:docMk/>
          <pc:sldMk cId="945308576" sldId="294"/>
        </pc:sldMkLst>
        <pc:spChg chg="mod">
          <ac:chgData name="Thomas Ocampo" userId="075a70e3-96a0-4507-a427-a54e3f8e35d4" providerId="ADAL" clId="{09C2107E-30FD-4B53-BDDA-3632F62C7021}" dt="2025-09-29T20:13:46.604" v="406" actId="6549"/>
          <ac:spMkLst>
            <pc:docMk/>
            <pc:sldMk cId="945308576" sldId="294"/>
            <ac:spMk id="6" creationId="{5028FE14-0D71-0844-B918-779B9B77B105}"/>
          </ac:spMkLst>
        </pc:spChg>
      </pc:sldChg>
      <pc:sldChg chg="modSp mod modNotesTx">
        <pc:chgData name="Thomas Ocampo" userId="075a70e3-96a0-4507-a427-a54e3f8e35d4" providerId="ADAL" clId="{09C2107E-30FD-4B53-BDDA-3632F62C7021}" dt="2025-09-29T19:36:43.275" v="66" actId="20577"/>
        <pc:sldMkLst>
          <pc:docMk/>
          <pc:sldMk cId="832121899" sldId="298"/>
        </pc:sldMkLst>
        <pc:spChg chg="mod">
          <ac:chgData name="Thomas Ocampo" userId="075a70e3-96a0-4507-a427-a54e3f8e35d4" providerId="ADAL" clId="{09C2107E-30FD-4B53-BDDA-3632F62C7021}" dt="2025-09-29T19:33:10.666" v="4" actId="20577"/>
          <ac:spMkLst>
            <pc:docMk/>
            <pc:sldMk cId="832121899" sldId="298"/>
            <ac:spMk id="2" creationId="{29924207-F1BF-4D6E-884F-963A0E30915F}"/>
          </ac:spMkLst>
        </pc:spChg>
      </pc:sldChg>
      <pc:sldChg chg="modSp">
        <pc:chgData name="Thomas Ocampo" userId="075a70e3-96a0-4507-a427-a54e3f8e35d4" providerId="ADAL" clId="{09C2107E-30FD-4B53-BDDA-3632F62C7021}" dt="2025-09-29T19:45:34.168" v="183"/>
        <pc:sldMkLst>
          <pc:docMk/>
          <pc:sldMk cId="2256843482" sldId="1948764386"/>
        </pc:sldMkLst>
        <pc:graphicFrameChg chg="mod">
          <ac:chgData name="Thomas Ocampo" userId="075a70e3-96a0-4507-a427-a54e3f8e35d4" providerId="ADAL" clId="{09C2107E-30FD-4B53-BDDA-3632F62C7021}" dt="2025-09-29T19:45:34.168" v="183"/>
          <ac:graphicFrameMkLst>
            <pc:docMk/>
            <pc:sldMk cId="2256843482" sldId="1948764386"/>
            <ac:graphicFrameMk id="5" creationId="{15286294-4DB2-4AF5-B24E-CB7915AED9FE}"/>
          </ac:graphicFrameMkLst>
        </pc:graphicFrameChg>
      </pc:sldChg>
      <pc:sldChg chg="modSp">
        <pc:chgData name="Thomas Ocampo" userId="075a70e3-96a0-4507-a427-a54e3f8e35d4" providerId="ADAL" clId="{09C2107E-30FD-4B53-BDDA-3632F62C7021}" dt="2025-09-29T19:51:20.426" v="202" actId="20577"/>
        <pc:sldMkLst>
          <pc:docMk/>
          <pc:sldMk cId="578625933" sldId="1948764388"/>
        </pc:sldMkLst>
        <pc:graphicFrameChg chg="mod">
          <ac:chgData name="Thomas Ocampo" userId="075a70e3-96a0-4507-a427-a54e3f8e35d4" providerId="ADAL" clId="{09C2107E-30FD-4B53-BDDA-3632F62C7021}" dt="2025-09-29T19:51:20.426" v="202" actId="20577"/>
          <ac:graphicFrameMkLst>
            <pc:docMk/>
            <pc:sldMk cId="578625933" sldId="1948764388"/>
            <ac:graphicFrameMk id="3" creationId="{B5FDE7C5-C9D2-DF11-F2DA-C4AFFB449EE6}"/>
          </ac:graphicFrameMkLst>
        </pc:graphicFrameChg>
      </pc:sldChg>
    </pc:docChg>
  </pc:docChgLst>
  <pc:docChgLst>
    <pc:chgData name="Thomas Ocampo" userId="075a70e3-96a0-4507-a427-a54e3f8e35d4" providerId="ADAL" clId="{EF8B9950-5620-422C-9D70-397A0118445D}"/>
    <pc:docChg chg="custSel modSld">
      <pc:chgData name="Thomas Ocampo" userId="075a70e3-96a0-4507-a427-a54e3f8e35d4" providerId="ADAL" clId="{EF8B9950-5620-422C-9D70-397A0118445D}" dt="2025-09-15T13:37:09.629" v="496" actId="6549"/>
      <pc:docMkLst>
        <pc:docMk/>
      </pc:docMkLst>
      <pc:sldChg chg="modSp mod">
        <pc:chgData name="Thomas Ocampo" userId="075a70e3-96a0-4507-a427-a54e3f8e35d4" providerId="ADAL" clId="{EF8B9950-5620-422C-9D70-397A0118445D}" dt="2025-09-15T13:11:40.083" v="143" actId="1076"/>
        <pc:sldMkLst>
          <pc:docMk/>
          <pc:sldMk cId="3037477177" sldId="260"/>
        </pc:sldMkLst>
        <pc:spChg chg="mod">
          <ac:chgData name="Thomas Ocampo" userId="075a70e3-96a0-4507-a427-a54e3f8e35d4" providerId="ADAL" clId="{EF8B9950-5620-422C-9D70-397A0118445D}" dt="2025-09-15T13:11:40.083" v="143" actId="1076"/>
          <ac:spMkLst>
            <pc:docMk/>
            <pc:sldMk cId="3037477177" sldId="260"/>
            <ac:spMk id="2" creationId="{B2B534E7-1A72-1ED3-8544-4ACF0E949107}"/>
          </ac:spMkLst>
        </pc:spChg>
        <pc:spChg chg="mod">
          <ac:chgData name="Thomas Ocampo" userId="075a70e3-96a0-4507-a427-a54e3f8e35d4" providerId="ADAL" clId="{EF8B9950-5620-422C-9D70-397A0118445D}" dt="2025-09-15T13:11:33.402" v="142" actId="14100"/>
          <ac:spMkLst>
            <pc:docMk/>
            <pc:sldMk cId="3037477177" sldId="260"/>
            <ac:spMk id="7" creationId="{F8C20FA9-D969-E148-BB6F-442EF7D4E9CB}"/>
          </ac:spMkLst>
        </pc:spChg>
        <pc:spChg chg="mod">
          <ac:chgData name="Thomas Ocampo" userId="075a70e3-96a0-4507-a427-a54e3f8e35d4" providerId="ADAL" clId="{EF8B9950-5620-422C-9D70-397A0118445D}" dt="2025-09-15T13:10:58.803" v="133" actId="1076"/>
          <ac:spMkLst>
            <pc:docMk/>
            <pc:sldMk cId="3037477177" sldId="260"/>
            <ac:spMk id="10" creationId="{B2617E3D-8BC7-A744-8F8F-629E06B1C10E}"/>
          </ac:spMkLst>
        </pc:spChg>
      </pc:sldChg>
      <pc:sldChg chg="modSp mod modNotesTx">
        <pc:chgData name="Thomas Ocampo" userId="075a70e3-96a0-4507-a427-a54e3f8e35d4" providerId="ADAL" clId="{EF8B9950-5620-422C-9D70-397A0118445D}" dt="2025-09-15T13:21:03.525" v="261" actId="20577"/>
        <pc:sldMkLst>
          <pc:docMk/>
          <pc:sldMk cId="1984607557" sldId="285"/>
        </pc:sldMkLst>
        <pc:spChg chg="mod">
          <ac:chgData name="Thomas Ocampo" userId="075a70e3-96a0-4507-a427-a54e3f8e35d4" providerId="ADAL" clId="{EF8B9950-5620-422C-9D70-397A0118445D}" dt="2025-09-15T13:21:03.525" v="261" actId="20577"/>
          <ac:spMkLst>
            <pc:docMk/>
            <pc:sldMk cId="1984607557" sldId="285"/>
            <ac:spMk id="43" creationId="{D84A168D-2078-4352-BD90-27579E67D3FC}"/>
          </ac:spMkLst>
        </pc:spChg>
      </pc:sldChg>
      <pc:sldChg chg="modSp mod">
        <pc:chgData name="Thomas Ocampo" userId="075a70e3-96a0-4507-a427-a54e3f8e35d4" providerId="ADAL" clId="{EF8B9950-5620-422C-9D70-397A0118445D}" dt="2025-09-15T13:37:09.629" v="496" actId="6549"/>
        <pc:sldMkLst>
          <pc:docMk/>
          <pc:sldMk cId="945308576" sldId="294"/>
        </pc:sldMkLst>
        <pc:spChg chg="mod">
          <ac:chgData name="Thomas Ocampo" userId="075a70e3-96a0-4507-a427-a54e3f8e35d4" providerId="ADAL" clId="{EF8B9950-5620-422C-9D70-397A0118445D}" dt="2025-09-15T13:37:09.629" v="496" actId="6549"/>
          <ac:spMkLst>
            <pc:docMk/>
            <pc:sldMk cId="945308576" sldId="294"/>
            <ac:spMk id="6" creationId="{5028FE14-0D71-0844-B918-779B9B77B105}"/>
          </ac:spMkLst>
        </pc:spChg>
      </pc:sldChg>
      <pc:sldChg chg="modSp mod">
        <pc:chgData name="Thomas Ocampo" userId="075a70e3-96a0-4507-a427-a54e3f8e35d4" providerId="ADAL" clId="{EF8B9950-5620-422C-9D70-397A0118445D}" dt="2025-09-15T13:07:41.402" v="116" actId="6549"/>
        <pc:sldMkLst>
          <pc:docMk/>
          <pc:sldMk cId="832121899" sldId="298"/>
        </pc:sldMkLst>
        <pc:spChg chg="mod">
          <ac:chgData name="Thomas Ocampo" userId="075a70e3-96a0-4507-a427-a54e3f8e35d4" providerId="ADAL" clId="{EF8B9950-5620-422C-9D70-397A0118445D}" dt="2025-09-15T13:07:41.402" v="116" actId="6549"/>
          <ac:spMkLst>
            <pc:docMk/>
            <pc:sldMk cId="832121899" sldId="298"/>
            <ac:spMk id="2" creationId="{29924207-F1BF-4D6E-884F-963A0E30915F}"/>
          </ac:spMkLst>
        </pc:spChg>
      </pc:sldChg>
      <pc:sldChg chg="modSp">
        <pc:chgData name="Thomas Ocampo" userId="075a70e3-96a0-4507-a427-a54e3f8e35d4" providerId="ADAL" clId="{EF8B9950-5620-422C-9D70-397A0118445D}" dt="2025-09-15T13:23:14.614" v="266" actId="20577"/>
        <pc:sldMkLst>
          <pc:docMk/>
          <pc:sldMk cId="2256843482" sldId="1948764386"/>
        </pc:sldMkLst>
        <pc:graphicFrameChg chg="mod">
          <ac:chgData name="Thomas Ocampo" userId="075a70e3-96a0-4507-a427-a54e3f8e35d4" providerId="ADAL" clId="{EF8B9950-5620-422C-9D70-397A0118445D}" dt="2025-09-15T13:23:14.614" v="266" actId="20577"/>
          <ac:graphicFrameMkLst>
            <pc:docMk/>
            <pc:sldMk cId="2256843482" sldId="1948764386"/>
            <ac:graphicFrameMk id="5" creationId="{15286294-4DB2-4AF5-B24E-CB7915AED9FE}"/>
          </ac:graphicFrameMkLst>
        </pc:graphicFrameChg>
      </pc:sldChg>
      <pc:sldChg chg="modSp mod">
        <pc:chgData name="Thomas Ocampo" userId="075a70e3-96a0-4507-a427-a54e3f8e35d4" providerId="ADAL" clId="{EF8B9950-5620-422C-9D70-397A0118445D}" dt="2025-09-15T13:30:51.739" v="384" actId="20577"/>
        <pc:sldMkLst>
          <pc:docMk/>
          <pc:sldMk cId="578625933" sldId="1948764388"/>
        </pc:sldMkLst>
        <pc:spChg chg="mod">
          <ac:chgData name="Thomas Ocampo" userId="075a70e3-96a0-4507-a427-a54e3f8e35d4" providerId="ADAL" clId="{EF8B9950-5620-422C-9D70-397A0118445D}" dt="2025-09-15T13:24:51.930" v="276" actId="20577"/>
          <ac:spMkLst>
            <pc:docMk/>
            <pc:sldMk cId="578625933" sldId="1948764388"/>
            <ac:spMk id="31" creationId="{8439F060-1151-1519-59B0-0730F10FBA73}"/>
          </ac:spMkLst>
        </pc:spChg>
        <pc:graphicFrameChg chg="mod">
          <ac:chgData name="Thomas Ocampo" userId="075a70e3-96a0-4507-a427-a54e3f8e35d4" providerId="ADAL" clId="{EF8B9950-5620-422C-9D70-397A0118445D}" dt="2025-09-15T13:30:51.739" v="384" actId="20577"/>
          <ac:graphicFrameMkLst>
            <pc:docMk/>
            <pc:sldMk cId="578625933" sldId="1948764388"/>
            <ac:graphicFrameMk id="3" creationId="{B5FDE7C5-C9D2-DF11-F2DA-C4AFFB449EE6}"/>
          </ac:graphicFrameMkLst>
        </pc:graphicFrameChg>
      </pc:sldChg>
    </pc:docChg>
  </pc:docChgLst>
  <pc:docChgLst>
    <pc:chgData name="Thomas Ocampo" userId="075a70e3-96a0-4507-a427-a54e3f8e35d4" providerId="ADAL" clId="{4E882B2B-FB51-4F30-8E3F-98FD5743B987}"/>
    <pc:docChg chg="undo custSel modSld">
      <pc:chgData name="Thomas Ocampo" userId="075a70e3-96a0-4507-a427-a54e3f8e35d4" providerId="ADAL" clId="{4E882B2B-FB51-4F30-8E3F-98FD5743B987}" dt="2025-09-15T14:43:38.219" v="182" actId="20577"/>
      <pc:docMkLst>
        <pc:docMk/>
      </pc:docMkLst>
      <pc:sldChg chg="modSp mod">
        <pc:chgData name="Thomas Ocampo" userId="075a70e3-96a0-4507-a427-a54e3f8e35d4" providerId="ADAL" clId="{4E882B2B-FB51-4F30-8E3F-98FD5743B987}" dt="2025-09-15T14:43:38.219" v="182" actId="20577"/>
        <pc:sldMkLst>
          <pc:docMk/>
          <pc:sldMk cId="3037477177" sldId="260"/>
        </pc:sldMkLst>
        <pc:spChg chg="mod">
          <ac:chgData name="Thomas Ocampo" userId="075a70e3-96a0-4507-a427-a54e3f8e35d4" providerId="ADAL" clId="{4E882B2B-FB51-4F30-8E3F-98FD5743B987}" dt="2025-09-15T14:43:38.219" v="182" actId="20577"/>
          <ac:spMkLst>
            <pc:docMk/>
            <pc:sldMk cId="3037477177" sldId="260"/>
            <ac:spMk id="7" creationId="{F8C20FA9-D969-E148-BB6F-442EF7D4E9CB}"/>
          </ac:spMkLst>
        </pc:spChg>
      </pc:sldChg>
      <pc:sldChg chg="modNotesTx">
        <pc:chgData name="Thomas Ocampo" userId="075a70e3-96a0-4507-a427-a54e3f8e35d4" providerId="ADAL" clId="{4E882B2B-FB51-4F30-8E3F-98FD5743B987}" dt="2025-09-11T15:31:10.526" v="1"/>
        <pc:sldMkLst>
          <pc:docMk/>
          <pc:sldMk cId="892548" sldId="280"/>
        </pc:sldMkLst>
      </pc:sldChg>
      <pc:sldChg chg="modSp mod">
        <pc:chgData name="Thomas Ocampo" userId="075a70e3-96a0-4507-a427-a54e3f8e35d4" providerId="ADAL" clId="{4E882B2B-FB51-4F30-8E3F-98FD5743B987}" dt="2025-09-15T14:35:19.507" v="118" actId="27918"/>
        <pc:sldMkLst>
          <pc:docMk/>
          <pc:sldMk cId="1984607557" sldId="285"/>
        </pc:sldMkLst>
        <pc:spChg chg="mod">
          <ac:chgData name="Thomas Ocampo" userId="075a70e3-96a0-4507-a427-a54e3f8e35d4" providerId="ADAL" clId="{4E882B2B-FB51-4F30-8E3F-98FD5743B987}" dt="2025-09-15T14:34:16.819" v="114" actId="20577"/>
          <ac:spMkLst>
            <pc:docMk/>
            <pc:sldMk cId="1984607557" sldId="285"/>
            <ac:spMk id="43" creationId="{D84A168D-2078-4352-BD90-27579E67D3FC}"/>
          </ac:spMkLst>
        </pc:spChg>
      </pc:sldChg>
      <pc:sldChg chg="modSp mod">
        <pc:chgData name="Thomas Ocampo" userId="075a70e3-96a0-4507-a427-a54e3f8e35d4" providerId="ADAL" clId="{4E882B2B-FB51-4F30-8E3F-98FD5743B987}" dt="2025-09-15T14:42:18.409" v="169" actId="1076"/>
        <pc:sldMkLst>
          <pc:docMk/>
          <pc:sldMk cId="2086589181" sldId="293"/>
        </pc:sldMkLst>
        <pc:spChg chg="mod">
          <ac:chgData name="Thomas Ocampo" userId="075a70e3-96a0-4507-a427-a54e3f8e35d4" providerId="ADAL" clId="{4E882B2B-FB51-4F30-8E3F-98FD5743B987}" dt="2025-09-15T14:42:18.409" v="169" actId="1076"/>
          <ac:spMkLst>
            <pc:docMk/>
            <pc:sldMk cId="2086589181" sldId="293"/>
            <ac:spMk id="6" creationId="{5028FE14-0D71-0844-B918-779B9B77B105}"/>
          </ac:spMkLst>
        </pc:spChg>
      </pc:sldChg>
      <pc:sldChg chg="modSp mod">
        <pc:chgData name="Thomas Ocampo" userId="075a70e3-96a0-4507-a427-a54e3f8e35d4" providerId="ADAL" clId="{4E882B2B-FB51-4F30-8E3F-98FD5743B987}" dt="2025-09-15T14:43:09.489" v="176" actId="1076"/>
        <pc:sldMkLst>
          <pc:docMk/>
          <pc:sldMk cId="945308576" sldId="294"/>
        </pc:sldMkLst>
        <pc:spChg chg="mod">
          <ac:chgData name="Thomas Ocampo" userId="075a70e3-96a0-4507-a427-a54e3f8e35d4" providerId="ADAL" clId="{4E882B2B-FB51-4F30-8E3F-98FD5743B987}" dt="2025-09-15T14:43:08.523" v="175" actId="403"/>
          <ac:spMkLst>
            <pc:docMk/>
            <pc:sldMk cId="945308576" sldId="294"/>
            <ac:spMk id="5" creationId="{E5F516EC-58CE-CB44-985B-4DF3C5EB339F}"/>
          </ac:spMkLst>
        </pc:spChg>
        <pc:spChg chg="mod">
          <ac:chgData name="Thomas Ocampo" userId="075a70e3-96a0-4507-a427-a54e3f8e35d4" providerId="ADAL" clId="{4E882B2B-FB51-4F30-8E3F-98FD5743B987}" dt="2025-09-15T14:43:09.489" v="176" actId="1076"/>
          <ac:spMkLst>
            <pc:docMk/>
            <pc:sldMk cId="945308576" sldId="294"/>
            <ac:spMk id="6" creationId="{5028FE14-0D71-0844-B918-779B9B77B105}"/>
          </ac:spMkLst>
        </pc:spChg>
      </pc:sldChg>
      <pc:sldChg chg="modSp mod">
        <pc:chgData name="Thomas Ocampo" userId="075a70e3-96a0-4507-a427-a54e3f8e35d4" providerId="ADAL" clId="{4E882B2B-FB51-4F30-8E3F-98FD5743B987}" dt="2025-09-15T14:43:19.313" v="180" actId="403"/>
        <pc:sldMkLst>
          <pc:docMk/>
          <pc:sldMk cId="832121899" sldId="298"/>
        </pc:sldMkLst>
        <pc:spChg chg="mod">
          <ac:chgData name="Thomas Ocampo" userId="075a70e3-96a0-4507-a427-a54e3f8e35d4" providerId="ADAL" clId="{4E882B2B-FB51-4F30-8E3F-98FD5743B987}" dt="2025-09-15T14:43:19.313" v="180" actId="403"/>
          <ac:spMkLst>
            <pc:docMk/>
            <pc:sldMk cId="832121899" sldId="298"/>
            <ac:spMk id="2" creationId="{29924207-F1BF-4D6E-884F-963A0E30915F}"/>
          </ac:spMkLst>
        </pc:spChg>
      </pc:sldChg>
      <pc:sldChg chg="modSp mod">
        <pc:chgData name="Thomas Ocampo" userId="075a70e3-96a0-4507-a427-a54e3f8e35d4" providerId="ADAL" clId="{4E882B2B-FB51-4F30-8E3F-98FD5743B987}" dt="2025-09-15T14:38:10.601" v="131" actId="5793"/>
        <pc:sldMkLst>
          <pc:docMk/>
          <pc:sldMk cId="3357245686" sldId="1948764387"/>
        </pc:sldMkLst>
        <pc:spChg chg="mod">
          <ac:chgData name="Thomas Ocampo" userId="075a70e3-96a0-4507-a427-a54e3f8e35d4" providerId="ADAL" clId="{4E882B2B-FB51-4F30-8E3F-98FD5743B987}" dt="2025-09-15T14:38:10.601" v="131" actId="5793"/>
          <ac:spMkLst>
            <pc:docMk/>
            <pc:sldMk cId="3357245686" sldId="1948764387"/>
            <ac:spMk id="6" creationId="{F5AA04BF-4CE0-5AED-4490-35D56F71272F}"/>
          </ac:spMkLst>
        </pc:spChg>
      </pc:sldChg>
      <pc:sldChg chg="modSp mod">
        <pc:chgData name="Thomas Ocampo" userId="075a70e3-96a0-4507-a427-a54e3f8e35d4" providerId="ADAL" clId="{4E882B2B-FB51-4F30-8E3F-98FD5743B987}" dt="2025-09-15T14:42:41.183" v="171"/>
        <pc:sldMkLst>
          <pc:docMk/>
          <pc:sldMk cId="578625933" sldId="1948764388"/>
        </pc:sldMkLst>
        <pc:graphicFrameChg chg="mod modGraphic">
          <ac:chgData name="Thomas Ocampo" userId="075a70e3-96a0-4507-a427-a54e3f8e35d4" providerId="ADAL" clId="{4E882B2B-FB51-4F30-8E3F-98FD5743B987}" dt="2025-09-15T14:42:41.183" v="171"/>
          <ac:graphicFrameMkLst>
            <pc:docMk/>
            <pc:sldMk cId="578625933" sldId="1948764388"/>
            <ac:graphicFrameMk id="3" creationId="{B5FDE7C5-C9D2-DF11-F2DA-C4AFFB449EE6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LEASES ENROLLED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Sheet1!$A$2:$A$8</c:f>
              <c:strCache>
                <c:ptCount val="7"/>
                <c:pt idx="0">
                  <c:v>RPM</c:v>
                </c:pt>
                <c:pt idx="1">
                  <c:v>Public Safety</c:v>
                </c:pt>
                <c:pt idx="2">
                  <c:v>Financial Affairs</c:v>
                </c:pt>
                <c:pt idx="3">
                  <c:v>PTS</c:v>
                </c:pt>
                <c:pt idx="4">
                  <c:v>Academic Affairs</c:v>
                </c:pt>
                <c:pt idx="5">
                  <c:v>Athletics</c:v>
                </c:pt>
                <c:pt idx="6">
                  <c:v>UTS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13</c:v>
                </c:pt>
                <c:pt idx="1">
                  <c:v>9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23-4FEF-8363-22854D757D0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UTSA OWNED ENROLLED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Sheet1!$A$2:$A$8</c:f>
              <c:strCache>
                <c:ptCount val="7"/>
                <c:pt idx="0">
                  <c:v>RPM</c:v>
                </c:pt>
                <c:pt idx="1">
                  <c:v>Public Safety</c:v>
                </c:pt>
                <c:pt idx="2">
                  <c:v>Financial Affairs</c:v>
                </c:pt>
                <c:pt idx="3">
                  <c:v>PTS</c:v>
                </c:pt>
                <c:pt idx="4">
                  <c:v>Academic Affairs</c:v>
                </c:pt>
                <c:pt idx="5">
                  <c:v>Athletics</c:v>
                </c:pt>
                <c:pt idx="6">
                  <c:v>UTS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73</c:v>
                </c:pt>
                <c:pt idx="1">
                  <c:v>0</c:v>
                </c:pt>
                <c:pt idx="2">
                  <c:v>8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123-4FEF-8363-22854D757D0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UTSA OWNED NOT ENROLLED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Sheet1!$A$2:$A$8</c:f>
              <c:strCache>
                <c:ptCount val="7"/>
                <c:pt idx="0">
                  <c:v>RPM</c:v>
                </c:pt>
                <c:pt idx="1">
                  <c:v>Public Safety</c:v>
                </c:pt>
                <c:pt idx="2">
                  <c:v>Financial Affairs</c:v>
                </c:pt>
                <c:pt idx="3">
                  <c:v>PTS</c:v>
                </c:pt>
                <c:pt idx="4">
                  <c:v>Academic Affairs</c:v>
                </c:pt>
                <c:pt idx="5">
                  <c:v>Athletics</c:v>
                </c:pt>
                <c:pt idx="6">
                  <c:v>UTS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3</c:v>
                </c:pt>
                <c:pt idx="1">
                  <c:v>25</c:v>
                </c:pt>
                <c:pt idx="3">
                  <c:v>46</c:v>
                </c:pt>
                <c:pt idx="4">
                  <c:v>26</c:v>
                </c:pt>
                <c:pt idx="5">
                  <c:v>5</c:v>
                </c:pt>
                <c:pt idx="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123-4FEF-8363-22854D757D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97236640"/>
        <c:axId val="697245792"/>
        <c:axId val="0"/>
      </c:bar3DChart>
      <c:catAx>
        <c:axId val="697236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7245792"/>
        <c:crosses val="autoZero"/>
        <c:auto val="0"/>
        <c:lblAlgn val="ctr"/>
        <c:lblOffset val="100"/>
        <c:noMultiLvlLbl val="0"/>
      </c:catAx>
      <c:valAx>
        <c:axId val="697245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7236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ln>
                  <a:noFill/>
                </a:ln>
                <a:solidFill>
                  <a:schemeClr val="lt1">
                    <a:lumMod val="85000"/>
                  </a:schemeClr>
                </a:solidFill>
                <a:latin typeface="Lato " panose="020B0604020202020204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ln>
                  <a:noFill/>
                </a:ln>
                <a:solidFill>
                  <a:schemeClr val="lt1">
                    <a:lumMod val="85000"/>
                  </a:schemeClr>
                </a:solidFill>
                <a:latin typeface="Lato " panose="020B0604020202020204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ln>
                  <a:noFill/>
                </a:ln>
                <a:solidFill>
                  <a:schemeClr val="lt1">
                    <a:lumMod val="85000"/>
                  </a:schemeClr>
                </a:solidFill>
                <a:latin typeface="Lato " panose="020B0604020202020204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22733866179318638"/>
          <c:y val="6.0604060938719562E-2"/>
          <c:w val="0.6985617916736977"/>
          <c:h val="0.232576380686384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ln>
                <a:noFill/>
              </a:ln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>
      <a:softEdge rad="635000"/>
    </a:effectLst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9EB28E-0037-4DFD-A619-327976499CE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96D9F2-E231-43EE-A739-56DECEEC7422}">
      <dgm:prSet phldrT="[Text]"/>
      <dgm:spPr/>
      <dgm:t>
        <a:bodyPr/>
        <a:lstStyle/>
        <a:p>
          <a:r>
            <a:rPr lang="en-US">
              <a:latin typeface="Aptos" panose="020B0004020202020204" pitchFamily="34" charset="0"/>
            </a:rPr>
            <a:t>Maintenance support</a:t>
          </a:r>
        </a:p>
      </dgm:t>
    </dgm:pt>
    <dgm:pt modelId="{78A74BE4-2107-4558-BC2D-5C0ECE67BFFB}" type="parTrans" cxnId="{3FB2C47E-95C3-42A7-A98E-218B00B89CAC}">
      <dgm:prSet/>
      <dgm:spPr/>
      <dgm:t>
        <a:bodyPr/>
        <a:lstStyle/>
        <a:p>
          <a:endParaRPr lang="en-US"/>
        </a:p>
      </dgm:t>
    </dgm:pt>
    <dgm:pt modelId="{3EBF5127-FCA7-433E-99AB-E835A8B15802}" type="sibTrans" cxnId="{3FB2C47E-95C3-42A7-A98E-218B00B89CAC}">
      <dgm:prSet/>
      <dgm:spPr/>
      <dgm:t>
        <a:bodyPr/>
        <a:lstStyle/>
        <a:p>
          <a:endParaRPr lang="en-US"/>
        </a:p>
      </dgm:t>
    </dgm:pt>
    <dgm:pt modelId="{2960E93F-7A0C-4922-9076-7B57D85827DC}">
      <dgm:prSet phldrT="[Text]"/>
      <dgm:spPr/>
      <dgm:t>
        <a:bodyPr/>
        <a:lstStyle/>
        <a:p>
          <a:r>
            <a:rPr lang="en-US">
              <a:latin typeface="Aptos" panose="020B0004020202020204" pitchFamily="34" charset="0"/>
            </a:rPr>
            <a:t>Repair and service cost tracking</a:t>
          </a:r>
        </a:p>
      </dgm:t>
    </dgm:pt>
    <dgm:pt modelId="{7D521477-FA67-4DEF-AB4D-9E3CEC58508A}" type="parTrans" cxnId="{5190A2A4-A7F3-420F-B8D7-B491833E9592}">
      <dgm:prSet/>
      <dgm:spPr/>
      <dgm:t>
        <a:bodyPr/>
        <a:lstStyle/>
        <a:p>
          <a:endParaRPr lang="en-US"/>
        </a:p>
      </dgm:t>
    </dgm:pt>
    <dgm:pt modelId="{A434C83F-D46E-4DFD-B438-3D1DA75A310C}" type="sibTrans" cxnId="{5190A2A4-A7F3-420F-B8D7-B491833E9592}">
      <dgm:prSet/>
      <dgm:spPr/>
      <dgm:t>
        <a:bodyPr/>
        <a:lstStyle/>
        <a:p>
          <a:endParaRPr lang="en-US"/>
        </a:p>
      </dgm:t>
    </dgm:pt>
    <dgm:pt modelId="{68E6609C-2D32-4704-8607-9DCDD9B1039C}">
      <dgm:prSet phldrT="[Text]"/>
      <dgm:spPr/>
      <dgm:t>
        <a:bodyPr/>
        <a:lstStyle/>
        <a:p>
          <a:r>
            <a:rPr lang="en-US">
              <a:latin typeface="Aptos" panose="020B0004020202020204" pitchFamily="34" charset="0"/>
            </a:rPr>
            <a:t>Alerting for PMs, registration, recalls, &amp; updates </a:t>
          </a:r>
        </a:p>
      </dgm:t>
    </dgm:pt>
    <dgm:pt modelId="{A0745E6D-0645-43DE-98E0-B4B71B80EB59}" type="parTrans" cxnId="{3FCF314E-C867-4D59-99DB-F57B63D749EB}">
      <dgm:prSet/>
      <dgm:spPr/>
      <dgm:t>
        <a:bodyPr/>
        <a:lstStyle/>
        <a:p>
          <a:endParaRPr lang="en-US"/>
        </a:p>
      </dgm:t>
    </dgm:pt>
    <dgm:pt modelId="{E3386E42-6ABB-49CA-A093-AD736318F48C}" type="sibTrans" cxnId="{3FCF314E-C867-4D59-99DB-F57B63D749EB}">
      <dgm:prSet/>
      <dgm:spPr/>
      <dgm:t>
        <a:bodyPr/>
        <a:lstStyle/>
        <a:p>
          <a:endParaRPr lang="en-US"/>
        </a:p>
      </dgm:t>
    </dgm:pt>
    <dgm:pt modelId="{147B6670-8BC0-4A71-9065-AB5D64F676FA}">
      <dgm:prSet phldrT="[Text]"/>
      <dgm:spPr/>
      <dgm:t>
        <a:bodyPr/>
        <a:lstStyle/>
        <a:p>
          <a:r>
            <a:rPr lang="en-US">
              <a:latin typeface="Aptos" panose="020B0004020202020204" pitchFamily="34" charset="0"/>
            </a:rPr>
            <a:t>35 partnered shops within 5 mile radius of campus</a:t>
          </a:r>
        </a:p>
      </dgm:t>
    </dgm:pt>
    <dgm:pt modelId="{C0686981-CAFA-42CA-9FAF-3238EDDEE877}" type="parTrans" cxnId="{B7F11F9F-9616-4582-8550-952196D6EB99}">
      <dgm:prSet/>
      <dgm:spPr/>
      <dgm:t>
        <a:bodyPr/>
        <a:lstStyle/>
        <a:p>
          <a:endParaRPr lang="en-US"/>
        </a:p>
      </dgm:t>
    </dgm:pt>
    <dgm:pt modelId="{6DB1041D-6EF0-48FF-A3B8-AC6B38F7F258}" type="sibTrans" cxnId="{B7F11F9F-9616-4582-8550-952196D6EB99}">
      <dgm:prSet/>
      <dgm:spPr/>
      <dgm:t>
        <a:bodyPr/>
        <a:lstStyle/>
        <a:p>
          <a:endParaRPr lang="en-US"/>
        </a:p>
      </dgm:t>
    </dgm:pt>
    <dgm:pt modelId="{212A103D-20D5-4A53-8156-7FE53849C54D}">
      <dgm:prSet phldrT="[Text]"/>
      <dgm:spPr/>
      <dgm:t>
        <a:bodyPr/>
        <a:lstStyle/>
        <a:p>
          <a:r>
            <a:rPr lang="en-US" dirty="0">
              <a:latin typeface="Aptos" panose="020B0004020202020204" pitchFamily="34" charset="0"/>
            </a:rPr>
            <a:t>Consolidated invoice</a:t>
          </a:r>
        </a:p>
      </dgm:t>
    </dgm:pt>
    <dgm:pt modelId="{F45485FA-F50A-4270-90BF-7AE7D89FE75D}" type="parTrans" cxnId="{DD10A2F9-CF46-4580-8C4B-A58F67967631}">
      <dgm:prSet/>
      <dgm:spPr/>
      <dgm:t>
        <a:bodyPr/>
        <a:lstStyle/>
        <a:p>
          <a:endParaRPr lang="en-US"/>
        </a:p>
      </dgm:t>
    </dgm:pt>
    <dgm:pt modelId="{EB40BBFE-8D82-410C-B03B-52DAC95CB37D}" type="sibTrans" cxnId="{DD10A2F9-CF46-4580-8C4B-A58F67967631}">
      <dgm:prSet/>
      <dgm:spPr/>
      <dgm:t>
        <a:bodyPr/>
        <a:lstStyle/>
        <a:p>
          <a:endParaRPr lang="en-US"/>
        </a:p>
      </dgm:t>
    </dgm:pt>
    <dgm:pt modelId="{5995840E-D6D6-47D9-8A44-6EA187953BB3}">
      <dgm:prSet phldrT="[Text]"/>
      <dgm:spPr/>
      <dgm:t>
        <a:bodyPr/>
        <a:lstStyle/>
        <a:p>
          <a:r>
            <a:rPr lang="en-US" dirty="0">
              <a:latin typeface="Aptos" panose="020B0004020202020204" pitchFamily="34" charset="0"/>
            </a:rPr>
            <a:t>Controlled labor cost &amp; validation</a:t>
          </a:r>
        </a:p>
      </dgm:t>
    </dgm:pt>
    <dgm:pt modelId="{B2831ADF-9AEE-48BB-9F19-6AC83D3FD262}" type="parTrans" cxnId="{4326B75E-4BA8-4507-B14B-CC28135EC167}">
      <dgm:prSet/>
      <dgm:spPr/>
      <dgm:t>
        <a:bodyPr/>
        <a:lstStyle/>
        <a:p>
          <a:endParaRPr lang="en-US"/>
        </a:p>
      </dgm:t>
    </dgm:pt>
    <dgm:pt modelId="{93483568-1E4C-4D7F-88F2-B3FCC2656449}" type="sibTrans" cxnId="{4326B75E-4BA8-4507-B14B-CC28135EC167}">
      <dgm:prSet/>
      <dgm:spPr/>
      <dgm:t>
        <a:bodyPr/>
        <a:lstStyle/>
        <a:p>
          <a:endParaRPr lang="en-US"/>
        </a:p>
      </dgm:t>
    </dgm:pt>
    <dgm:pt modelId="{E7A5EA65-5D18-4262-83EE-BC201E8338E5}" type="pres">
      <dgm:prSet presAssocID="{F19EB28E-0037-4DFD-A619-327976499CE8}" presName="diagram" presStyleCnt="0">
        <dgm:presLayoutVars>
          <dgm:dir/>
          <dgm:resizeHandles val="exact"/>
        </dgm:presLayoutVars>
      </dgm:prSet>
      <dgm:spPr/>
    </dgm:pt>
    <dgm:pt modelId="{90596DB6-9373-475A-90F7-E338D655A1A2}" type="pres">
      <dgm:prSet presAssocID="{E996D9F2-E231-43EE-A739-56DECEEC7422}" presName="node" presStyleLbl="node1" presStyleIdx="0" presStyleCnt="6">
        <dgm:presLayoutVars>
          <dgm:bulletEnabled val="1"/>
        </dgm:presLayoutVars>
      </dgm:prSet>
      <dgm:spPr/>
    </dgm:pt>
    <dgm:pt modelId="{16A783A6-F52E-4501-957B-6500725A0771}" type="pres">
      <dgm:prSet presAssocID="{3EBF5127-FCA7-433E-99AB-E835A8B15802}" presName="sibTrans" presStyleCnt="0"/>
      <dgm:spPr/>
    </dgm:pt>
    <dgm:pt modelId="{F588A6FD-91C8-4FC3-AFE4-5654E4CF4A6A}" type="pres">
      <dgm:prSet presAssocID="{2960E93F-7A0C-4922-9076-7B57D85827DC}" presName="node" presStyleLbl="node1" presStyleIdx="1" presStyleCnt="6">
        <dgm:presLayoutVars>
          <dgm:bulletEnabled val="1"/>
        </dgm:presLayoutVars>
      </dgm:prSet>
      <dgm:spPr/>
    </dgm:pt>
    <dgm:pt modelId="{9AE87AD0-ABE3-4FCD-BF48-F11E739A48FD}" type="pres">
      <dgm:prSet presAssocID="{A434C83F-D46E-4DFD-B438-3D1DA75A310C}" presName="sibTrans" presStyleCnt="0"/>
      <dgm:spPr/>
    </dgm:pt>
    <dgm:pt modelId="{C35B94BB-1ECC-45B0-8938-134A35748617}" type="pres">
      <dgm:prSet presAssocID="{68E6609C-2D32-4704-8607-9DCDD9B1039C}" presName="node" presStyleLbl="node1" presStyleIdx="2" presStyleCnt="6">
        <dgm:presLayoutVars>
          <dgm:bulletEnabled val="1"/>
        </dgm:presLayoutVars>
      </dgm:prSet>
      <dgm:spPr/>
    </dgm:pt>
    <dgm:pt modelId="{E621CF29-8132-4E04-994A-FA0781579B7C}" type="pres">
      <dgm:prSet presAssocID="{E3386E42-6ABB-49CA-A093-AD736318F48C}" presName="sibTrans" presStyleCnt="0"/>
      <dgm:spPr/>
    </dgm:pt>
    <dgm:pt modelId="{43F2C481-053A-4F36-9EC4-35FA742D5DE2}" type="pres">
      <dgm:prSet presAssocID="{147B6670-8BC0-4A71-9065-AB5D64F676FA}" presName="node" presStyleLbl="node1" presStyleIdx="3" presStyleCnt="6">
        <dgm:presLayoutVars>
          <dgm:bulletEnabled val="1"/>
        </dgm:presLayoutVars>
      </dgm:prSet>
      <dgm:spPr/>
    </dgm:pt>
    <dgm:pt modelId="{B78D76E9-631D-458E-9AAB-F9E3D82D27ED}" type="pres">
      <dgm:prSet presAssocID="{6DB1041D-6EF0-48FF-A3B8-AC6B38F7F258}" presName="sibTrans" presStyleCnt="0"/>
      <dgm:spPr/>
    </dgm:pt>
    <dgm:pt modelId="{AF198605-CFD9-4D6B-928C-F3D6A1038A5A}" type="pres">
      <dgm:prSet presAssocID="{212A103D-20D5-4A53-8156-7FE53849C54D}" presName="node" presStyleLbl="node1" presStyleIdx="4" presStyleCnt="6">
        <dgm:presLayoutVars>
          <dgm:bulletEnabled val="1"/>
        </dgm:presLayoutVars>
      </dgm:prSet>
      <dgm:spPr/>
    </dgm:pt>
    <dgm:pt modelId="{12B604C3-19FF-45B7-8032-DE3419EE199F}" type="pres">
      <dgm:prSet presAssocID="{EB40BBFE-8D82-410C-B03B-52DAC95CB37D}" presName="sibTrans" presStyleCnt="0"/>
      <dgm:spPr/>
    </dgm:pt>
    <dgm:pt modelId="{6AD45CB0-DE6F-4F98-B0E9-C2049ACD8505}" type="pres">
      <dgm:prSet presAssocID="{5995840E-D6D6-47D9-8A44-6EA187953BB3}" presName="node" presStyleLbl="node1" presStyleIdx="5" presStyleCnt="6">
        <dgm:presLayoutVars>
          <dgm:bulletEnabled val="1"/>
        </dgm:presLayoutVars>
      </dgm:prSet>
      <dgm:spPr/>
    </dgm:pt>
  </dgm:ptLst>
  <dgm:cxnLst>
    <dgm:cxn modelId="{465FF700-1EFD-48C6-B1BD-B2995999D6CE}" type="presOf" srcId="{5995840E-D6D6-47D9-8A44-6EA187953BB3}" destId="{6AD45CB0-DE6F-4F98-B0E9-C2049ACD8505}" srcOrd="0" destOrd="0" presId="urn:microsoft.com/office/officeart/2005/8/layout/default"/>
    <dgm:cxn modelId="{5F7D2219-519A-4C94-A21C-7886FA4F5946}" type="presOf" srcId="{147B6670-8BC0-4A71-9065-AB5D64F676FA}" destId="{43F2C481-053A-4F36-9EC4-35FA742D5DE2}" srcOrd="0" destOrd="0" presId="urn:microsoft.com/office/officeart/2005/8/layout/default"/>
    <dgm:cxn modelId="{24C9CD36-E7FB-47B7-86E0-9200D46782ED}" type="presOf" srcId="{212A103D-20D5-4A53-8156-7FE53849C54D}" destId="{AF198605-CFD9-4D6B-928C-F3D6A1038A5A}" srcOrd="0" destOrd="0" presId="urn:microsoft.com/office/officeart/2005/8/layout/default"/>
    <dgm:cxn modelId="{4326B75E-4BA8-4507-B14B-CC28135EC167}" srcId="{F19EB28E-0037-4DFD-A619-327976499CE8}" destId="{5995840E-D6D6-47D9-8A44-6EA187953BB3}" srcOrd="5" destOrd="0" parTransId="{B2831ADF-9AEE-48BB-9F19-6AC83D3FD262}" sibTransId="{93483568-1E4C-4D7F-88F2-B3FCC2656449}"/>
    <dgm:cxn modelId="{3FCF314E-C867-4D59-99DB-F57B63D749EB}" srcId="{F19EB28E-0037-4DFD-A619-327976499CE8}" destId="{68E6609C-2D32-4704-8607-9DCDD9B1039C}" srcOrd="2" destOrd="0" parTransId="{A0745E6D-0645-43DE-98E0-B4B71B80EB59}" sibTransId="{E3386E42-6ABB-49CA-A093-AD736318F48C}"/>
    <dgm:cxn modelId="{3FB2C47E-95C3-42A7-A98E-218B00B89CAC}" srcId="{F19EB28E-0037-4DFD-A619-327976499CE8}" destId="{E996D9F2-E231-43EE-A739-56DECEEC7422}" srcOrd="0" destOrd="0" parTransId="{78A74BE4-2107-4558-BC2D-5C0ECE67BFFB}" sibTransId="{3EBF5127-FCA7-433E-99AB-E835A8B15802}"/>
    <dgm:cxn modelId="{B7F11F9F-9616-4582-8550-952196D6EB99}" srcId="{F19EB28E-0037-4DFD-A619-327976499CE8}" destId="{147B6670-8BC0-4A71-9065-AB5D64F676FA}" srcOrd="3" destOrd="0" parTransId="{C0686981-CAFA-42CA-9FAF-3238EDDEE877}" sibTransId="{6DB1041D-6EF0-48FF-A3B8-AC6B38F7F258}"/>
    <dgm:cxn modelId="{5190A2A4-A7F3-420F-B8D7-B491833E9592}" srcId="{F19EB28E-0037-4DFD-A619-327976499CE8}" destId="{2960E93F-7A0C-4922-9076-7B57D85827DC}" srcOrd="1" destOrd="0" parTransId="{7D521477-FA67-4DEF-AB4D-9E3CEC58508A}" sibTransId="{A434C83F-D46E-4DFD-B438-3D1DA75A310C}"/>
    <dgm:cxn modelId="{ABD240DA-5A68-466A-952A-1FC717173643}" type="presOf" srcId="{E996D9F2-E231-43EE-A739-56DECEEC7422}" destId="{90596DB6-9373-475A-90F7-E338D655A1A2}" srcOrd="0" destOrd="0" presId="urn:microsoft.com/office/officeart/2005/8/layout/default"/>
    <dgm:cxn modelId="{3FEF54DF-765C-48B4-B04C-1F41A166F893}" type="presOf" srcId="{2960E93F-7A0C-4922-9076-7B57D85827DC}" destId="{F588A6FD-91C8-4FC3-AFE4-5654E4CF4A6A}" srcOrd="0" destOrd="0" presId="urn:microsoft.com/office/officeart/2005/8/layout/default"/>
    <dgm:cxn modelId="{AB3553E0-A0D4-4E2E-9FE5-33EFE6BB3D52}" type="presOf" srcId="{68E6609C-2D32-4704-8607-9DCDD9B1039C}" destId="{C35B94BB-1ECC-45B0-8938-134A35748617}" srcOrd="0" destOrd="0" presId="urn:microsoft.com/office/officeart/2005/8/layout/default"/>
    <dgm:cxn modelId="{DD10A2F9-CF46-4580-8C4B-A58F67967631}" srcId="{F19EB28E-0037-4DFD-A619-327976499CE8}" destId="{212A103D-20D5-4A53-8156-7FE53849C54D}" srcOrd="4" destOrd="0" parTransId="{F45485FA-F50A-4270-90BF-7AE7D89FE75D}" sibTransId="{EB40BBFE-8D82-410C-B03B-52DAC95CB37D}"/>
    <dgm:cxn modelId="{DCDF0FFD-8D8F-40A8-8766-23618E1E399E}" type="presOf" srcId="{F19EB28E-0037-4DFD-A619-327976499CE8}" destId="{E7A5EA65-5D18-4262-83EE-BC201E8338E5}" srcOrd="0" destOrd="0" presId="urn:microsoft.com/office/officeart/2005/8/layout/default"/>
    <dgm:cxn modelId="{E45D0818-4B23-41C3-999F-F57C164D8C5C}" type="presParOf" srcId="{E7A5EA65-5D18-4262-83EE-BC201E8338E5}" destId="{90596DB6-9373-475A-90F7-E338D655A1A2}" srcOrd="0" destOrd="0" presId="urn:microsoft.com/office/officeart/2005/8/layout/default"/>
    <dgm:cxn modelId="{A594EDC6-1F4D-4280-9177-7F1C5A3EF68A}" type="presParOf" srcId="{E7A5EA65-5D18-4262-83EE-BC201E8338E5}" destId="{16A783A6-F52E-4501-957B-6500725A0771}" srcOrd="1" destOrd="0" presId="urn:microsoft.com/office/officeart/2005/8/layout/default"/>
    <dgm:cxn modelId="{EABCEDE0-DBF4-444A-BD5D-537D0DAA86B8}" type="presParOf" srcId="{E7A5EA65-5D18-4262-83EE-BC201E8338E5}" destId="{F588A6FD-91C8-4FC3-AFE4-5654E4CF4A6A}" srcOrd="2" destOrd="0" presId="urn:microsoft.com/office/officeart/2005/8/layout/default"/>
    <dgm:cxn modelId="{F00E3AE7-622B-479D-A3B5-F13BC84BF26B}" type="presParOf" srcId="{E7A5EA65-5D18-4262-83EE-BC201E8338E5}" destId="{9AE87AD0-ABE3-4FCD-BF48-F11E739A48FD}" srcOrd="3" destOrd="0" presId="urn:microsoft.com/office/officeart/2005/8/layout/default"/>
    <dgm:cxn modelId="{E3D62C51-F52F-4F37-BD90-463838FF6D5F}" type="presParOf" srcId="{E7A5EA65-5D18-4262-83EE-BC201E8338E5}" destId="{C35B94BB-1ECC-45B0-8938-134A35748617}" srcOrd="4" destOrd="0" presId="urn:microsoft.com/office/officeart/2005/8/layout/default"/>
    <dgm:cxn modelId="{AD5E6ABF-1243-4B76-835D-8C1D597510F5}" type="presParOf" srcId="{E7A5EA65-5D18-4262-83EE-BC201E8338E5}" destId="{E621CF29-8132-4E04-994A-FA0781579B7C}" srcOrd="5" destOrd="0" presId="urn:microsoft.com/office/officeart/2005/8/layout/default"/>
    <dgm:cxn modelId="{4A511AB6-7A41-4CF4-8935-866820F4FE7F}" type="presParOf" srcId="{E7A5EA65-5D18-4262-83EE-BC201E8338E5}" destId="{43F2C481-053A-4F36-9EC4-35FA742D5DE2}" srcOrd="6" destOrd="0" presId="urn:microsoft.com/office/officeart/2005/8/layout/default"/>
    <dgm:cxn modelId="{BC38CC27-C21A-4E49-8745-9EBBAC29A61E}" type="presParOf" srcId="{E7A5EA65-5D18-4262-83EE-BC201E8338E5}" destId="{B78D76E9-631D-458E-9AAB-F9E3D82D27ED}" srcOrd="7" destOrd="0" presId="urn:microsoft.com/office/officeart/2005/8/layout/default"/>
    <dgm:cxn modelId="{02509F69-6FAB-4CE7-8DA3-8BCD783F0876}" type="presParOf" srcId="{E7A5EA65-5D18-4262-83EE-BC201E8338E5}" destId="{AF198605-CFD9-4D6B-928C-F3D6A1038A5A}" srcOrd="8" destOrd="0" presId="urn:microsoft.com/office/officeart/2005/8/layout/default"/>
    <dgm:cxn modelId="{8453DC70-1FE8-4FC8-B79D-7D5ED82C462E}" type="presParOf" srcId="{E7A5EA65-5D18-4262-83EE-BC201E8338E5}" destId="{12B604C3-19FF-45B7-8032-DE3419EE199F}" srcOrd="9" destOrd="0" presId="urn:microsoft.com/office/officeart/2005/8/layout/default"/>
    <dgm:cxn modelId="{4BF5F4E4-9A69-4883-B9D4-CEC11FB12E29}" type="presParOf" srcId="{E7A5EA65-5D18-4262-83EE-BC201E8338E5}" destId="{6AD45CB0-DE6F-4F98-B0E9-C2049ACD8505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169FC5-1524-4F24-AC74-C178B5FBF34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F38FB8-7384-4351-9997-E3E6BEF741C4}">
      <dgm:prSet phldrT="[Text]"/>
      <dgm:spPr>
        <a:solidFill>
          <a:srgbClr val="F05A21"/>
        </a:solidFill>
      </dgm:spPr>
      <dgm:t>
        <a:bodyPr/>
        <a:lstStyle/>
        <a:p>
          <a:r>
            <a:rPr lang="en-US">
              <a:latin typeface="Aptos" panose="020B0004020202020204" pitchFamily="34" charset="0"/>
            </a:rPr>
            <a:t>Enterprise Fleet Management</a:t>
          </a:r>
        </a:p>
      </dgm:t>
    </dgm:pt>
    <dgm:pt modelId="{965D0289-4E9F-4B2B-9179-A59BEDC19F51}" type="parTrans" cxnId="{1DC4073A-F82E-43EC-8E0C-C8C2F7664B62}">
      <dgm:prSet/>
      <dgm:spPr/>
      <dgm:t>
        <a:bodyPr/>
        <a:lstStyle/>
        <a:p>
          <a:endParaRPr lang="en-US"/>
        </a:p>
      </dgm:t>
    </dgm:pt>
    <dgm:pt modelId="{BC9EDE44-BE6D-4F90-8F9C-180670183AA6}" type="sibTrans" cxnId="{1DC4073A-F82E-43EC-8E0C-C8C2F7664B62}">
      <dgm:prSet/>
      <dgm:spPr/>
      <dgm:t>
        <a:bodyPr/>
        <a:lstStyle/>
        <a:p>
          <a:endParaRPr lang="en-US"/>
        </a:p>
      </dgm:t>
    </dgm:pt>
    <dgm:pt modelId="{DE87C54B-2983-4336-B7F5-3E21F75D5340}">
      <dgm:prSet phldrT="[Text]"/>
      <dgm:spPr>
        <a:solidFill>
          <a:srgbClr val="F05A21"/>
        </a:solidFill>
      </dgm:spPr>
      <dgm:t>
        <a:bodyPr/>
        <a:lstStyle/>
        <a:p>
          <a:r>
            <a:rPr lang="en-US">
              <a:latin typeface="Aptos" panose="020B0004020202020204" pitchFamily="34" charset="0"/>
            </a:rPr>
            <a:t>UTSA Fleet Management</a:t>
          </a:r>
        </a:p>
      </dgm:t>
    </dgm:pt>
    <dgm:pt modelId="{9E45F474-1349-45CC-957F-6C48C88EB390}" type="parTrans" cxnId="{3CA5ED1B-C20B-4C46-A0C1-6BC0DB401F4E}">
      <dgm:prSet/>
      <dgm:spPr/>
      <dgm:t>
        <a:bodyPr/>
        <a:lstStyle/>
        <a:p>
          <a:endParaRPr lang="en-US"/>
        </a:p>
      </dgm:t>
    </dgm:pt>
    <dgm:pt modelId="{FE6F4E84-EB40-4482-A6E1-8C5ACC803EA4}" type="sibTrans" cxnId="{3CA5ED1B-C20B-4C46-A0C1-6BC0DB401F4E}">
      <dgm:prSet/>
      <dgm:spPr/>
      <dgm:t>
        <a:bodyPr/>
        <a:lstStyle/>
        <a:p>
          <a:endParaRPr lang="en-US"/>
        </a:p>
      </dgm:t>
    </dgm:pt>
    <dgm:pt modelId="{B0BBB94E-E96E-4107-9327-9647D50649AF}">
      <dgm:prSet phldrT="[Text]"/>
      <dgm:spPr>
        <a:solidFill>
          <a:srgbClr val="F05A21"/>
        </a:solidFill>
      </dgm:spPr>
      <dgm:t>
        <a:bodyPr/>
        <a:lstStyle/>
        <a:p>
          <a:r>
            <a:rPr lang="en-US">
              <a:latin typeface="Aptos" panose="020B0004020202020204" pitchFamily="34" charset="0"/>
            </a:rPr>
            <a:t>Self Service: Vehicle Custodian</a:t>
          </a:r>
        </a:p>
      </dgm:t>
    </dgm:pt>
    <dgm:pt modelId="{691B8BF4-236F-4A81-9EA1-C43D135E19A8}" type="parTrans" cxnId="{D7B782A5-F945-42CC-B083-6540693D5194}">
      <dgm:prSet/>
      <dgm:spPr/>
      <dgm:t>
        <a:bodyPr/>
        <a:lstStyle/>
        <a:p>
          <a:endParaRPr lang="en-US"/>
        </a:p>
      </dgm:t>
    </dgm:pt>
    <dgm:pt modelId="{434168C2-2AF7-4C27-854C-7191AD54BD80}" type="sibTrans" cxnId="{D7B782A5-F945-42CC-B083-6540693D5194}">
      <dgm:prSet/>
      <dgm:spPr/>
      <dgm:t>
        <a:bodyPr/>
        <a:lstStyle/>
        <a:p>
          <a:endParaRPr lang="en-US"/>
        </a:p>
      </dgm:t>
    </dgm:pt>
    <dgm:pt modelId="{5E4DF9BF-599E-4783-B2D8-51C704D68B19}">
      <dgm:prSet/>
      <dgm:spPr/>
      <dgm:t>
        <a:bodyPr/>
        <a:lstStyle/>
        <a:p>
          <a:r>
            <a:rPr lang="en-US" dirty="0">
              <a:latin typeface="Aptos" panose="020B0004020202020204" pitchFamily="34" charset="0"/>
            </a:rPr>
            <a:t>National Service Department (Auto Integrate) validates maintenance, provides roadside assistance, billing and escalation support, as well as fleet analytics</a:t>
          </a:r>
        </a:p>
      </dgm:t>
    </dgm:pt>
    <dgm:pt modelId="{8FFB6204-66BB-4233-9D80-69C4E972377B}" type="parTrans" cxnId="{A98EBFE0-E12D-46E1-9419-E9C70722FB2A}">
      <dgm:prSet/>
      <dgm:spPr/>
      <dgm:t>
        <a:bodyPr/>
        <a:lstStyle/>
        <a:p>
          <a:endParaRPr lang="en-US"/>
        </a:p>
      </dgm:t>
    </dgm:pt>
    <dgm:pt modelId="{8D68669B-030C-40A9-BCC0-DBC0571A5D74}" type="sibTrans" cxnId="{A98EBFE0-E12D-46E1-9419-E9C70722FB2A}">
      <dgm:prSet/>
      <dgm:spPr/>
      <dgm:t>
        <a:bodyPr/>
        <a:lstStyle/>
        <a:p>
          <a:endParaRPr lang="en-US"/>
        </a:p>
      </dgm:t>
    </dgm:pt>
    <dgm:pt modelId="{98F222CF-DDE9-44EE-98F6-5C58385E4640}">
      <dgm:prSet/>
      <dgm:spPr/>
      <dgm:t>
        <a:bodyPr/>
        <a:lstStyle/>
        <a:p>
          <a:r>
            <a:rPr lang="en-US" dirty="0">
              <a:latin typeface="Aptos" panose="020B0004020202020204" pitchFamily="34" charset="0"/>
            </a:rPr>
            <a:t>Maintenance approvals/coordination, internal reports, fuel program, registration, compliance with state regulation, fleet evaluation  </a:t>
          </a:r>
        </a:p>
      </dgm:t>
    </dgm:pt>
    <dgm:pt modelId="{E2A2320A-495D-40F2-A8E8-4EB504CEFE87}" type="parTrans" cxnId="{2EC927DA-3C80-4E13-BB44-9502FFDC6A95}">
      <dgm:prSet/>
      <dgm:spPr/>
      <dgm:t>
        <a:bodyPr/>
        <a:lstStyle/>
        <a:p>
          <a:endParaRPr lang="en-US"/>
        </a:p>
      </dgm:t>
    </dgm:pt>
    <dgm:pt modelId="{4328251B-70B2-4C1D-938C-91881C7F7E16}" type="sibTrans" cxnId="{2EC927DA-3C80-4E13-BB44-9502FFDC6A95}">
      <dgm:prSet/>
      <dgm:spPr/>
      <dgm:t>
        <a:bodyPr/>
        <a:lstStyle/>
        <a:p>
          <a:endParaRPr lang="en-US"/>
        </a:p>
      </dgm:t>
    </dgm:pt>
    <dgm:pt modelId="{77F65B12-4632-471F-BE42-3AD676290224}">
      <dgm:prSet/>
      <dgm:spPr/>
      <dgm:t>
        <a:bodyPr/>
        <a:lstStyle/>
        <a:p>
          <a:r>
            <a:rPr lang="en-US" dirty="0">
              <a:latin typeface="Aptos" panose="020B0004020202020204" pitchFamily="34" charset="0"/>
            </a:rPr>
            <a:t>Daily inspection, fuel transactions, transporting to maintenance, accident reporting, ensuring reporting to UTSA Fleet Management, monitoring and payment, cleanliness. </a:t>
          </a:r>
        </a:p>
      </dgm:t>
    </dgm:pt>
    <dgm:pt modelId="{4D6355F6-9829-424D-A80A-1FCC1409430A}" type="parTrans" cxnId="{A656A8DE-E410-4CD2-A6ED-B1325B9C5EF6}">
      <dgm:prSet/>
      <dgm:spPr/>
      <dgm:t>
        <a:bodyPr/>
        <a:lstStyle/>
        <a:p>
          <a:endParaRPr lang="en-US"/>
        </a:p>
      </dgm:t>
    </dgm:pt>
    <dgm:pt modelId="{CAC5D5EA-5C7A-48FB-878A-295DD0A4F35C}" type="sibTrans" cxnId="{A656A8DE-E410-4CD2-A6ED-B1325B9C5EF6}">
      <dgm:prSet/>
      <dgm:spPr/>
      <dgm:t>
        <a:bodyPr/>
        <a:lstStyle/>
        <a:p>
          <a:endParaRPr lang="en-US"/>
        </a:p>
      </dgm:t>
    </dgm:pt>
    <dgm:pt modelId="{9FD41270-6C26-49B0-B553-CF1AF6285380}" type="pres">
      <dgm:prSet presAssocID="{0A169FC5-1524-4F24-AC74-C178B5FBF347}" presName="linear" presStyleCnt="0">
        <dgm:presLayoutVars>
          <dgm:dir/>
          <dgm:animLvl val="lvl"/>
          <dgm:resizeHandles val="exact"/>
        </dgm:presLayoutVars>
      </dgm:prSet>
      <dgm:spPr/>
    </dgm:pt>
    <dgm:pt modelId="{442612E6-810A-428D-AB07-984037936040}" type="pres">
      <dgm:prSet presAssocID="{06F38FB8-7384-4351-9997-E3E6BEF741C4}" presName="parentLin" presStyleCnt="0"/>
      <dgm:spPr/>
    </dgm:pt>
    <dgm:pt modelId="{1772DA99-7500-46AE-8CCE-9F3C9CACBEBB}" type="pres">
      <dgm:prSet presAssocID="{06F38FB8-7384-4351-9997-E3E6BEF741C4}" presName="parentLeftMargin" presStyleLbl="node1" presStyleIdx="0" presStyleCnt="3"/>
      <dgm:spPr/>
    </dgm:pt>
    <dgm:pt modelId="{366C0400-3C43-4FD2-83A2-7CEC6E49DB04}" type="pres">
      <dgm:prSet presAssocID="{06F38FB8-7384-4351-9997-E3E6BEF741C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820A6F7-4F0E-4A2C-8184-B9C314C0EFBD}" type="pres">
      <dgm:prSet presAssocID="{06F38FB8-7384-4351-9997-E3E6BEF741C4}" presName="negativeSpace" presStyleCnt="0"/>
      <dgm:spPr/>
    </dgm:pt>
    <dgm:pt modelId="{B34977C0-D09F-4298-B7AA-E1A7E31675B9}" type="pres">
      <dgm:prSet presAssocID="{06F38FB8-7384-4351-9997-E3E6BEF741C4}" presName="childText" presStyleLbl="conFgAcc1" presStyleIdx="0" presStyleCnt="3" custScaleX="98460" custScaleY="111252">
        <dgm:presLayoutVars>
          <dgm:bulletEnabled val="1"/>
        </dgm:presLayoutVars>
      </dgm:prSet>
      <dgm:spPr/>
    </dgm:pt>
    <dgm:pt modelId="{6D6E41F2-D36E-47D1-BC0F-4926FDD1AAC8}" type="pres">
      <dgm:prSet presAssocID="{BC9EDE44-BE6D-4F90-8F9C-180670183AA6}" presName="spaceBetweenRectangles" presStyleCnt="0"/>
      <dgm:spPr/>
    </dgm:pt>
    <dgm:pt modelId="{6BDB1F39-C8EC-4879-A68C-885752AEC890}" type="pres">
      <dgm:prSet presAssocID="{DE87C54B-2983-4336-B7F5-3E21F75D5340}" presName="parentLin" presStyleCnt="0"/>
      <dgm:spPr/>
    </dgm:pt>
    <dgm:pt modelId="{31AC3548-C914-4F4E-95B0-4FF57336451D}" type="pres">
      <dgm:prSet presAssocID="{DE87C54B-2983-4336-B7F5-3E21F75D5340}" presName="parentLeftMargin" presStyleLbl="node1" presStyleIdx="0" presStyleCnt="3"/>
      <dgm:spPr/>
    </dgm:pt>
    <dgm:pt modelId="{FE91D173-2316-4AF5-A76F-A6DE96E36235}" type="pres">
      <dgm:prSet presAssocID="{DE87C54B-2983-4336-B7F5-3E21F75D534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28FAFE0-601D-4334-BD86-AD60AF89A20B}" type="pres">
      <dgm:prSet presAssocID="{DE87C54B-2983-4336-B7F5-3E21F75D5340}" presName="negativeSpace" presStyleCnt="0"/>
      <dgm:spPr/>
    </dgm:pt>
    <dgm:pt modelId="{4DEF61A3-41D3-42E1-A527-449B1BEC9A46}" type="pres">
      <dgm:prSet presAssocID="{DE87C54B-2983-4336-B7F5-3E21F75D5340}" presName="childText" presStyleLbl="conFgAcc1" presStyleIdx="1" presStyleCnt="3">
        <dgm:presLayoutVars>
          <dgm:bulletEnabled val="1"/>
        </dgm:presLayoutVars>
      </dgm:prSet>
      <dgm:spPr/>
    </dgm:pt>
    <dgm:pt modelId="{FF95B4A2-046E-4D79-A998-B7DE294ADE54}" type="pres">
      <dgm:prSet presAssocID="{FE6F4E84-EB40-4482-A6E1-8C5ACC803EA4}" presName="spaceBetweenRectangles" presStyleCnt="0"/>
      <dgm:spPr/>
    </dgm:pt>
    <dgm:pt modelId="{6B01E324-E5C9-4501-9429-A253314BE4AA}" type="pres">
      <dgm:prSet presAssocID="{B0BBB94E-E96E-4107-9327-9647D50649AF}" presName="parentLin" presStyleCnt="0"/>
      <dgm:spPr/>
    </dgm:pt>
    <dgm:pt modelId="{8FB828E7-1492-49E4-9AAE-999F7FC7D952}" type="pres">
      <dgm:prSet presAssocID="{B0BBB94E-E96E-4107-9327-9647D50649AF}" presName="parentLeftMargin" presStyleLbl="node1" presStyleIdx="1" presStyleCnt="3"/>
      <dgm:spPr/>
    </dgm:pt>
    <dgm:pt modelId="{D9501C46-E0E2-47D6-9F62-103569628ABE}" type="pres">
      <dgm:prSet presAssocID="{B0BBB94E-E96E-4107-9327-9647D50649AF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C607D6A2-355B-44D5-AB72-7A8061A42CF8}" type="pres">
      <dgm:prSet presAssocID="{B0BBB94E-E96E-4107-9327-9647D50649AF}" presName="negativeSpace" presStyleCnt="0"/>
      <dgm:spPr/>
    </dgm:pt>
    <dgm:pt modelId="{502E1D2B-61AA-4CEC-A12F-F1964A61CC6F}" type="pres">
      <dgm:prSet presAssocID="{B0BBB94E-E96E-4107-9327-9647D50649A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CA5ED1B-C20B-4C46-A0C1-6BC0DB401F4E}" srcId="{0A169FC5-1524-4F24-AC74-C178B5FBF347}" destId="{DE87C54B-2983-4336-B7F5-3E21F75D5340}" srcOrd="1" destOrd="0" parTransId="{9E45F474-1349-45CC-957F-6C48C88EB390}" sibTransId="{FE6F4E84-EB40-4482-A6E1-8C5ACC803EA4}"/>
    <dgm:cxn modelId="{763F6E31-8F69-43C3-A418-A5F3057FF3EC}" type="presOf" srcId="{06F38FB8-7384-4351-9997-E3E6BEF741C4}" destId="{366C0400-3C43-4FD2-83A2-7CEC6E49DB04}" srcOrd="1" destOrd="0" presId="urn:microsoft.com/office/officeart/2005/8/layout/list1"/>
    <dgm:cxn modelId="{1DC4073A-F82E-43EC-8E0C-C8C2F7664B62}" srcId="{0A169FC5-1524-4F24-AC74-C178B5FBF347}" destId="{06F38FB8-7384-4351-9997-E3E6BEF741C4}" srcOrd="0" destOrd="0" parTransId="{965D0289-4E9F-4B2B-9179-A59BEDC19F51}" sibTransId="{BC9EDE44-BE6D-4F90-8F9C-180670183AA6}"/>
    <dgm:cxn modelId="{12049E65-76BD-4557-B894-E791B328E453}" type="presOf" srcId="{77F65B12-4632-471F-BE42-3AD676290224}" destId="{502E1D2B-61AA-4CEC-A12F-F1964A61CC6F}" srcOrd="0" destOrd="0" presId="urn:microsoft.com/office/officeart/2005/8/layout/list1"/>
    <dgm:cxn modelId="{78F8B67B-2AEC-44CB-B3F2-E3E2AC471BD4}" type="presOf" srcId="{06F38FB8-7384-4351-9997-E3E6BEF741C4}" destId="{1772DA99-7500-46AE-8CCE-9F3C9CACBEBB}" srcOrd="0" destOrd="0" presId="urn:microsoft.com/office/officeart/2005/8/layout/list1"/>
    <dgm:cxn modelId="{F9C65E7F-F2A7-4F36-A41F-45CED416A04B}" type="presOf" srcId="{DE87C54B-2983-4336-B7F5-3E21F75D5340}" destId="{FE91D173-2316-4AF5-A76F-A6DE96E36235}" srcOrd="1" destOrd="0" presId="urn:microsoft.com/office/officeart/2005/8/layout/list1"/>
    <dgm:cxn modelId="{9CD20A80-7DFA-4F96-8B45-18B5F958C757}" type="presOf" srcId="{B0BBB94E-E96E-4107-9327-9647D50649AF}" destId="{D9501C46-E0E2-47D6-9F62-103569628ABE}" srcOrd="1" destOrd="0" presId="urn:microsoft.com/office/officeart/2005/8/layout/list1"/>
    <dgm:cxn modelId="{5B60E092-00F2-4007-BC88-0C81D73E1A7F}" type="presOf" srcId="{98F222CF-DDE9-44EE-98F6-5C58385E4640}" destId="{4DEF61A3-41D3-42E1-A527-449B1BEC9A46}" srcOrd="0" destOrd="0" presId="urn:microsoft.com/office/officeart/2005/8/layout/list1"/>
    <dgm:cxn modelId="{D7B782A5-F945-42CC-B083-6540693D5194}" srcId="{0A169FC5-1524-4F24-AC74-C178B5FBF347}" destId="{B0BBB94E-E96E-4107-9327-9647D50649AF}" srcOrd="2" destOrd="0" parTransId="{691B8BF4-236F-4A81-9EA1-C43D135E19A8}" sibTransId="{434168C2-2AF7-4C27-854C-7191AD54BD80}"/>
    <dgm:cxn modelId="{877E8FB5-06AF-4F2E-B9A6-6783A751D714}" type="presOf" srcId="{0A169FC5-1524-4F24-AC74-C178B5FBF347}" destId="{9FD41270-6C26-49B0-B553-CF1AF6285380}" srcOrd="0" destOrd="0" presId="urn:microsoft.com/office/officeart/2005/8/layout/list1"/>
    <dgm:cxn modelId="{8BD1CBC7-2FCA-484F-9C1D-AE89671024E0}" type="presOf" srcId="{B0BBB94E-E96E-4107-9327-9647D50649AF}" destId="{8FB828E7-1492-49E4-9AAE-999F7FC7D952}" srcOrd="0" destOrd="0" presId="urn:microsoft.com/office/officeart/2005/8/layout/list1"/>
    <dgm:cxn modelId="{2EC927DA-3C80-4E13-BB44-9502FFDC6A95}" srcId="{DE87C54B-2983-4336-B7F5-3E21F75D5340}" destId="{98F222CF-DDE9-44EE-98F6-5C58385E4640}" srcOrd="0" destOrd="0" parTransId="{E2A2320A-495D-40F2-A8E8-4EB504CEFE87}" sibTransId="{4328251B-70B2-4C1D-938C-91881C7F7E16}"/>
    <dgm:cxn modelId="{A656A8DE-E410-4CD2-A6ED-B1325B9C5EF6}" srcId="{B0BBB94E-E96E-4107-9327-9647D50649AF}" destId="{77F65B12-4632-471F-BE42-3AD676290224}" srcOrd="0" destOrd="0" parTransId="{4D6355F6-9829-424D-A80A-1FCC1409430A}" sibTransId="{CAC5D5EA-5C7A-48FB-878A-295DD0A4F35C}"/>
    <dgm:cxn modelId="{A98EBFE0-E12D-46E1-9419-E9C70722FB2A}" srcId="{06F38FB8-7384-4351-9997-E3E6BEF741C4}" destId="{5E4DF9BF-599E-4783-B2D8-51C704D68B19}" srcOrd="0" destOrd="0" parTransId="{8FFB6204-66BB-4233-9D80-69C4E972377B}" sibTransId="{8D68669B-030C-40A9-BCC0-DBC0571A5D74}"/>
    <dgm:cxn modelId="{E17642E3-31F4-4F61-A11D-2EE052AC8B73}" type="presOf" srcId="{DE87C54B-2983-4336-B7F5-3E21F75D5340}" destId="{31AC3548-C914-4F4E-95B0-4FF57336451D}" srcOrd="0" destOrd="0" presId="urn:microsoft.com/office/officeart/2005/8/layout/list1"/>
    <dgm:cxn modelId="{01268DFC-0A4F-4604-AE3C-0DFF6CE509AE}" type="presOf" srcId="{5E4DF9BF-599E-4783-B2D8-51C704D68B19}" destId="{B34977C0-D09F-4298-B7AA-E1A7E31675B9}" srcOrd="0" destOrd="0" presId="urn:microsoft.com/office/officeart/2005/8/layout/list1"/>
    <dgm:cxn modelId="{54CB3412-C306-414E-AEB1-3018D6E6CFCD}" type="presParOf" srcId="{9FD41270-6C26-49B0-B553-CF1AF6285380}" destId="{442612E6-810A-428D-AB07-984037936040}" srcOrd="0" destOrd="0" presId="urn:microsoft.com/office/officeart/2005/8/layout/list1"/>
    <dgm:cxn modelId="{83FD147A-A7D2-4980-94A1-70CCA83436B2}" type="presParOf" srcId="{442612E6-810A-428D-AB07-984037936040}" destId="{1772DA99-7500-46AE-8CCE-9F3C9CACBEBB}" srcOrd="0" destOrd="0" presId="urn:microsoft.com/office/officeart/2005/8/layout/list1"/>
    <dgm:cxn modelId="{AA4C35C5-0501-4EB2-A402-079D519A94B6}" type="presParOf" srcId="{442612E6-810A-428D-AB07-984037936040}" destId="{366C0400-3C43-4FD2-83A2-7CEC6E49DB04}" srcOrd="1" destOrd="0" presId="urn:microsoft.com/office/officeart/2005/8/layout/list1"/>
    <dgm:cxn modelId="{5ABE4719-5922-47B6-9E8E-FF8B81D0E5F0}" type="presParOf" srcId="{9FD41270-6C26-49B0-B553-CF1AF6285380}" destId="{0820A6F7-4F0E-4A2C-8184-B9C314C0EFBD}" srcOrd="1" destOrd="0" presId="urn:microsoft.com/office/officeart/2005/8/layout/list1"/>
    <dgm:cxn modelId="{EDAE1305-C59C-4DB1-8CB2-8F64F37838E6}" type="presParOf" srcId="{9FD41270-6C26-49B0-B553-CF1AF6285380}" destId="{B34977C0-D09F-4298-B7AA-E1A7E31675B9}" srcOrd="2" destOrd="0" presId="urn:microsoft.com/office/officeart/2005/8/layout/list1"/>
    <dgm:cxn modelId="{3D48DDF1-EB59-48C5-A19A-56EBB6FE78C9}" type="presParOf" srcId="{9FD41270-6C26-49B0-B553-CF1AF6285380}" destId="{6D6E41F2-D36E-47D1-BC0F-4926FDD1AAC8}" srcOrd="3" destOrd="0" presId="urn:microsoft.com/office/officeart/2005/8/layout/list1"/>
    <dgm:cxn modelId="{09F370BB-FC51-4EC7-B2A7-AF985E21B071}" type="presParOf" srcId="{9FD41270-6C26-49B0-B553-CF1AF6285380}" destId="{6BDB1F39-C8EC-4879-A68C-885752AEC890}" srcOrd="4" destOrd="0" presId="urn:microsoft.com/office/officeart/2005/8/layout/list1"/>
    <dgm:cxn modelId="{7707EF19-BF8D-4651-B135-4292A9F20A9B}" type="presParOf" srcId="{6BDB1F39-C8EC-4879-A68C-885752AEC890}" destId="{31AC3548-C914-4F4E-95B0-4FF57336451D}" srcOrd="0" destOrd="0" presId="urn:microsoft.com/office/officeart/2005/8/layout/list1"/>
    <dgm:cxn modelId="{BB6B0E19-50F1-45D6-A249-5C1C5B4683CD}" type="presParOf" srcId="{6BDB1F39-C8EC-4879-A68C-885752AEC890}" destId="{FE91D173-2316-4AF5-A76F-A6DE96E36235}" srcOrd="1" destOrd="0" presId="urn:microsoft.com/office/officeart/2005/8/layout/list1"/>
    <dgm:cxn modelId="{1EE2DFFF-E72E-4124-AE8E-24B7B008BEA9}" type="presParOf" srcId="{9FD41270-6C26-49B0-B553-CF1AF6285380}" destId="{A28FAFE0-601D-4334-BD86-AD60AF89A20B}" srcOrd="5" destOrd="0" presId="urn:microsoft.com/office/officeart/2005/8/layout/list1"/>
    <dgm:cxn modelId="{46FD9D7B-9A7A-4F0E-A4C8-BA31C598CAD6}" type="presParOf" srcId="{9FD41270-6C26-49B0-B553-CF1AF6285380}" destId="{4DEF61A3-41D3-42E1-A527-449B1BEC9A46}" srcOrd="6" destOrd="0" presId="urn:microsoft.com/office/officeart/2005/8/layout/list1"/>
    <dgm:cxn modelId="{20D87094-8E81-45D0-AD90-6B600BFCAD75}" type="presParOf" srcId="{9FD41270-6C26-49B0-B553-CF1AF6285380}" destId="{FF95B4A2-046E-4D79-A998-B7DE294ADE54}" srcOrd="7" destOrd="0" presId="urn:microsoft.com/office/officeart/2005/8/layout/list1"/>
    <dgm:cxn modelId="{A1A4DE21-5866-4C66-A143-09F91B1ADA3D}" type="presParOf" srcId="{9FD41270-6C26-49B0-B553-CF1AF6285380}" destId="{6B01E324-E5C9-4501-9429-A253314BE4AA}" srcOrd="8" destOrd="0" presId="urn:microsoft.com/office/officeart/2005/8/layout/list1"/>
    <dgm:cxn modelId="{58DB4D38-323E-4652-A47B-162BE13F4E65}" type="presParOf" srcId="{6B01E324-E5C9-4501-9429-A253314BE4AA}" destId="{8FB828E7-1492-49E4-9AAE-999F7FC7D952}" srcOrd="0" destOrd="0" presId="urn:microsoft.com/office/officeart/2005/8/layout/list1"/>
    <dgm:cxn modelId="{CB8E596F-F1E0-4385-B69B-6E88C92A2260}" type="presParOf" srcId="{6B01E324-E5C9-4501-9429-A253314BE4AA}" destId="{D9501C46-E0E2-47D6-9F62-103569628ABE}" srcOrd="1" destOrd="0" presId="urn:microsoft.com/office/officeart/2005/8/layout/list1"/>
    <dgm:cxn modelId="{97DE7ED5-57AB-4436-B7BA-3B622EA24999}" type="presParOf" srcId="{9FD41270-6C26-49B0-B553-CF1AF6285380}" destId="{C607D6A2-355B-44D5-AB72-7A8061A42CF8}" srcOrd="9" destOrd="0" presId="urn:microsoft.com/office/officeart/2005/8/layout/list1"/>
    <dgm:cxn modelId="{16371C73-8509-414A-80FA-9C5A0398E1E1}" type="presParOf" srcId="{9FD41270-6C26-49B0-B553-CF1AF6285380}" destId="{502E1D2B-61AA-4CEC-A12F-F1964A61CC6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59843A-8AFF-4590-BFB5-ABB96D6051DE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70DF169-7887-4E52-83C5-000F275A08C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>
              <a:solidFill>
                <a:schemeClr val="bg1"/>
              </a:solidFill>
              <a:latin typeface="Aptos" panose="020B0004020202020204" pitchFamily="34" charset="0"/>
            </a:rPr>
            <a:t>$6 monthly enrollment fee</a:t>
          </a:r>
        </a:p>
        <a:p>
          <a:pPr>
            <a:lnSpc>
              <a:spcPct val="100000"/>
            </a:lnSpc>
          </a:pPr>
          <a:r>
            <a:rPr lang="en-US" sz="1400" dirty="0">
              <a:solidFill>
                <a:schemeClr val="bg1"/>
              </a:solidFill>
              <a:latin typeface="Aptos" panose="020B0004020202020204" pitchFamily="34" charset="0"/>
            </a:rPr>
            <a:t>Anticipated first year, $2K cost per vehicle </a:t>
          </a:r>
        </a:p>
      </dgm:t>
    </dgm:pt>
    <dgm:pt modelId="{11C0C153-D127-4873-B375-2CDE520B5826}" type="parTrans" cxnId="{AC174AB7-1CD6-40A0-9B86-D230DA55E989}">
      <dgm:prSet/>
      <dgm:spPr/>
      <dgm:t>
        <a:bodyPr/>
        <a:lstStyle/>
        <a:p>
          <a:endParaRPr lang="en-US"/>
        </a:p>
      </dgm:t>
    </dgm:pt>
    <dgm:pt modelId="{C25C955E-0C79-43A0-A3A8-041DED73660C}" type="sibTrans" cxnId="{AC174AB7-1CD6-40A0-9B86-D230DA55E989}">
      <dgm:prSet/>
      <dgm:spPr/>
      <dgm:t>
        <a:bodyPr/>
        <a:lstStyle/>
        <a:p>
          <a:endParaRPr lang="en-US"/>
        </a:p>
      </dgm:t>
    </dgm:pt>
    <dgm:pt modelId="{B167988B-CFAF-4B54-A178-18EF13AE729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solidFill>
                <a:schemeClr val="bg1"/>
              </a:solidFill>
              <a:latin typeface="Aptos" panose="020B0004020202020204" pitchFamily="34" charset="0"/>
            </a:rPr>
            <a:t>Vehicle receives minimum of two maintenance services (yearly)</a:t>
          </a:r>
        </a:p>
      </dgm:t>
    </dgm:pt>
    <dgm:pt modelId="{BCBFBBB8-3360-415F-B7BC-B8096E764A81}" type="parTrans" cxnId="{777C2E1D-94B4-43BF-94C0-483B2F888D99}">
      <dgm:prSet/>
      <dgm:spPr/>
      <dgm:t>
        <a:bodyPr/>
        <a:lstStyle/>
        <a:p>
          <a:endParaRPr lang="en-US"/>
        </a:p>
      </dgm:t>
    </dgm:pt>
    <dgm:pt modelId="{9EE68E82-1021-456D-BA1F-14CF7FE40580}" type="sibTrans" cxnId="{777C2E1D-94B4-43BF-94C0-483B2F888D99}">
      <dgm:prSet/>
      <dgm:spPr/>
      <dgm:t>
        <a:bodyPr/>
        <a:lstStyle/>
        <a:p>
          <a:endParaRPr lang="en-US"/>
        </a:p>
      </dgm:t>
    </dgm:pt>
    <dgm:pt modelId="{9FAA5312-E91C-4209-863E-E3A26F96A1A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solidFill>
                <a:schemeClr val="bg1"/>
              </a:solidFill>
              <a:latin typeface="Aptos" panose="020B0004020202020204" pitchFamily="34" charset="0"/>
            </a:rPr>
            <a:t>Custodian shares monthly reporting metrics</a:t>
          </a:r>
        </a:p>
      </dgm:t>
    </dgm:pt>
    <dgm:pt modelId="{6DD221BD-CEDC-427C-8560-2AF4A09F2D64}" type="parTrans" cxnId="{630BFCFE-AACE-457E-9AF5-3DA2999C7961}">
      <dgm:prSet/>
      <dgm:spPr/>
      <dgm:t>
        <a:bodyPr/>
        <a:lstStyle/>
        <a:p>
          <a:endParaRPr lang="en-US"/>
        </a:p>
      </dgm:t>
    </dgm:pt>
    <dgm:pt modelId="{1ECF2C09-ACC1-4969-BC40-9B86E5B41635}" type="sibTrans" cxnId="{630BFCFE-AACE-457E-9AF5-3DA2999C7961}">
      <dgm:prSet/>
      <dgm:spPr/>
      <dgm:t>
        <a:bodyPr/>
        <a:lstStyle/>
        <a:p>
          <a:endParaRPr lang="en-US"/>
        </a:p>
      </dgm:t>
    </dgm:pt>
    <dgm:pt modelId="{35FFA2CA-51C9-4DAB-9195-BD0E6BBD9B18}" type="pres">
      <dgm:prSet presAssocID="{2059843A-8AFF-4590-BFB5-ABB96D6051DE}" presName="root" presStyleCnt="0">
        <dgm:presLayoutVars>
          <dgm:dir/>
          <dgm:resizeHandles val="exact"/>
        </dgm:presLayoutVars>
      </dgm:prSet>
      <dgm:spPr/>
    </dgm:pt>
    <dgm:pt modelId="{09CE7412-9027-46F6-B506-EACB18933EA6}" type="pres">
      <dgm:prSet presAssocID="{970DF169-7887-4E52-83C5-000F275A08C7}" presName="compNode" presStyleCnt="0"/>
      <dgm:spPr/>
    </dgm:pt>
    <dgm:pt modelId="{EAFE580D-D4CA-4C39-BB8E-643877297605}" type="pres">
      <dgm:prSet presAssocID="{970DF169-7887-4E52-83C5-000F275A08C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D21E1DC2-30B2-4688-A7BF-00ACA39EB579}" type="pres">
      <dgm:prSet presAssocID="{970DF169-7887-4E52-83C5-000F275A08C7}" presName="spaceRect" presStyleCnt="0"/>
      <dgm:spPr/>
    </dgm:pt>
    <dgm:pt modelId="{EE58B681-0189-43C8-AE52-DE684ADAAB6A}" type="pres">
      <dgm:prSet presAssocID="{970DF169-7887-4E52-83C5-000F275A08C7}" presName="textRect" presStyleLbl="revTx" presStyleIdx="0" presStyleCnt="3" custScaleX="161513" custScaleY="107015">
        <dgm:presLayoutVars>
          <dgm:chMax val="1"/>
          <dgm:chPref val="1"/>
        </dgm:presLayoutVars>
      </dgm:prSet>
      <dgm:spPr/>
    </dgm:pt>
    <dgm:pt modelId="{84BDACB9-2E0D-44AE-A460-BA6A3B776C23}" type="pres">
      <dgm:prSet presAssocID="{C25C955E-0C79-43A0-A3A8-041DED73660C}" presName="sibTrans" presStyleCnt="0"/>
      <dgm:spPr/>
    </dgm:pt>
    <dgm:pt modelId="{36334F26-A2EB-4CF0-9910-B860D917A2CB}" type="pres">
      <dgm:prSet presAssocID="{B167988B-CFAF-4B54-A178-18EF13AE729F}" presName="compNode" presStyleCnt="0"/>
      <dgm:spPr/>
    </dgm:pt>
    <dgm:pt modelId="{E606BB1B-D1DB-4FB5-9CE7-C33D4B262004}" type="pres">
      <dgm:prSet presAssocID="{B167988B-CFAF-4B54-A178-18EF13AE729F}" presName="iconRect" presStyleLbl="node1" presStyleIdx="1" presStyleCnt="3" custLinFactNeighborX="-34998" custLinFactNeighborY="594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ols"/>
        </a:ext>
      </dgm:extLst>
    </dgm:pt>
    <dgm:pt modelId="{DA98F919-8A81-4A69-A519-69468E55A6D6}" type="pres">
      <dgm:prSet presAssocID="{B167988B-CFAF-4B54-A178-18EF13AE729F}" presName="spaceRect" presStyleCnt="0"/>
      <dgm:spPr/>
    </dgm:pt>
    <dgm:pt modelId="{51AC4442-451C-4B7D-B43E-7C5EDB155323}" type="pres">
      <dgm:prSet presAssocID="{B167988B-CFAF-4B54-A178-18EF13AE729F}" presName="textRect" presStyleLbl="revTx" presStyleIdx="1" presStyleCnt="3" custLinFactNeighborX="-16121" custLinFactNeighborY="2800">
        <dgm:presLayoutVars>
          <dgm:chMax val="1"/>
          <dgm:chPref val="1"/>
        </dgm:presLayoutVars>
      </dgm:prSet>
      <dgm:spPr/>
    </dgm:pt>
    <dgm:pt modelId="{0142BB8C-6644-4631-812A-920CA178DA29}" type="pres">
      <dgm:prSet presAssocID="{9EE68E82-1021-456D-BA1F-14CF7FE40580}" presName="sibTrans" presStyleCnt="0"/>
      <dgm:spPr/>
    </dgm:pt>
    <dgm:pt modelId="{0B4FCD79-91C3-4C79-9CF5-5C38CA83B947}" type="pres">
      <dgm:prSet presAssocID="{9FAA5312-E91C-4209-863E-E3A26F96A1AA}" presName="compNode" presStyleCnt="0"/>
      <dgm:spPr/>
    </dgm:pt>
    <dgm:pt modelId="{91D485ED-A918-4D92-B101-E9139E349B05}" type="pres">
      <dgm:prSet presAssocID="{9FAA5312-E91C-4209-863E-E3A26F96A1A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59613691-F44D-44C6-85EE-78DB8EB337C5}" type="pres">
      <dgm:prSet presAssocID="{9FAA5312-E91C-4209-863E-E3A26F96A1AA}" presName="spaceRect" presStyleCnt="0"/>
      <dgm:spPr/>
    </dgm:pt>
    <dgm:pt modelId="{5889F0F4-1D54-483B-B549-B709EEBCB32A}" type="pres">
      <dgm:prSet presAssocID="{9FAA5312-E91C-4209-863E-E3A26F96A1AA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777C2E1D-94B4-43BF-94C0-483B2F888D99}" srcId="{2059843A-8AFF-4590-BFB5-ABB96D6051DE}" destId="{B167988B-CFAF-4B54-A178-18EF13AE729F}" srcOrd="1" destOrd="0" parTransId="{BCBFBBB8-3360-415F-B7BC-B8096E764A81}" sibTransId="{9EE68E82-1021-456D-BA1F-14CF7FE40580}"/>
    <dgm:cxn modelId="{DA961A2C-68FF-463C-A7CE-BE21570AD5E8}" type="presOf" srcId="{9FAA5312-E91C-4209-863E-E3A26F96A1AA}" destId="{5889F0F4-1D54-483B-B549-B709EEBCB32A}" srcOrd="0" destOrd="0" presId="urn:microsoft.com/office/officeart/2018/2/layout/IconLabelList"/>
    <dgm:cxn modelId="{959EEB97-9CFD-4206-B942-B097A3F984FD}" type="presOf" srcId="{970DF169-7887-4E52-83C5-000F275A08C7}" destId="{EE58B681-0189-43C8-AE52-DE684ADAAB6A}" srcOrd="0" destOrd="0" presId="urn:microsoft.com/office/officeart/2018/2/layout/IconLabelList"/>
    <dgm:cxn modelId="{AC174AB7-1CD6-40A0-9B86-D230DA55E989}" srcId="{2059843A-8AFF-4590-BFB5-ABB96D6051DE}" destId="{970DF169-7887-4E52-83C5-000F275A08C7}" srcOrd="0" destOrd="0" parTransId="{11C0C153-D127-4873-B375-2CDE520B5826}" sibTransId="{C25C955E-0C79-43A0-A3A8-041DED73660C}"/>
    <dgm:cxn modelId="{409F82E7-2D80-4811-86F0-17C03E57F76C}" type="presOf" srcId="{2059843A-8AFF-4590-BFB5-ABB96D6051DE}" destId="{35FFA2CA-51C9-4DAB-9195-BD0E6BBD9B18}" srcOrd="0" destOrd="0" presId="urn:microsoft.com/office/officeart/2018/2/layout/IconLabelList"/>
    <dgm:cxn modelId="{4BA78BEB-AA8D-478B-A875-1D493139D55C}" type="presOf" srcId="{B167988B-CFAF-4B54-A178-18EF13AE729F}" destId="{51AC4442-451C-4B7D-B43E-7C5EDB155323}" srcOrd="0" destOrd="0" presId="urn:microsoft.com/office/officeart/2018/2/layout/IconLabelList"/>
    <dgm:cxn modelId="{630BFCFE-AACE-457E-9AF5-3DA2999C7961}" srcId="{2059843A-8AFF-4590-BFB5-ABB96D6051DE}" destId="{9FAA5312-E91C-4209-863E-E3A26F96A1AA}" srcOrd="2" destOrd="0" parTransId="{6DD221BD-CEDC-427C-8560-2AF4A09F2D64}" sibTransId="{1ECF2C09-ACC1-4969-BC40-9B86E5B41635}"/>
    <dgm:cxn modelId="{CCF8DFF7-B422-4694-B90B-F0FA92590A3C}" type="presParOf" srcId="{35FFA2CA-51C9-4DAB-9195-BD0E6BBD9B18}" destId="{09CE7412-9027-46F6-B506-EACB18933EA6}" srcOrd="0" destOrd="0" presId="urn:microsoft.com/office/officeart/2018/2/layout/IconLabelList"/>
    <dgm:cxn modelId="{60CDCA71-610A-49EE-82D0-50DEA0D94339}" type="presParOf" srcId="{09CE7412-9027-46F6-B506-EACB18933EA6}" destId="{EAFE580D-D4CA-4C39-BB8E-643877297605}" srcOrd="0" destOrd="0" presId="urn:microsoft.com/office/officeart/2018/2/layout/IconLabelList"/>
    <dgm:cxn modelId="{728E2E6A-37ED-483D-8845-03349CD2B80F}" type="presParOf" srcId="{09CE7412-9027-46F6-B506-EACB18933EA6}" destId="{D21E1DC2-30B2-4688-A7BF-00ACA39EB579}" srcOrd="1" destOrd="0" presId="urn:microsoft.com/office/officeart/2018/2/layout/IconLabelList"/>
    <dgm:cxn modelId="{37EF5350-C537-44FD-94D2-CEE96B4DD92D}" type="presParOf" srcId="{09CE7412-9027-46F6-B506-EACB18933EA6}" destId="{EE58B681-0189-43C8-AE52-DE684ADAAB6A}" srcOrd="2" destOrd="0" presId="urn:microsoft.com/office/officeart/2018/2/layout/IconLabelList"/>
    <dgm:cxn modelId="{810542B4-02AE-4336-B73B-234007FCC2D4}" type="presParOf" srcId="{35FFA2CA-51C9-4DAB-9195-BD0E6BBD9B18}" destId="{84BDACB9-2E0D-44AE-A460-BA6A3B776C23}" srcOrd="1" destOrd="0" presId="urn:microsoft.com/office/officeart/2018/2/layout/IconLabelList"/>
    <dgm:cxn modelId="{0ADC12C2-2AEA-4897-AF3B-4F8637E00361}" type="presParOf" srcId="{35FFA2CA-51C9-4DAB-9195-BD0E6BBD9B18}" destId="{36334F26-A2EB-4CF0-9910-B860D917A2CB}" srcOrd="2" destOrd="0" presId="urn:microsoft.com/office/officeart/2018/2/layout/IconLabelList"/>
    <dgm:cxn modelId="{A1AB1286-C0D8-4E49-9AC3-1F23D468A11C}" type="presParOf" srcId="{36334F26-A2EB-4CF0-9910-B860D917A2CB}" destId="{E606BB1B-D1DB-4FB5-9CE7-C33D4B262004}" srcOrd="0" destOrd="0" presId="urn:microsoft.com/office/officeart/2018/2/layout/IconLabelList"/>
    <dgm:cxn modelId="{D6C4F9F8-7CC7-4E1F-9C24-42DDD0CAD96F}" type="presParOf" srcId="{36334F26-A2EB-4CF0-9910-B860D917A2CB}" destId="{DA98F919-8A81-4A69-A519-69468E55A6D6}" srcOrd="1" destOrd="0" presId="urn:microsoft.com/office/officeart/2018/2/layout/IconLabelList"/>
    <dgm:cxn modelId="{01C83C6D-F0E8-46E1-8EE3-6AF4B35B1CB5}" type="presParOf" srcId="{36334F26-A2EB-4CF0-9910-B860D917A2CB}" destId="{51AC4442-451C-4B7D-B43E-7C5EDB155323}" srcOrd="2" destOrd="0" presId="urn:microsoft.com/office/officeart/2018/2/layout/IconLabelList"/>
    <dgm:cxn modelId="{C5A07FA0-30FE-4C20-8143-B1E32A4896A3}" type="presParOf" srcId="{35FFA2CA-51C9-4DAB-9195-BD0E6BBD9B18}" destId="{0142BB8C-6644-4631-812A-920CA178DA29}" srcOrd="3" destOrd="0" presId="urn:microsoft.com/office/officeart/2018/2/layout/IconLabelList"/>
    <dgm:cxn modelId="{33AAE34D-3742-43A2-87B7-5897C2DCBC5E}" type="presParOf" srcId="{35FFA2CA-51C9-4DAB-9195-BD0E6BBD9B18}" destId="{0B4FCD79-91C3-4C79-9CF5-5C38CA83B947}" srcOrd="4" destOrd="0" presId="urn:microsoft.com/office/officeart/2018/2/layout/IconLabelList"/>
    <dgm:cxn modelId="{2E0F09D8-C102-4F8A-AA5F-ED1DAF2DBD17}" type="presParOf" srcId="{0B4FCD79-91C3-4C79-9CF5-5C38CA83B947}" destId="{91D485ED-A918-4D92-B101-E9139E349B05}" srcOrd="0" destOrd="0" presId="urn:microsoft.com/office/officeart/2018/2/layout/IconLabelList"/>
    <dgm:cxn modelId="{068392DC-7FCF-4030-A4ED-D48EF907199A}" type="presParOf" srcId="{0B4FCD79-91C3-4C79-9CF5-5C38CA83B947}" destId="{59613691-F44D-44C6-85EE-78DB8EB337C5}" srcOrd="1" destOrd="0" presId="urn:microsoft.com/office/officeart/2018/2/layout/IconLabelList"/>
    <dgm:cxn modelId="{329E7717-378E-48B2-A90B-C1F97F687252}" type="presParOf" srcId="{0B4FCD79-91C3-4C79-9CF5-5C38CA83B947}" destId="{5889F0F4-1D54-483B-B549-B709EEBCB32A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596DB6-9373-475A-90F7-E338D655A1A2}">
      <dsp:nvSpPr>
        <dsp:cNvPr id="0" name=""/>
        <dsp:cNvSpPr/>
      </dsp:nvSpPr>
      <dsp:spPr>
        <a:xfrm>
          <a:off x="0" y="738099"/>
          <a:ext cx="2758424" cy="16550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>
              <a:latin typeface="Aptos" panose="020B0004020202020204" pitchFamily="34" charset="0"/>
            </a:rPr>
            <a:t>Maintenance support</a:t>
          </a:r>
        </a:p>
      </dsp:txBody>
      <dsp:txXfrm>
        <a:off x="0" y="738099"/>
        <a:ext cx="2758424" cy="1655054"/>
      </dsp:txXfrm>
    </dsp:sp>
    <dsp:sp modelId="{F588A6FD-91C8-4FC3-AFE4-5654E4CF4A6A}">
      <dsp:nvSpPr>
        <dsp:cNvPr id="0" name=""/>
        <dsp:cNvSpPr/>
      </dsp:nvSpPr>
      <dsp:spPr>
        <a:xfrm>
          <a:off x="3034267" y="738099"/>
          <a:ext cx="2758424" cy="16550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>
              <a:latin typeface="Aptos" panose="020B0004020202020204" pitchFamily="34" charset="0"/>
            </a:rPr>
            <a:t>Repair and service cost tracking</a:t>
          </a:r>
        </a:p>
      </dsp:txBody>
      <dsp:txXfrm>
        <a:off x="3034267" y="738099"/>
        <a:ext cx="2758424" cy="1655054"/>
      </dsp:txXfrm>
    </dsp:sp>
    <dsp:sp modelId="{C35B94BB-1ECC-45B0-8938-134A35748617}">
      <dsp:nvSpPr>
        <dsp:cNvPr id="0" name=""/>
        <dsp:cNvSpPr/>
      </dsp:nvSpPr>
      <dsp:spPr>
        <a:xfrm>
          <a:off x="6068534" y="738099"/>
          <a:ext cx="2758424" cy="16550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>
              <a:latin typeface="Aptos" panose="020B0004020202020204" pitchFamily="34" charset="0"/>
            </a:rPr>
            <a:t>Alerting for PMs, registration, recalls, &amp; updates </a:t>
          </a:r>
        </a:p>
      </dsp:txBody>
      <dsp:txXfrm>
        <a:off x="6068534" y="738099"/>
        <a:ext cx="2758424" cy="1655054"/>
      </dsp:txXfrm>
    </dsp:sp>
    <dsp:sp modelId="{43F2C481-053A-4F36-9EC4-35FA742D5DE2}">
      <dsp:nvSpPr>
        <dsp:cNvPr id="0" name=""/>
        <dsp:cNvSpPr/>
      </dsp:nvSpPr>
      <dsp:spPr>
        <a:xfrm>
          <a:off x="0" y="2668997"/>
          <a:ext cx="2758424" cy="16550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>
              <a:latin typeface="Aptos" panose="020B0004020202020204" pitchFamily="34" charset="0"/>
            </a:rPr>
            <a:t>35 partnered shops within 5 mile radius of campus</a:t>
          </a:r>
        </a:p>
      </dsp:txBody>
      <dsp:txXfrm>
        <a:off x="0" y="2668997"/>
        <a:ext cx="2758424" cy="1655054"/>
      </dsp:txXfrm>
    </dsp:sp>
    <dsp:sp modelId="{AF198605-CFD9-4D6B-928C-F3D6A1038A5A}">
      <dsp:nvSpPr>
        <dsp:cNvPr id="0" name=""/>
        <dsp:cNvSpPr/>
      </dsp:nvSpPr>
      <dsp:spPr>
        <a:xfrm>
          <a:off x="3034267" y="2668997"/>
          <a:ext cx="2758424" cy="16550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Aptos" panose="020B0004020202020204" pitchFamily="34" charset="0"/>
            </a:rPr>
            <a:t>Consolidated invoice</a:t>
          </a:r>
        </a:p>
      </dsp:txBody>
      <dsp:txXfrm>
        <a:off x="3034267" y="2668997"/>
        <a:ext cx="2758424" cy="1655054"/>
      </dsp:txXfrm>
    </dsp:sp>
    <dsp:sp modelId="{6AD45CB0-DE6F-4F98-B0E9-C2049ACD8505}">
      <dsp:nvSpPr>
        <dsp:cNvPr id="0" name=""/>
        <dsp:cNvSpPr/>
      </dsp:nvSpPr>
      <dsp:spPr>
        <a:xfrm>
          <a:off x="6068534" y="2668997"/>
          <a:ext cx="2758424" cy="16550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Aptos" panose="020B0004020202020204" pitchFamily="34" charset="0"/>
            </a:rPr>
            <a:t>Controlled labor cost &amp; validation</a:t>
          </a:r>
        </a:p>
      </dsp:txBody>
      <dsp:txXfrm>
        <a:off x="6068534" y="2668997"/>
        <a:ext cx="2758424" cy="16550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4977C0-D09F-4298-B7AA-E1A7E31675B9}">
      <dsp:nvSpPr>
        <dsp:cNvPr id="0" name=""/>
        <dsp:cNvSpPr/>
      </dsp:nvSpPr>
      <dsp:spPr>
        <a:xfrm>
          <a:off x="0" y="532861"/>
          <a:ext cx="9513000" cy="11354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9862" tIns="374904" rIns="749862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Aptos" panose="020B0004020202020204" pitchFamily="34" charset="0"/>
            </a:rPr>
            <a:t>National Service Department (Auto Integrate) validates maintenance, provides roadside assistance, billing and escalation support, as well as fleet analytics</a:t>
          </a:r>
        </a:p>
      </dsp:txBody>
      <dsp:txXfrm>
        <a:off x="0" y="532861"/>
        <a:ext cx="9513000" cy="1135437"/>
      </dsp:txXfrm>
    </dsp:sp>
    <dsp:sp modelId="{366C0400-3C43-4FD2-83A2-7CEC6E49DB04}">
      <dsp:nvSpPr>
        <dsp:cNvPr id="0" name=""/>
        <dsp:cNvSpPr/>
      </dsp:nvSpPr>
      <dsp:spPr>
        <a:xfrm>
          <a:off x="483089" y="267181"/>
          <a:ext cx="6763254" cy="531360"/>
        </a:xfrm>
        <a:prstGeom prst="roundRect">
          <a:avLst/>
        </a:prstGeom>
        <a:solidFill>
          <a:srgbClr val="F05A2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5635" tIns="0" rIns="25563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Aptos" panose="020B0004020202020204" pitchFamily="34" charset="0"/>
            </a:rPr>
            <a:t>Enterprise Fleet Management</a:t>
          </a:r>
        </a:p>
      </dsp:txBody>
      <dsp:txXfrm>
        <a:off x="509028" y="293120"/>
        <a:ext cx="6711376" cy="479482"/>
      </dsp:txXfrm>
    </dsp:sp>
    <dsp:sp modelId="{4DEF61A3-41D3-42E1-A527-449B1BEC9A46}">
      <dsp:nvSpPr>
        <dsp:cNvPr id="0" name=""/>
        <dsp:cNvSpPr/>
      </dsp:nvSpPr>
      <dsp:spPr>
        <a:xfrm>
          <a:off x="0" y="2031178"/>
          <a:ext cx="9661792" cy="1020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9862" tIns="374904" rIns="749862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Aptos" panose="020B0004020202020204" pitchFamily="34" charset="0"/>
            </a:rPr>
            <a:t>Maintenance approvals/coordination, internal reports, fuel program, registration, compliance with state regulation, fleet evaluation  </a:t>
          </a:r>
        </a:p>
      </dsp:txBody>
      <dsp:txXfrm>
        <a:off x="0" y="2031178"/>
        <a:ext cx="9661792" cy="1020600"/>
      </dsp:txXfrm>
    </dsp:sp>
    <dsp:sp modelId="{FE91D173-2316-4AF5-A76F-A6DE96E36235}">
      <dsp:nvSpPr>
        <dsp:cNvPr id="0" name=""/>
        <dsp:cNvSpPr/>
      </dsp:nvSpPr>
      <dsp:spPr>
        <a:xfrm>
          <a:off x="483089" y="1765498"/>
          <a:ext cx="6763254" cy="531360"/>
        </a:xfrm>
        <a:prstGeom prst="roundRect">
          <a:avLst/>
        </a:prstGeom>
        <a:solidFill>
          <a:srgbClr val="F05A2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5635" tIns="0" rIns="25563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Aptos" panose="020B0004020202020204" pitchFamily="34" charset="0"/>
            </a:rPr>
            <a:t>UTSA Fleet Management</a:t>
          </a:r>
        </a:p>
      </dsp:txBody>
      <dsp:txXfrm>
        <a:off x="509028" y="1791437"/>
        <a:ext cx="6711376" cy="479482"/>
      </dsp:txXfrm>
    </dsp:sp>
    <dsp:sp modelId="{502E1D2B-61AA-4CEC-A12F-F1964A61CC6F}">
      <dsp:nvSpPr>
        <dsp:cNvPr id="0" name=""/>
        <dsp:cNvSpPr/>
      </dsp:nvSpPr>
      <dsp:spPr>
        <a:xfrm>
          <a:off x="0" y="3414658"/>
          <a:ext cx="9661792" cy="1275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9862" tIns="374904" rIns="749862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Aptos" panose="020B0004020202020204" pitchFamily="34" charset="0"/>
            </a:rPr>
            <a:t>Daily inspection, fuel transactions, transporting to maintenance, accident reporting, ensuring reporting to UTSA Fleet Management, monitoring and payment, cleanliness. </a:t>
          </a:r>
        </a:p>
      </dsp:txBody>
      <dsp:txXfrm>
        <a:off x="0" y="3414658"/>
        <a:ext cx="9661792" cy="1275750"/>
      </dsp:txXfrm>
    </dsp:sp>
    <dsp:sp modelId="{D9501C46-E0E2-47D6-9F62-103569628ABE}">
      <dsp:nvSpPr>
        <dsp:cNvPr id="0" name=""/>
        <dsp:cNvSpPr/>
      </dsp:nvSpPr>
      <dsp:spPr>
        <a:xfrm>
          <a:off x="483089" y="3148978"/>
          <a:ext cx="6763254" cy="531360"/>
        </a:xfrm>
        <a:prstGeom prst="roundRect">
          <a:avLst/>
        </a:prstGeom>
        <a:solidFill>
          <a:srgbClr val="F05A2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5635" tIns="0" rIns="25563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Aptos" panose="020B0004020202020204" pitchFamily="34" charset="0"/>
            </a:rPr>
            <a:t>Self Service: Vehicle Custodian</a:t>
          </a:r>
        </a:p>
      </dsp:txBody>
      <dsp:txXfrm>
        <a:off x="509028" y="3174917"/>
        <a:ext cx="6711376" cy="4794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FE580D-D4CA-4C39-BB8E-643877297605}">
      <dsp:nvSpPr>
        <dsp:cNvPr id="0" name=""/>
        <dsp:cNvSpPr/>
      </dsp:nvSpPr>
      <dsp:spPr>
        <a:xfrm>
          <a:off x="1634767" y="459838"/>
          <a:ext cx="1182367" cy="118236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58B681-0189-43C8-AE52-DE684ADAAB6A}">
      <dsp:nvSpPr>
        <dsp:cNvPr id="0" name=""/>
        <dsp:cNvSpPr/>
      </dsp:nvSpPr>
      <dsp:spPr>
        <a:xfrm>
          <a:off x="104087" y="1955877"/>
          <a:ext cx="4243727" cy="7945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/>
              </a:solidFill>
              <a:latin typeface="Aptos" panose="020B0004020202020204" pitchFamily="34" charset="0"/>
            </a:rPr>
            <a:t>$6 monthly enrollment fee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/>
              </a:solidFill>
              <a:latin typeface="Aptos" panose="020B0004020202020204" pitchFamily="34" charset="0"/>
            </a:rPr>
            <a:t>Anticipated first year, $2K cost per vehicle </a:t>
          </a:r>
        </a:p>
      </dsp:txBody>
      <dsp:txXfrm>
        <a:off x="104087" y="1955877"/>
        <a:ext cx="4243727" cy="794586"/>
      </dsp:txXfrm>
    </dsp:sp>
    <dsp:sp modelId="{E606BB1B-D1DB-4FB5-9CE7-C33D4B262004}">
      <dsp:nvSpPr>
        <dsp:cNvPr id="0" name=""/>
        <dsp:cNvSpPr/>
      </dsp:nvSpPr>
      <dsp:spPr>
        <a:xfrm>
          <a:off x="5116377" y="543127"/>
          <a:ext cx="1182367" cy="118236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AC4442-451C-4B7D-B43E-7C5EDB155323}">
      <dsp:nvSpPr>
        <dsp:cNvPr id="0" name=""/>
        <dsp:cNvSpPr/>
      </dsp:nvSpPr>
      <dsp:spPr>
        <a:xfrm>
          <a:off x="4384047" y="2015732"/>
          <a:ext cx="2627483" cy="74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solidFill>
                <a:schemeClr val="bg1"/>
              </a:solidFill>
              <a:latin typeface="Aptos" panose="020B0004020202020204" pitchFamily="34" charset="0"/>
            </a:rPr>
            <a:t>Vehicle receives minimum of two maintenance services (yearly)</a:t>
          </a:r>
        </a:p>
      </dsp:txBody>
      <dsp:txXfrm>
        <a:off x="4384047" y="2015732"/>
        <a:ext cx="2627483" cy="742500"/>
      </dsp:txXfrm>
    </dsp:sp>
    <dsp:sp modelId="{91D485ED-A918-4D92-B101-E9139E349B05}">
      <dsp:nvSpPr>
        <dsp:cNvPr id="0" name=""/>
        <dsp:cNvSpPr/>
      </dsp:nvSpPr>
      <dsp:spPr>
        <a:xfrm>
          <a:off x="8617474" y="472859"/>
          <a:ext cx="1182367" cy="118236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89F0F4-1D54-483B-B549-B709EEBCB32A}">
      <dsp:nvSpPr>
        <dsp:cNvPr id="0" name=""/>
        <dsp:cNvSpPr/>
      </dsp:nvSpPr>
      <dsp:spPr>
        <a:xfrm>
          <a:off x="7894917" y="1994942"/>
          <a:ext cx="2627483" cy="74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solidFill>
                <a:schemeClr val="bg1"/>
              </a:solidFill>
              <a:latin typeface="Aptos" panose="020B0004020202020204" pitchFamily="34" charset="0"/>
            </a:rPr>
            <a:t>Custodian shares monthly reporting metrics</a:t>
          </a:r>
        </a:p>
      </dsp:txBody>
      <dsp:txXfrm>
        <a:off x="7894917" y="1994942"/>
        <a:ext cx="2627483" cy="742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F68F7A3-9933-436B-B738-1FFB422D410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Aptos" panose="020B00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CF3945-3162-439E-BFAC-48D9E7CA463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C8357-C291-4B88-9EBE-1CB1B49DF6FC}" type="datetimeFigureOut">
              <a:rPr lang="en-US" smtClean="0">
                <a:latin typeface="Aptos" panose="020B0004020202020204" pitchFamily="34" charset="0"/>
              </a:rPr>
              <a:t>9/29/2025</a:t>
            </a:fld>
            <a:endParaRPr lang="en-US">
              <a:latin typeface="Aptos" panose="020B00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1AA7F0-75D2-43F8-A6C0-5371D47E615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Aptos" panose="020B00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346262-C6D8-46B1-9CB2-0D8685AE471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E3D06-1A31-4A4F-B5D0-0D6E7EDD3B41}" type="slidenum">
              <a:rPr lang="en-US" smtClean="0">
                <a:latin typeface="Aptos" panose="020B0004020202020204" pitchFamily="34" charset="0"/>
              </a:rPr>
              <a:t>‹#›</a:t>
            </a:fld>
            <a:endParaRPr lang="en-US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2915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0B0AA3-D21F-40C2-A712-6D1D4AFC7E40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32C014-CA6B-4719-A151-7581A163D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71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Now required to capture under new program</a:t>
            </a:r>
          </a:p>
          <a:p>
            <a:r>
              <a:rPr lang="en-US"/>
              <a:t>Notification for requirements, oil, tire, inspect, manufacture update</a:t>
            </a:r>
          </a:p>
          <a:p>
            <a:r>
              <a:rPr lang="en-US"/>
              <a:t>Customer requirements</a:t>
            </a:r>
          </a:p>
          <a:p>
            <a:r>
              <a:rPr lang="en-US"/>
              <a:t>Accounting and cost center, 6 digit code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32C014-CA6B-4719-A151-7581A163D89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7592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u="none" strike="noStrike" dirty="0">
                <a:solidFill>
                  <a:srgbClr val="0C2340"/>
                </a:solidFill>
                <a:effectLst/>
                <a:latin typeface="Lato" panose="020F0502020204030203" pitchFamily="34" charset="0"/>
              </a:rPr>
              <a:t>*NOTE- estimated preliminary costs based on vehicle condition.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And age</a:t>
            </a:r>
            <a:endParaRPr lang="en-US" b="0" i="0" dirty="0">
              <a:solidFill>
                <a:srgbClr val="000000"/>
              </a:solidFill>
              <a:effectLst/>
              <a:latin typeface="Lato" panose="020F0502020204030203" pitchFamily="34" charset="0"/>
            </a:endParaRPr>
          </a:p>
          <a:p>
            <a:endParaRPr lang="en-US" dirty="0"/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The department identifies how they will finance their enrollment in the program.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Lato" panose="020F0502020204030203" pitchFamily="34" charset="0"/>
              </a:rPr>
              <a:t>Enterprise Bills 3</a:t>
            </a:r>
            <a:r>
              <a:rPr lang="en-US" sz="2000" baseline="30000" dirty="0">
                <a:solidFill>
                  <a:schemeClr val="bg1"/>
                </a:solidFill>
                <a:latin typeface="Lato" panose="020F0502020204030203" pitchFamily="34" charset="0"/>
              </a:rPr>
              <a:t>rd</a:t>
            </a:r>
            <a:r>
              <a:rPr lang="en-US" sz="2000" dirty="0">
                <a:solidFill>
                  <a:schemeClr val="bg1"/>
                </a:solidFill>
                <a:latin typeface="Lato" panose="020F0502020204030203" pitchFamily="34" charset="0"/>
              </a:rPr>
              <a:t> week, monthly</a:t>
            </a:r>
            <a:endParaRPr lang="en-US" sz="2000" b="0" i="0" u="none" strike="noStrike" dirty="0">
              <a:solidFill>
                <a:schemeClr val="bg1"/>
              </a:solidFill>
              <a:effectLst/>
              <a:latin typeface="Lato" panose="020F0502020204030203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32C014-CA6B-4719-A151-7581A163D89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2983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 can provide additional services to tailor your specific needs. </a:t>
            </a:r>
          </a:p>
          <a:p>
            <a:r>
              <a:rPr lang="en-US"/>
              <a:t>	- Highest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32C014-CA6B-4719-A151-7581A163D89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623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State usually required 10 year </a:t>
            </a:r>
            <a:r>
              <a:rPr lang="en-US" dirty="0" err="1"/>
              <a:t>EoL</a:t>
            </a:r>
            <a:r>
              <a:rPr lang="en-US" dirty="0"/>
              <a:t> </a:t>
            </a:r>
            <a:r>
              <a:rPr lang="en-US" dirty="0" err="1"/>
              <a:t>model..Maintenance</a:t>
            </a:r>
            <a:r>
              <a:rPr lang="en-US" dirty="0"/>
              <a:t> is paramount</a:t>
            </a:r>
          </a:p>
          <a:p>
            <a:pPr marL="171450" indent="-171450">
              <a:buFontTx/>
              <a:buChar char="-"/>
            </a:pPr>
            <a:r>
              <a:rPr lang="en-US" dirty="0"/>
              <a:t>VEHICLE BELONGS TO THE STATE 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UTSA fleet maintenance team lacked capacity to maintain large fleet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Difficulty sourcing parts in a timely manner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Large backlog leading to increased vehicle down time and poor service reliability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Last 3 years total 2.7 shop personnel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61% UTSA staffing doesn’t receive notification of maintenance services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Explain where we are now and transitioning to self service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32C014-CA6B-4719-A151-7581A163D89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722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 Texas Government Code §2171 and Texas Administrative Code (TAC) Title 34, Part 1, Chapter 5, Subchapter C guide how state agencies must manage their vehicles.</a:t>
            </a:r>
          </a:p>
          <a:p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dirty="0">
                <a:latin typeface="Source Sans Pro" panose="020B0503030403020204" pitchFamily="34" charset="0"/>
                <a:ea typeface="Source Sans Pro" panose="020B0503030403020204" pitchFamily="34" charset="0"/>
                <a:cs typeface="Lato" panose="020F0502020204030203" pitchFamily="34" charset="0"/>
              </a:rPr>
              <a:t>This progressive approach is common among large, comprehensive, distributed universities, providing a model for efficient and effective fleet management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dirty="0">
                <a:latin typeface="Source Sans Pro" panose="020B0503030403020204" pitchFamily="34" charset="0"/>
                <a:ea typeface="Source Sans Pro" panose="020B0503030403020204" pitchFamily="34" charset="0"/>
                <a:cs typeface="Lato" panose="020F0502020204030203" pitchFamily="34" charset="0"/>
                <a:sym typeface="Source Sans Pro Black"/>
              </a:rPr>
              <a:t>Self service frees owners from restrictions of in house support use only and partnership with external entities ensures owners have access to modern fleet management support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sz="1200" dirty="0">
              <a:latin typeface="Source Sans Pro" panose="020B0503030403020204" pitchFamily="34" charset="0"/>
              <a:ea typeface="Source Sans Pro" panose="020B0503030403020204" pitchFamily="34" charset="0"/>
              <a:cs typeface="Lato" panose="020F0502020204030203" pitchFamily="34" charset="0"/>
              <a:sym typeface="Source Sans Pro Black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dirty="0">
                <a:latin typeface="Source Sans Pro" panose="020B0503030403020204" pitchFamily="34" charset="0"/>
                <a:ea typeface="Source Sans Pro" panose="020B0503030403020204" pitchFamily="34" charset="0"/>
                <a:cs typeface="Lato" panose="020F0502020204030203" pitchFamily="34" charset="0"/>
                <a:sym typeface="Source Sans Pro Black"/>
              </a:rPr>
              <a:t>Top section- Fleet management responsibility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dirty="0">
                <a:latin typeface="Source Sans Pro" panose="020B0503030403020204" pitchFamily="34" charset="0"/>
                <a:ea typeface="Source Sans Pro" panose="020B0503030403020204" pitchFamily="34" charset="0"/>
                <a:cs typeface="Lato" panose="020F0502020204030203" pitchFamily="34" charset="0"/>
                <a:sym typeface="Source Sans Pro Black"/>
              </a:rPr>
              <a:t> bottom section is the vehicle custodians responsibility </a:t>
            </a:r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  <a:cs typeface="Source Sans Pro Black"/>
              <a:sym typeface="Source Sans Pro Black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32C014-CA6B-4719-A151-7581A163D89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717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***And allows our vehicle to comply with state regulation</a:t>
            </a:r>
          </a:p>
          <a:p>
            <a:endParaRPr lang="en-US"/>
          </a:p>
          <a:p>
            <a:r>
              <a:rPr lang="en-US"/>
              <a:t>Allows us to assist with maintenance IAW vehicle type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32C014-CA6B-4719-A151-7581A163D89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951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Comply with regulations</a:t>
            </a:r>
          </a:p>
          <a:p>
            <a:r>
              <a:rPr lang="en-US"/>
              <a:t>Assist with retaining value of state purchased vehicle</a:t>
            </a:r>
          </a:p>
          <a:p>
            <a:r>
              <a:rPr lang="en-US"/>
              <a:t>Improve efficiency of vehicle and minimizing catastrophic repairs</a:t>
            </a:r>
          </a:p>
          <a:p>
            <a:r>
              <a:rPr lang="en-US"/>
              <a:t>Allows for repairs to be completed considerable redux in industrial cost, (labor and parts)</a:t>
            </a:r>
          </a:p>
          <a:p>
            <a:pPr marL="171450" indent="-171450">
              <a:buFontTx/>
              <a:buChar char="-"/>
            </a:pPr>
            <a:r>
              <a:rPr lang="en-US"/>
              <a:t>Towing 24/7, roadside assistance, CONTIGUOUS for repairs, major updates, </a:t>
            </a:r>
          </a:p>
          <a:p>
            <a:pPr marL="171450" indent="-171450">
              <a:buFontTx/>
              <a:buChar char="-"/>
            </a:pPr>
            <a:r>
              <a:rPr lang="en-US"/>
              <a:t>C/w manufacture recall, updates, TSB, bulletin (notification)</a:t>
            </a:r>
          </a:p>
          <a:p>
            <a:pPr marL="171450" indent="-171450">
              <a:buFontTx/>
              <a:buChar char="-"/>
            </a:pPr>
            <a:r>
              <a:rPr lang="en-US"/>
              <a:t>Vice President of Business Affairs Business Service Center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32C014-CA6B-4719-A151-7581A163D89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400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Add long term lease 2 or more-year program, does not include short term lease 1 year or less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32C014-CA6B-4719-A151-7581A163D89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9458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Fleet management-Providing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dashboard to monitor key metrics.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Providing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maintenance approvals to customer selected limit.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Providing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data warehousing.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Monitoring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cost and value of vehicles based on inputs. </a:t>
            </a:r>
            <a:r>
              <a:rPr lang="en-US" sz="1800" b="1" i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enerating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internal reports on key metrics, 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approving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repair orders, 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monitoring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fuel and purchases, and 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managing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data entry into TXFS.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800" b="0" i="0" dirty="0">
              <a:solidFill>
                <a:srgbClr val="000000"/>
              </a:solidFill>
              <a:effectLst/>
              <a:latin typeface="Segoe UI" panose="020B0502040204020203" pitchFamily="34" charset="0"/>
              <a:cs typeface="Lato 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Lato "/>
              </a:rPr>
              <a:t>Vehicle Custodian is responsible for the asset</a:t>
            </a:r>
            <a:endParaRPr lang="en-US" dirty="0">
              <a:cs typeface="Lato 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76843-8062-421A-BD79-F1211AB7339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2026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Fuel is captured via Voyager, so long as custodians are ensuring only voyager fuel cards are used to fuel vehicles. With enterprise, odometer readings are captured every time a vehicle is serviced, and the enterprise dashboard will automatically log all services received. </a:t>
            </a:r>
          </a:p>
          <a:p>
            <a:endParaRPr lang="en-US" dirty="0"/>
          </a:p>
          <a:p>
            <a:r>
              <a:rPr lang="en-US" dirty="0"/>
              <a:t>- Maintenance catchup or serviceability and safety</a:t>
            </a:r>
          </a:p>
          <a:p>
            <a:r>
              <a:rPr lang="en-US" dirty="0"/>
              <a:t>- Additional year cost depending on year, make ,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32C014-CA6B-4719-A151-7581A163D89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551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A8CB18-4556-E560-1BC5-DEF50E746A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275CBE-386C-4B16-791E-3F75E78E3E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709749-1743-784E-54A2-E9A8B580F5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 can provide additional services to tailor your specific needs. </a:t>
            </a:r>
          </a:p>
          <a:p>
            <a:r>
              <a:rPr lang="en-US"/>
              <a:t>	- Overhead reporting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66FFDF-DD11-B31D-D720-4739D049CD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32C014-CA6B-4719-A151-7581A163D89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702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EBF2C1-8001-B542-83C6-5EFEEEDAF1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351894" y="2101860"/>
            <a:ext cx="3713193" cy="132714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C7026FE-7778-5244-A1E3-93D4968B8C89}"/>
              </a:ext>
            </a:extLst>
          </p:cNvPr>
          <p:cNvCxnSpPr>
            <a:cxnSpLocks/>
          </p:cNvCxnSpPr>
          <p:nvPr userDrawn="1"/>
        </p:nvCxnSpPr>
        <p:spPr>
          <a:xfrm flipH="1">
            <a:off x="1430402" y="3583417"/>
            <a:ext cx="3634685" cy="0"/>
          </a:xfrm>
          <a:prstGeom prst="line">
            <a:avLst/>
          </a:prstGeom>
          <a:ln w="25400">
            <a:solidFill>
              <a:srgbClr val="F15A2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6064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">
    <p:bg>
      <p:bgPr>
        <a:solidFill>
          <a:srgbClr val="0C23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8AEE80C-064F-9F43-97D7-3D9304366B0D}"/>
              </a:ext>
            </a:extLst>
          </p:cNvPr>
          <p:cNvSpPr txBox="1"/>
          <p:nvPr userDrawn="1"/>
        </p:nvSpPr>
        <p:spPr>
          <a:xfrm>
            <a:off x="4709855" y="3184121"/>
            <a:ext cx="480041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One UTSA Circle</a:t>
            </a:r>
          </a:p>
          <a:p>
            <a:r>
              <a:rPr lang="en-US" sz="140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San Antonio, TX, 78249</a:t>
            </a:r>
          </a:p>
          <a:p>
            <a:r>
              <a:rPr lang="en-US" sz="2400" b="1">
                <a:solidFill>
                  <a:srgbClr val="F26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utsa.edu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B58FF1-A691-3540-8265-6F3C2E88C5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682232" y="2524984"/>
            <a:ext cx="2210826" cy="2210826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C37B429-BAA6-534F-9145-3EB261AC982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4213691" y="2627013"/>
            <a:ext cx="7552" cy="2006768"/>
          </a:xfrm>
          <a:prstGeom prst="line">
            <a:avLst/>
          </a:prstGeom>
          <a:ln w="25400">
            <a:solidFill>
              <a:srgbClr val="F15A2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691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gradFill flip="none" rotWithShape="1">
          <a:gsLst>
            <a:gs pos="0">
              <a:srgbClr val="0C2340">
                <a:alpha val="90000"/>
              </a:srgbClr>
            </a:gs>
            <a:gs pos="70000">
              <a:srgbClr val="0C2340"/>
            </a:gs>
            <a:gs pos="30000">
              <a:srgbClr val="0C2340">
                <a:alpha val="99000"/>
              </a:srgbClr>
            </a:gs>
            <a:gs pos="100000">
              <a:srgbClr val="0C2340">
                <a:alpha val="9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9DFBF-9B83-40F3-924A-BD235B89D9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6727" y="365125"/>
            <a:ext cx="10903048" cy="1325563"/>
          </a:xfrm>
        </p:spPr>
        <p:txBody>
          <a:bodyPr/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r>
              <a:rPr lang="en-US" sz="44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Type Title Here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2182D-574C-469B-9E3B-554A5105D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726" y="1825625"/>
            <a:ext cx="10903050" cy="4351338"/>
          </a:xfrm>
        </p:spPr>
        <p:txBody>
          <a:bodyPr/>
          <a:lstStyle>
            <a:lvl1pPr>
              <a:defRPr>
                <a:latin typeface="Aptos" panose="020B0004020202020204" pitchFamily="34" charset="0"/>
              </a:defRPr>
            </a:lvl1pPr>
            <a:lvl2pPr>
              <a:defRPr>
                <a:latin typeface="Aptos" panose="020B0004020202020204" pitchFamily="34" charset="0"/>
              </a:defRPr>
            </a:lvl2pPr>
            <a:lvl3pPr>
              <a:defRPr>
                <a:latin typeface="Aptos" panose="020B0004020202020204" pitchFamily="34" charset="0"/>
              </a:defRPr>
            </a:lvl3pPr>
            <a:lvl4pPr>
              <a:defRPr>
                <a:latin typeface="Aptos" panose="020B0004020202020204" pitchFamily="34" charset="0"/>
              </a:defRPr>
            </a:lvl4pPr>
            <a:lvl5pPr>
              <a:defRPr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A53E46DE-690C-7B99-E6DD-38E61AB79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6819" y="6322948"/>
            <a:ext cx="768454" cy="339853"/>
          </a:xfrm>
        </p:spPr>
        <p:txBody>
          <a:bodyPr/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fld id="{2AC5A03D-C6C0-4338-9C60-3D09EA0534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0454C373-38A1-2DBA-F6C8-EAFD217CAD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45254" y="6322948"/>
            <a:ext cx="5640088" cy="3398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7678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Bullet point 3">
    <p:bg>
      <p:bgPr>
        <a:gradFill flip="none" rotWithShape="1">
          <a:gsLst>
            <a:gs pos="0">
              <a:srgbClr val="0C2340">
                <a:alpha val="90000"/>
              </a:srgbClr>
            </a:gs>
            <a:gs pos="70000">
              <a:srgbClr val="0C2340"/>
            </a:gs>
            <a:gs pos="30000">
              <a:srgbClr val="0C2340"/>
            </a:gs>
            <a:gs pos="100000">
              <a:srgbClr val="0C2340">
                <a:alpha val="9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Hexagon 28">
            <a:extLst>
              <a:ext uri="{FF2B5EF4-FFF2-40B4-BE49-F238E27FC236}">
                <a16:creationId xmlns:a16="http://schemas.microsoft.com/office/drawing/2014/main" id="{48D9D85B-3E56-48E9-BC78-5F58F192C5E3}"/>
              </a:ext>
            </a:extLst>
          </p:cNvPr>
          <p:cNvSpPr/>
          <p:nvPr userDrawn="1"/>
        </p:nvSpPr>
        <p:spPr>
          <a:xfrm rot="5400000">
            <a:off x="-1060453" y="2769018"/>
            <a:ext cx="2571125" cy="2503718"/>
          </a:xfrm>
          <a:prstGeom prst="hexagon">
            <a:avLst/>
          </a:prstGeom>
          <a:noFill/>
          <a:ln w="31750"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ptos" panose="020B0004020202020204" pitchFamily="34" charset="0"/>
            </a:endParaRPr>
          </a:p>
        </p:txBody>
      </p:sp>
      <p:sp>
        <p:nvSpPr>
          <p:cNvPr id="30" name="Hexagon 29">
            <a:extLst>
              <a:ext uri="{FF2B5EF4-FFF2-40B4-BE49-F238E27FC236}">
                <a16:creationId xmlns:a16="http://schemas.microsoft.com/office/drawing/2014/main" id="{F141A41C-5A9B-463D-BFB6-079A2E872EC9}"/>
              </a:ext>
            </a:extLst>
          </p:cNvPr>
          <p:cNvSpPr/>
          <p:nvPr userDrawn="1"/>
        </p:nvSpPr>
        <p:spPr>
          <a:xfrm rot="5400000">
            <a:off x="215468" y="5352528"/>
            <a:ext cx="698524" cy="606348"/>
          </a:xfrm>
          <a:prstGeom prst="hexagon">
            <a:avLst/>
          </a:prstGeom>
          <a:noFill/>
          <a:ln w="31750"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ptos" panose="020B0004020202020204" pitchFamily="34" charset="0"/>
            </a:endParaRPr>
          </a:p>
        </p:txBody>
      </p:sp>
      <p:sp>
        <p:nvSpPr>
          <p:cNvPr id="31" name="Hexagon 30">
            <a:extLst>
              <a:ext uri="{FF2B5EF4-FFF2-40B4-BE49-F238E27FC236}">
                <a16:creationId xmlns:a16="http://schemas.microsoft.com/office/drawing/2014/main" id="{9CBF96DE-C40A-4AC0-A71D-E334BE1CE3E6}"/>
              </a:ext>
            </a:extLst>
          </p:cNvPr>
          <p:cNvSpPr/>
          <p:nvPr userDrawn="1"/>
        </p:nvSpPr>
        <p:spPr>
          <a:xfrm rot="5400000">
            <a:off x="9683853" y="626809"/>
            <a:ext cx="2643361" cy="2316480"/>
          </a:xfrm>
          <a:prstGeom prst="hexagon">
            <a:avLst/>
          </a:prstGeom>
          <a:noFill/>
          <a:ln w="31750"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ptos" panose="020B0004020202020204" pitchFamily="34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53AF67C-2E5F-8705-AE81-119EA8A03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6819" y="6322948"/>
            <a:ext cx="768454" cy="339853"/>
          </a:xfrm>
        </p:spPr>
        <p:txBody>
          <a:bodyPr/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fld id="{2AC5A03D-C6C0-4338-9C60-3D09EA0534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9EEFC48-7541-AF4E-7BFF-2382DBE3BB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45254" y="6322948"/>
            <a:ext cx="5640088" cy="3398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8B81F8F-FD87-3FB3-7601-CA46C5D534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6726" y="365125"/>
            <a:ext cx="10717074" cy="1325563"/>
          </a:xfrm>
        </p:spPr>
        <p:txBody>
          <a:bodyPr/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r>
              <a:rPr lang="en-US"/>
              <a:t>Type Title Here</a:t>
            </a:r>
          </a:p>
        </p:txBody>
      </p:sp>
    </p:spTree>
    <p:extLst>
      <p:ext uri="{BB962C8B-B14F-4D97-AF65-F5344CB8AC3E}">
        <p14:creationId xmlns:p14="http://schemas.microsoft.com/office/powerpoint/2010/main" val="28627301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814025A-564F-45A5-BE5E-617E1759D1F2}"/>
              </a:ext>
            </a:extLst>
          </p:cNvPr>
          <p:cNvSpPr/>
          <p:nvPr userDrawn="1"/>
        </p:nvSpPr>
        <p:spPr>
          <a:xfrm>
            <a:off x="0" y="6311898"/>
            <a:ext cx="12192000" cy="5486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Lato "/>
            </a:endParaRP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6864B2C-2BB4-4182-92D7-8090A5E16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7314"/>
            <a:ext cx="10515600" cy="8198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B08FA3D-82CF-402A-B8E7-9EC7C19C862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360272"/>
            <a:ext cx="10515600" cy="38166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/>
              <a:t>Body Text</a:t>
            </a:r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B4A26C97-7077-4EC0-8194-49ED544E7F3F}"/>
              </a:ext>
            </a:extLst>
          </p:cNvPr>
          <p:cNvSpPr txBox="1">
            <a:spLocks/>
          </p:cNvSpPr>
          <p:nvPr userDrawn="1"/>
        </p:nvSpPr>
        <p:spPr>
          <a:xfrm>
            <a:off x="838200" y="-3293"/>
            <a:ext cx="10515600" cy="8198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C234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en-US" sz="2400" cap="all" baseline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23" name="Picture 22" descr="Logo&#10;&#10;Description automatically generated">
            <a:extLst>
              <a:ext uri="{FF2B5EF4-FFF2-40B4-BE49-F238E27FC236}">
                <a16:creationId xmlns:a16="http://schemas.microsoft.com/office/drawing/2014/main" id="{353201E8-50E6-4916-9DB8-CF1DDB9B19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516" y="6456584"/>
            <a:ext cx="914400" cy="297798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C36C75-D3E0-45AF-BC10-67FB95299B1E}"/>
              </a:ext>
            </a:extLst>
          </p:cNvPr>
          <p:cNvSpPr txBox="1">
            <a:spLocks/>
          </p:cNvSpPr>
          <p:nvPr userDrawn="1"/>
        </p:nvSpPr>
        <p:spPr>
          <a:xfrm>
            <a:off x="838200" y="1612342"/>
            <a:ext cx="10515600" cy="5796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C234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en-US" sz="2400" cap="none" baseline="0">
              <a:solidFill>
                <a:srgbClr val="F15A22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14" name="Picture 13" descr="Text&#10;&#10;Description automatically generated with low confidence">
            <a:extLst>
              <a:ext uri="{FF2B5EF4-FFF2-40B4-BE49-F238E27FC236}">
                <a16:creationId xmlns:a16="http://schemas.microsoft.com/office/drawing/2014/main" id="{54A34F89-062A-7F47-AD18-39B2E42E16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916" y="6424848"/>
            <a:ext cx="1920240" cy="411308"/>
          </a:xfrm>
          <a:prstGeom prst="rect">
            <a:avLst/>
          </a:prstGeom>
        </p:spPr>
      </p:pic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3918D9F5-87B8-B045-B871-6F125DAEDA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39231"/>
            <a:ext cx="3276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02F6C67F-794C-4804-9438-31A61531A44E}" type="slidenum">
              <a:rPr lang="en-US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pPr/>
              <a:t>‹#›</a:t>
            </a:fld>
            <a:endParaRPr lang="en-US" sz="1100">
              <a:solidFill>
                <a:schemeClr val="tx1">
                  <a:lumMod val="85000"/>
                  <a:lumOff val="1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662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">
    <p:bg>
      <p:bgPr>
        <a:solidFill>
          <a:srgbClr val="0C23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EBF2C1-8001-B542-83C6-5EFEEEDAF1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351894" y="2101860"/>
            <a:ext cx="3713193" cy="132714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C7026FE-7778-5244-A1E3-93D4968B8C89}"/>
              </a:ext>
            </a:extLst>
          </p:cNvPr>
          <p:cNvCxnSpPr>
            <a:cxnSpLocks/>
          </p:cNvCxnSpPr>
          <p:nvPr userDrawn="1"/>
        </p:nvCxnSpPr>
        <p:spPr>
          <a:xfrm flipH="1">
            <a:off x="1430402" y="3583417"/>
            <a:ext cx="3634685" cy="0"/>
          </a:xfrm>
          <a:prstGeom prst="line">
            <a:avLst/>
          </a:prstGeom>
          <a:ln w="25400">
            <a:solidFill>
              <a:srgbClr val="F15A2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7522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Arrow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4208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094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Arrow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5195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7210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Arrow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387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0889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8AEE80C-064F-9F43-97D7-3D9304366B0D}"/>
              </a:ext>
            </a:extLst>
          </p:cNvPr>
          <p:cNvSpPr txBox="1"/>
          <p:nvPr userDrawn="1"/>
        </p:nvSpPr>
        <p:spPr>
          <a:xfrm>
            <a:off x="4709855" y="3184121"/>
            <a:ext cx="480041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One UTSA Circle</a:t>
            </a:r>
          </a:p>
          <a:p>
            <a:r>
              <a:rPr lang="en-US" sz="140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San Antonio, TX, 78249</a:t>
            </a:r>
          </a:p>
          <a:p>
            <a:r>
              <a:rPr lang="en-US" sz="2400" b="1">
                <a:solidFill>
                  <a:srgbClr val="F26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utsa.edu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B58FF1-A691-3540-8265-6F3C2E88C5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682232" y="2524984"/>
            <a:ext cx="2210826" cy="2210826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C37B429-BAA6-534F-9145-3EB261AC982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4213691" y="2627013"/>
            <a:ext cx="7552" cy="2006768"/>
          </a:xfrm>
          <a:prstGeom prst="line">
            <a:avLst/>
          </a:prstGeom>
          <a:ln w="25400">
            <a:solidFill>
              <a:srgbClr val="F15A2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7434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5972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60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1" r:id="rId10"/>
    <p:sldLayoutId id="2147483662" r:id="rId11"/>
    <p:sldLayoutId id="2147483663" r:id="rId12"/>
    <p:sldLayoutId id="214748366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flickr.com/photos/atomictaco/7220418086/" TargetMode="Externa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A6D6886C-C008-EC42-856B-5C9731B0E1F3}"/>
              </a:ext>
            </a:extLst>
          </p:cNvPr>
          <p:cNvSpPr txBox="1"/>
          <p:nvPr/>
        </p:nvSpPr>
        <p:spPr>
          <a:xfrm>
            <a:off x="1399936" y="3730116"/>
            <a:ext cx="11079186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800" b="1">
                <a:solidFill>
                  <a:schemeClr val="bg1"/>
                </a:solidFill>
                <a:latin typeface="Aptos" panose="020B0004020202020204" pitchFamily="34" charset="0"/>
                <a:cs typeface="Helvetica"/>
              </a:rPr>
              <a:t>Fleet Maintenance Update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7DA96FE-C8E1-2C4B-BF90-0FA4D26CB14D}"/>
              </a:ext>
            </a:extLst>
          </p:cNvPr>
          <p:cNvSpPr txBox="1"/>
          <p:nvPr/>
        </p:nvSpPr>
        <p:spPr>
          <a:xfrm>
            <a:off x="1399936" y="4547603"/>
            <a:ext cx="8814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Aptos" panose="020B0004020202020204" pitchFamily="34" charset="0"/>
                <a:cs typeface="Helvetica"/>
              </a:rPr>
              <a:t>Improving Maintenance, Budgeting &amp; Compliance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DCC02C-FB97-4652-85FC-BFFF2FA36D65}"/>
              </a:ext>
            </a:extLst>
          </p:cNvPr>
          <p:cNvSpPr txBox="1"/>
          <p:nvPr/>
        </p:nvSpPr>
        <p:spPr>
          <a:xfrm>
            <a:off x="6602278" y="5722670"/>
            <a:ext cx="54400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latin typeface="Aptos" panose="020B0004020202020204" pitchFamily="34" charset="0"/>
                <a:cs typeface="Helvetica"/>
              </a:rPr>
              <a:t>	</a:t>
            </a:r>
          </a:p>
          <a:p>
            <a:pPr algn="r"/>
            <a:r>
              <a:rPr lang="en-US">
                <a:solidFill>
                  <a:schemeClr val="bg1"/>
                </a:solidFill>
                <a:latin typeface="Aptos" panose="020B0004020202020204" pitchFamily="34" charset="0"/>
                <a:cs typeface="Helvetica"/>
              </a:rPr>
              <a:t>Presented by UTSA Fleet Management on behalf of</a:t>
            </a:r>
          </a:p>
          <a:p>
            <a:pPr algn="r"/>
            <a:r>
              <a:rPr lang="en-US">
                <a:solidFill>
                  <a:schemeClr val="bg1"/>
                </a:solidFill>
                <a:latin typeface="Aptos" panose="020B0004020202020204" pitchFamily="34" charset="0"/>
                <a:cs typeface="Helvetica"/>
              </a:rPr>
              <a:t>Real Estate &amp; Property Management (RPM)</a:t>
            </a:r>
          </a:p>
        </p:txBody>
      </p:sp>
    </p:spTree>
    <p:extLst>
      <p:ext uri="{BB962C8B-B14F-4D97-AF65-F5344CB8AC3E}">
        <p14:creationId xmlns:p14="http://schemas.microsoft.com/office/powerpoint/2010/main" val="829549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C8ADBA-533C-1197-D41C-A553A47737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0CFD0CA-15ED-8A13-84E6-DFF0CC490319}"/>
              </a:ext>
            </a:extLst>
          </p:cNvPr>
          <p:cNvSpPr txBox="1"/>
          <p:nvPr/>
        </p:nvSpPr>
        <p:spPr>
          <a:xfrm>
            <a:off x="559447" y="291334"/>
            <a:ext cx="42338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Enrollment Scope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AA04BF-4CE0-5AED-4490-35D56F71272F}"/>
              </a:ext>
            </a:extLst>
          </p:cNvPr>
          <p:cNvSpPr txBox="1"/>
          <p:nvPr/>
        </p:nvSpPr>
        <p:spPr>
          <a:xfrm>
            <a:off x="7361694" y="1645484"/>
            <a:ext cx="4541003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05A21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January 2026, all licensed vehicles* must be enrolled</a:t>
            </a:r>
          </a:p>
          <a:p>
            <a:pPr>
              <a:lnSpc>
                <a:spcPct val="150000"/>
              </a:lnSpc>
              <a:buClr>
                <a:srgbClr val="F05A21"/>
              </a:buClr>
              <a:buSzPct val="75000"/>
            </a:pPr>
            <a:endParaRPr lang="en-US" sz="2000">
              <a:solidFill>
                <a:schemeClr val="bg1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F05A21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Specialty service vehicles like police pursuit vehicles and buses can enroll but are subject to exceptions </a:t>
            </a:r>
            <a:endParaRPr lang="en-US" sz="2000">
              <a:solidFill>
                <a:schemeClr val="bg1"/>
              </a:solidFill>
              <a:latin typeface="Aptos" panose="020B0004020202020204" pitchFamily="34" charset="0"/>
              <a:cs typeface="Arial"/>
            </a:endParaRPr>
          </a:p>
          <a:p>
            <a:pPr>
              <a:lnSpc>
                <a:spcPct val="150000"/>
              </a:lnSpc>
              <a:buSzPct val="75000"/>
            </a:pPr>
            <a:endParaRPr lang="en-US" sz="2000">
              <a:solidFill>
                <a:schemeClr val="bg1"/>
              </a:solidFill>
              <a:latin typeface="Aptos" panose="020B0004020202020204" pitchFamily="34" charset="0"/>
              <a:cs typeface="Arial"/>
            </a:endParaRPr>
          </a:p>
          <a:p>
            <a:pPr marL="457200" indent="-457200" algn="l">
              <a:lnSpc>
                <a:spcPct val="150000"/>
              </a:lnSpc>
              <a:buSzPct val="75000"/>
              <a:buFont typeface="Arial" panose="020B0604020202020204" pitchFamily="34" charset="0"/>
              <a:buChar char="•"/>
            </a:pPr>
            <a:endParaRPr lang="en-US">
              <a:solidFill>
                <a:schemeClr val="bg1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SzPct val="75000"/>
              <a:buBlip>
                <a:blip r:embed="rId3"/>
              </a:buBlip>
            </a:pPr>
            <a:endParaRPr lang="en-US">
              <a:solidFill>
                <a:schemeClr val="bg1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50B524E-D5ED-86AA-DAFA-92A201D269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98931" y="1532614"/>
            <a:ext cx="6097075" cy="366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245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7ABA19F-24BB-7044-AADD-DE0EE8183EBA}"/>
              </a:ext>
            </a:extLst>
          </p:cNvPr>
          <p:cNvSpPr txBox="1"/>
          <p:nvPr/>
        </p:nvSpPr>
        <p:spPr>
          <a:xfrm>
            <a:off x="415387" y="83974"/>
            <a:ext cx="51187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Enterprise Enrollment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F516EC-58CE-CB44-985B-4DF3C5EB339F}"/>
              </a:ext>
            </a:extLst>
          </p:cNvPr>
          <p:cNvSpPr txBox="1"/>
          <p:nvPr/>
        </p:nvSpPr>
        <p:spPr>
          <a:xfrm>
            <a:off x="6580081" y="791860"/>
            <a:ext cx="53105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0592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How it Works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28FE14-0D71-0844-B918-779B9B77B105}"/>
              </a:ext>
            </a:extLst>
          </p:cNvPr>
          <p:cNvSpPr txBox="1"/>
          <p:nvPr/>
        </p:nvSpPr>
        <p:spPr>
          <a:xfrm>
            <a:off x="591658" y="1523892"/>
            <a:ext cx="11298947" cy="52691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 rtl="0" fontAlgn="base"/>
            <a:r>
              <a:rPr lang="en-US" sz="2000" dirty="0">
                <a:solidFill>
                  <a:schemeClr val="bg1"/>
                </a:solidFill>
                <a:latin typeface="Lato" panose="020F0502020204030203" pitchFamily="34" charset="0"/>
              </a:rPr>
              <a:t>R</a:t>
            </a:r>
            <a:r>
              <a:rPr lang="en-US" sz="2000" b="0" i="0" u="none" strike="noStrike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egistered vehicles will be enrolled in the program</a:t>
            </a:r>
          </a:p>
          <a:p>
            <a:pPr algn="l" rtl="0" fontAlgn="base"/>
            <a:endParaRPr lang="en-US" sz="2000" dirty="0">
              <a:solidFill>
                <a:schemeClr val="bg1"/>
              </a:solidFill>
              <a:latin typeface="Lato" panose="020F0502020204030203" pitchFamily="34" charset="0"/>
            </a:endParaRPr>
          </a:p>
          <a:p>
            <a:pPr algn="l" rtl="0" fontAlgn="base"/>
            <a:endParaRPr lang="en-US" sz="2000" b="0" i="0" dirty="0">
              <a:solidFill>
                <a:schemeClr val="bg1"/>
              </a:solidFill>
              <a:effectLst/>
              <a:latin typeface="Lato" panose="020F0502020204030203" pitchFamily="34" charset="0"/>
            </a:endParaRPr>
          </a:p>
          <a:p>
            <a:pPr algn="l" rtl="0" fontAlgn="base"/>
            <a:endParaRPr lang="en-US" sz="2000" b="0" i="0" dirty="0">
              <a:solidFill>
                <a:schemeClr val="bg1"/>
              </a:solidFill>
              <a:effectLst/>
              <a:latin typeface="Aptos" panose="020B0004020202020204" pitchFamily="34" charset="0"/>
            </a:endParaRP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The requesting </a:t>
            </a:r>
            <a:r>
              <a:rPr lang="en-US" sz="2000" dirty="0">
                <a:solidFill>
                  <a:schemeClr val="bg1"/>
                </a:solidFill>
                <a:latin typeface="Lato" panose="020F0502020204030203" pitchFamily="34" charset="0"/>
              </a:rPr>
              <a:t>vehicle custodian</a:t>
            </a:r>
            <a:r>
              <a:rPr lang="en-US" sz="2000" b="0" i="0" u="none" strike="noStrike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 receive an initial consultation that includes: 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​</a:t>
            </a:r>
          </a:p>
          <a:p>
            <a:pPr algn="l" rtl="0" fontAlgn="base"/>
            <a:endParaRPr lang="en-US" sz="2000" b="0" i="0" dirty="0">
              <a:solidFill>
                <a:schemeClr val="bg1"/>
              </a:solidFill>
              <a:effectLst/>
              <a:latin typeface="Aptos" panose="020B0004020202020204" pitchFamily="34" charset="0"/>
            </a:endParaRPr>
          </a:p>
          <a:p>
            <a:pPr lvl="2" fontAlgn="base"/>
            <a:r>
              <a:rPr lang="en-US" sz="2000" b="0" i="0" u="none" strike="noStrike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Enterprise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​ Overview</a:t>
            </a:r>
          </a:p>
          <a:p>
            <a:pPr lvl="1" fontAlgn="base">
              <a:buFont typeface="Arial" panose="020B0604020202020204" pitchFamily="34" charset="0"/>
              <a:buChar char="•"/>
            </a:pPr>
            <a:endParaRPr lang="en-US" sz="2000" b="0" i="0" dirty="0">
              <a:solidFill>
                <a:schemeClr val="bg1"/>
              </a:solidFill>
              <a:effectLst/>
              <a:latin typeface="Aptos" panose="020B0004020202020204" pitchFamily="34" charset="0"/>
            </a:endParaRPr>
          </a:p>
          <a:p>
            <a:pPr lvl="2" fontAlgn="base"/>
            <a:r>
              <a:rPr lang="en-US" sz="2000">
                <a:solidFill>
                  <a:schemeClr val="bg1"/>
                </a:solidFill>
                <a:latin typeface="Lato" panose="020F0502020204030203" pitchFamily="34" charset="0"/>
              </a:rPr>
              <a:t>O</a:t>
            </a:r>
            <a:r>
              <a:rPr lang="en-US" sz="2000" b="0" i="0" u="none" strike="noStrike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verview </a:t>
            </a:r>
            <a:r>
              <a:rPr lang="en-US" sz="2000" b="0" i="0" u="none" strike="noStrike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of enrollment responsibilities and cost</a:t>
            </a:r>
          </a:p>
          <a:p>
            <a:pPr lvl="2" fontAlgn="base"/>
            <a:endParaRPr lang="en-US" sz="2000" dirty="0">
              <a:solidFill>
                <a:schemeClr val="bg1"/>
              </a:solidFill>
              <a:latin typeface="Lato" panose="020F0502020204030203" pitchFamily="34" charset="0"/>
            </a:endParaRPr>
          </a:p>
          <a:p>
            <a:pPr lvl="2" fontAlgn="base"/>
            <a:r>
              <a:rPr lang="en-US" sz="2000" b="0" i="0" u="none" strike="noStrike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Early Enrollment Deadline, November 14, 2025 for mandatory billing </a:t>
            </a:r>
          </a:p>
          <a:p>
            <a:pPr lvl="1" fontAlgn="base"/>
            <a:endParaRPr lang="en-US" sz="2000" b="0" i="0" dirty="0">
              <a:solidFill>
                <a:schemeClr val="bg1"/>
              </a:solidFill>
              <a:effectLst/>
              <a:latin typeface="Aptos" panose="020B00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b="0" i="0" dirty="0">
              <a:solidFill>
                <a:schemeClr val="bg1"/>
              </a:solidFill>
              <a:effectLst/>
              <a:latin typeface="Aptos" panose="020B0004020202020204" pitchFamily="34" charset="0"/>
            </a:endParaRPr>
          </a:p>
          <a:p>
            <a:pPr marL="457200" indent="-457200">
              <a:lnSpc>
                <a:spcPct val="150000"/>
              </a:lnSpc>
              <a:buSzPct val="75000"/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Aptos" panose="020B0004020202020204" pitchFamily="34" charset="0"/>
              <a:cs typeface="Arial"/>
            </a:endParaRPr>
          </a:p>
          <a:p>
            <a:pPr marL="457200" indent="-457200">
              <a:lnSpc>
                <a:spcPct val="150000"/>
              </a:lnSpc>
              <a:buSzPct val="75000"/>
              <a:buBlip>
                <a:blip r:embed="rId3"/>
              </a:buBlip>
            </a:pPr>
            <a:endParaRPr lang="en-US" dirty="0">
              <a:solidFill>
                <a:schemeClr val="bg1"/>
              </a:solidFill>
              <a:latin typeface="Aptos" panose="020B0004020202020204" pitchFamily="34" charset="0"/>
              <a:cs typeface="Arial"/>
            </a:endParaRPr>
          </a:p>
          <a:p>
            <a:pPr marL="457200" indent="-457200">
              <a:lnSpc>
                <a:spcPct val="150000"/>
              </a:lnSpc>
              <a:buSzPct val="75000"/>
              <a:buBlip>
                <a:blip r:embed="rId3"/>
              </a:buBlip>
            </a:pPr>
            <a:endParaRPr lang="en-US" dirty="0">
              <a:solidFill>
                <a:schemeClr val="bg1"/>
              </a:solidFill>
              <a:latin typeface="Aptos" panose="020B0004020202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5308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7ABA19F-24BB-7044-AADD-DE0EE8183EBA}"/>
              </a:ext>
            </a:extLst>
          </p:cNvPr>
          <p:cNvSpPr txBox="1"/>
          <p:nvPr/>
        </p:nvSpPr>
        <p:spPr>
          <a:xfrm>
            <a:off x="613691" y="469565"/>
            <a:ext cx="97199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Additional UTSA Fleet Services Information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28FE14-0D71-0844-B918-779B9B77B105}"/>
              </a:ext>
            </a:extLst>
          </p:cNvPr>
          <p:cNvSpPr txBox="1"/>
          <p:nvPr/>
        </p:nvSpPr>
        <p:spPr>
          <a:xfrm>
            <a:off x="729624" y="1646910"/>
            <a:ext cx="8900587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SzPct val="75000"/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Driver authorization</a:t>
            </a:r>
          </a:p>
          <a:p>
            <a:pPr marL="457200" indent="-457200">
              <a:lnSpc>
                <a:spcPct val="150000"/>
              </a:lnSpc>
              <a:buSzPct val="75000"/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Accident Reporting</a:t>
            </a:r>
          </a:p>
          <a:p>
            <a:pPr marL="457200" indent="-457200">
              <a:lnSpc>
                <a:spcPct val="150000"/>
              </a:lnSpc>
              <a:buSzPct val="75000"/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Asset Transfer Assistance/Vehicle Surplus</a:t>
            </a:r>
          </a:p>
          <a:p>
            <a:pPr marL="457200" indent="-457200" algn="l">
              <a:lnSpc>
                <a:spcPct val="150000"/>
              </a:lnSpc>
              <a:buSzPct val="75000"/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Fuel PIN &amp; Card Responsibility/Rules</a:t>
            </a:r>
          </a:p>
          <a:p>
            <a:pPr marL="457200" indent="-457200" algn="l">
              <a:lnSpc>
                <a:spcPct val="150000"/>
              </a:lnSpc>
              <a:buSzPct val="75000"/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New Vehicle Purchase Guidelines UTSA</a:t>
            </a:r>
            <a:endParaRPr lang="en-US" sz="2400">
              <a:solidFill>
                <a:schemeClr val="bg1"/>
              </a:solidFill>
              <a:latin typeface="Aptos" panose="020B0004020202020204" pitchFamily="34" charset="0"/>
              <a:cs typeface="Arial"/>
            </a:endParaRPr>
          </a:p>
          <a:p>
            <a:pPr>
              <a:lnSpc>
                <a:spcPct val="150000"/>
              </a:lnSpc>
              <a:buSzPct val="75000"/>
            </a:pPr>
            <a:endParaRPr lang="en-US" sz="2000">
              <a:solidFill>
                <a:schemeClr val="bg1"/>
              </a:solidFill>
              <a:latin typeface="Aptos" panose="020B0004020202020204" pitchFamily="34" charset="0"/>
              <a:cs typeface="Arial"/>
            </a:endParaRPr>
          </a:p>
          <a:p>
            <a:pPr marL="457200" indent="-457200" algn="l">
              <a:lnSpc>
                <a:spcPct val="150000"/>
              </a:lnSpc>
              <a:buSzPct val="75000"/>
              <a:buFont typeface="Arial" panose="020B0604020202020204" pitchFamily="34" charset="0"/>
              <a:buChar char="•"/>
            </a:pPr>
            <a:endParaRPr lang="en-US">
              <a:solidFill>
                <a:schemeClr val="bg1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SzPct val="75000"/>
              <a:buBlip>
                <a:blip r:embed="rId3"/>
              </a:buBlip>
            </a:pPr>
            <a:endParaRPr lang="en-US">
              <a:solidFill>
                <a:schemeClr val="bg1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95D65E-F2F1-4599-B4DE-49275F1A5C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4716" y="1526330"/>
            <a:ext cx="4247660" cy="42607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BA78CB5-B197-49A9-989F-852483DD972B}"/>
              </a:ext>
            </a:extLst>
          </p:cNvPr>
          <p:cNvSpPr txBox="1"/>
          <p:nvPr/>
        </p:nvSpPr>
        <p:spPr>
          <a:xfrm>
            <a:off x="8098971" y="5878622"/>
            <a:ext cx="25619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26000"/>
                </a:solidFill>
                <a:latin typeface="Helvetica"/>
                <a:cs typeface="Helvetica"/>
              </a:rPr>
              <a:t>Fleet Services </a:t>
            </a:r>
          </a:p>
        </p:txBody>
      </p:sp>
    </p:spTree>
    <p:extLst>
      <p:ext uri="{BB962C8B-B14F-4D97-AF65-F5344CB8AC3E}">
        <p14:creationId xmlns:p14="http://schemas.microsoft.com/office/powerpoint/2010/main" val="2086589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1501;p292">
            <a:extLst>
              <a:ext uri="{FF2B5EF4-FFF2-40B4-BE49-F238E27FC236}">
                <a16:creationId xmlns:a16="http://schemas.microsoft.com/office/drawing/2014/main" id="{BB0017EF-631B-C649-8097-548EE10E53EB}"/>
              </a:ext>
            </a:extLst>
          </p:cNvPr>
          <p:cNvSpPr txBox="1"/>
          <p:nvPr/>
        </p:nvSpPr>
        <p:spPr>
          <a:xfrm>
            <a:off x="6424907" y="5470034"/>
            <a:ext cx="1331100" cy="5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spcAft>
                <a:spcPts val="1000"/>
              </a:spcAft>
            </a:pPr>
            <a:r>
              <a:rPr lang="en" b="1">
                <a:solidFill>
                  <a:srgbClr val="0B2340"/>
                </a:solidFill>
                <a:latin typeface="Aptos" panose="020B00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Stat detail</a:t>
            </a:r>
            <a:endParaRPr b="1">
              <a:solidFill>
                <a:srgbClr val="0B2340"/>
              </a:solidFill>
              <a:latin typeface="Aptos" panose="020B0004020202020204" pitchFamily="34" charset="0"/>
              <a:ea typeface="Source Sans Pro"/>
              <a:cs typeface="Arial" panose="020B0604020202020204" pitchFamily="34" charset="0"/>
              <a:sym typeface="Source Sans Pro"/>
            </a:endParaRPr>
          </a:p>
        </p:txBody>
      </p:sp>
      <p:sp>
        <p:nvSpPr>
          <p:cNvPr id="59" name="Google Shape;1507;p292">
            <a:extLst>
              <a:ext uri="{FF2B5EF4-FFF2-40B4-BE49-F238E27FC236}">
                <a16:creationId xmlns:a16="http://schemas.microsoft.com/office/drawing/2014/main" id="{54B171D4-74A4-5A4E-9DDF-C06A368D4DE9}"/>
              </a:ext>
            </a:extLst>
          </p:cNvPr>
          <p:cNvSpPr txBox="1"/>
          <p:nvPr/>
        </p:nvSpPr>
        <p:spPr>
          <a:xfrm>
            <a:off x="6730227" y="4242620"/>
            <a:ext cx="1331100" cy="5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spcAft>
                <a:spcPts val="1000"/>
              </a:spcAft>
            </a:pPr>
            <a:r>
              <a:rPr lang="en" b="1">
                <a:solidFill>
                  <a:srgbClr val="0B2340"/>
                </a:solidFill>
                <a:latin typeface="Aptos" panose="020B00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Stat detail</a:t>
            </a:r>
            <a:endParaRPr b="1">
              <a:solidFill>
                <a:srgbClr val="0B2340"/>
              </a:solidFill>
              <a:latin typeface="Aptos" panose="020B0004020202020204" pitchFamily="34" charset="0"/>
              <a:ea typeface="Source Sans Pro"/>
              <a:cs typeface="Arial" panose="020B0604020202020204" pitchFamily="34" charset="0"/>
              <a:sym typeface="Source Sans Pro"/>
            </a:endParaRPr>
          </a:p>
        </p:txBody>
      </p:sp>
      <p:sp>
        <p:nvSpPr>
          <p:cNvPr id="60" name="Google Shape;1508;p292">
            <a:extLst>
              <a:ext uri="{FF2B5EF4-FFF2-40B4-BE49-F238E27FC236}">
                <a16:creationId xmlns:a16="http://schemas.microsoft.com/office/drawing/2014/main" id="{4B1BB06B-1119-1445-A61D-F475367F34A5}"/>
              </a:ext>
            </a:extLst>
          </p:cNvPr>
          <p:cNvSpPr txBox="1"/>
          <p:nvPr/>
        </p:nvSpPr>
        <p:spPr>
          <a:xfrm>
            <a:off x="6187377" y="3115282"/>
            <a:ext cx="2416800" cy="442500"/>
          </a:xfrm>
          <a:prstGeom prst="rect">
            <a:avLst/>
          </a:prstGeom>
          <a:noFill/>
          <a:ln w="19050" cap="flat" cmpd="sng">
            <a:solidFill>
              <a:srgbClr val="FFAA07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spcAft>
                <a:spcPts val="1000"/>
              </a:spcAft>
            </a:pPr>
            <a:r>
              <a:rPr lang="en" sz="1600">
                <a:solidFill>
                  <a:srgbClr val="0B2340"/>
                </a:solidFill>
                <a:latin typeface="Aptos" panose="020B0004020202020204" pitchFamily="34" charset="0"/>
                <a:ea typeface="Source Sans Pro SemiBold"/>
                <a:cs typeface="Arial" panose="020B0604020202020204" pitchFamily="34" charset="0"/>
                <a:sym typeface="Source Sans Pro SemiBold"/>
              </a:rPr>
              <a:t>Secondary label</a:t>
            </a:r>
            <a:endParaRPr sz="1600">
              <a:solidFill>
                <a:srgbClr val="0B2340"/>
              </a:solidFill>
              <a:latin typeface="Aptos" panose="020B0004020202020204" pitchFamily="34" charset="0"/>
              <a:ea typeface="Source Sans Pro SemiBold"/>
              <a:cs typeface="Arial" panose="020B0604020202020204" pitchFamily="34" charset="0"/>
              <a:sym typeface="Source Sans Pro SemiBold"/>
            </a:endParaRPr>
          </a:p>
        </p:txBody>
      </p:sp>
      <p:sp>
        <p:nvSpPr>
          <p:cNvPr id="64" name="Google Shape;1507;p292">
            <a:extLst>
              <a:ext uri="{FF2B5EF4-FFF2-40B4-BE49-F238E27FC236}">
                <a16:creationId xmlns:a16="http://schemas.microsoft.com/office/drawing/2014/main" id="{E14F4C64-6421-1045-BAAA-9AD60D9C0AAB}"/>
              </a:ext>
            </a:extLst>
          </p:cNvPr>
          <p:cNvSpPr txBox="1"/>
          <p:nvPr/>
        </p:nvSpPr>
        <p:spPr>
          <a:xfrm>
            <a:off x="9443610" y="4242620"/>
            <a:ext cx="1331100" cy="5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spcAft>
                <a:spcPts val="1000"/>
              </a:spcAft>
            </a:pPr>
            <a:r>
              <a:rPr lang="en" b="1">
                <a:solidFill>
                  <a:srgbClr val="0B2340"/>
                </a:solidFill>
                <a:latin typeface="Aptos" panose="020B00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Stat detail</a:t>
            </a:r>
            <a:endParaRPr b="1">
              <a:solidFill>
                <a:srgbClr val="0B2340"/>
              </a:solidFill>
              <a:latin typeface="Aptos" panose="020B0004020202020204" pitchFamily="34" charset="0"/>
              <a:ea typeface="Source Sans Pro"/>
              <a:cs typeface="Arial" panose="020B0604020202020204" pitchFamily="34" charset="0"/>
              <a:sym typeface="Source Sans Pro"/>
            </a:endParaRPr>
          </a:p>
        </p:txBody>
      </p:sp>
      <p:sp>
        <p:nvSpPr>
          <p:cNvPr id="65" name="Google Shape;1508;p292">
            <a:extLst>
              <a:ext uri="{FF2B5EF4-FFF2-40B4-BE49-F238E27FC236}">
                <a16:creationId xmlns:a16="http://schemas.microsoft.com/office/drawing/2014/main" id="{998CC4E9-5AA7-1645-A5F6-D48ED192B759}"/>
              </a:ext>
            </a:extLst>
          </p:cNvPr>
          <p:cNvSpPr txBox="1"/>
          <p:nvPr/>
        </p:nvSpPr>
        <p:spPr>
          <a:xfrm>
            <a:off x="8900760" y="3115282"/>
            <a:ext cx="2416800" cy="442500"/>
          </a:xfrm>
          <a:prstGeom prst="rect">
            <a:avLst/>
          </a:prstGeom>
          <a:noFill/>
          <a:ln w="19050" cap="flat" cmpd="sng">
            <a:solidFill>
              <a:srgbClr val="FFAA07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spcAft>
                <a:spcPts val="1000"/>
              </a:spcAft>
            </a:pPr>
            <a:r>
              <a:rPr lang="en" sz="1600">
                <a:solidFill>
                  <a:srgbClr val="0B2340"/>
                </a:solidFill>
                <a:latin typeface="Aptos" panose="020B0004020202020204" pitchFamily="34" charset="0"/>
                <a:ea typeface="Source Sans Pro SemiBold"/>
                <a:cs typeface="Arial" panose="020B0604020202020204" pitchFamily="34" charset="0"/>
                <a:sym typeface="Source Sans Pro SemiBold"/>
              </a:rPr>
              <a:t>Secondary label</a:t>
            </a:r>
            <a:endParaRPr sz="1600">
              <a:solidFill>
                <a:srgbClr val="0B2340"/>
              </a:solidFill>
              <a:latin typeface="Aptos" panose="020B0004020202020204" pitchFamily="34" charset="0"/>
              <a:ea typeface="Source Sans Pro SemiBold"/>
              <a:cs typeface="Arial" panose="020B0604020202020204" pitchFamily="34" charset="0"/>
              <a:sym typeface="Source Sans Pro SemiBold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6AEE170-2EBF-4E53-A76B-2555AC175B97}"/>
              </a:ext>
            </a:extLst>
          </p:cNvPr>
          <p:cNvSpPr txBox="1"/>
          <p:nvPr/>
        </p:nvSpPr>
        <p:spPr>
          <a:xfrm>
            <a:off x="7756007" y="3336532"/>
            <a:ext cx="4948293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2400">
              <a:solidFill>
                <a:srgbClr val="F26000"/>
              </a:solidFill>
              <a:latin typeface="Aptos" panose="020B0004020202020204" pitchFamily="34" charset="0"/>
              <a:cs typeface="Helvetica"/>
            </a:endParaRPr>
          </a:p>
          <a:p>
            <a:pPr algn="l"/>
            <a:r>
              <a:rPr lang="en-US" sz="3200">
                <a:solidFill>
                  <a:srgbClr val="F26000"/>
                </a:solidFill>
                <a:latin typeface="Aptos" panose="020B0004020202020204" pitchFamily="34" charset="0"/>
                <a:cs typeface="Helvetica"/>
              </a:rPr>
              <a:t>Maintenance Lead: </a:t>
            </a:r>
          </a:p>
          <a:p>
            <a:pPr algn="l"/>
            <a:r>
              <a:rPr lang="en-US" sz="200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Thomas Ocampo</a:t>
            </a:r>
          </a:p>
          <a:p>
            <a:pPr algn="l"/>
            <a:r>
              <a:rPr lang="en-US" sz="200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Email: thomas.ocampo@utsa.edu</a:t>
            </a:r>
          </a:p>
          <a:p>
            <a:pPr algn="l"/>
            <a:r>
              <a:rPr lang="en-US" sz="200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Phone: 210 627-1856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9904736-166B-45FE-8F0C-3B2CD426AE6F}"/>
              </a:ext>
            </a:extLst>
          </p:cNvPr>
          <p:cNvSpPr txBox="1"/>
          <p:nvPr/>
        </p:nvSpPr>
        <p:spPr>
          <a:xfrm>
            <a:off x="3334782" y="306928"/>
            <a:ext cx="462152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FCDFBB-EDAE-41E7-97A7-637D2334BF2E}"/>
              </a:ext>
            </a:extLst>
          </p:cNvPr>
          <p:cNvSpPr txBox="1"/>
          <p:nvPr/>
        </p:nvSpPr>
        <p:spPr>
          <a:xfrm>
            <a:off x="7756007" y="1580758"/>
            <a:ext cx="49482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>
                <a:solidFill>
                  <a:srgbClr val="F26000"/>
                </a:solidFill>
                <a:latin typeface="Aptos" panose="020B0004020202020204" pitchFamily="34" charset="0"/>
                <a:cs typeface="Helvetica"/>
              </a:rPr>
              <a:t>Fleet Manager: </a:t>
            </a:r>
          </a:p>
          <a:p>
            <a:pPr algn="l"/>
            <a:r>
              <a:rPr lang="en-US" sz="200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Jerry Coward</a:t>
            </a:r>
          </a:p>
          <a:p>
            <a:pPr algn="l"/>
            <a:r>
              <a:rPr lang="en-US" sz="2000" b="0" i="0" u="none" strike="noStrike" baseline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Email: edwin.coward@utsa.edu </a:t>
            </a:r>
          </a:p>
          <a:p>
            <a:pPr algn="l"/>
            <a:r>
              <a:rPr lang="en-US" sz="2000" b="0" i="0" u="none" strike="noStrike" baseline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Phone: 210 458-7681 </a:t>
            </a:r>
          </a:p>
          <a:p>
            <a:pPr algn="l"/>
            <a:endParaRPr lang="en-US" sz="2800">
              <a:solidFill>
                <a:srgbClr val="F26000"/>
              </a:solidFill>
              <a:latin typeface="Aptos" panose="020B0004020202020204" pitchFamily="34" charset="0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613189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7ABA19F-24BB-7044-AADD-DE0EE8183EBA}"/>
              </a:ext>
            </a:extLst>
          </p:cNvPr>
          <p:cNvSpPr txBox="1"/>
          <p:nvPr/>
        </p:nvSpPr>
        <p:spPr>
          <a:xfrm>
            <a:off x="481488" y="205159"/>
            <a:ext cx="18545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E88BDC-8390-B46B-5062-8A82DDBFB186}"/>
              </a:ext>
            </a:extLst>
          </p:cNvPr>
          <p:cNvSpPr txBox="1"/>
          <p:nvPr/>
        </p:nvSpPr>
        <p:spPr>
          <a:xfrm>
            <a:off x="969979" y="1630624"/>
            <a:ext cx="6097836" cy="22398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15A22"/>
              </a:buClr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ptos" panose="020B00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Fleet Overview</a:t>
            </a:r>
          </a:p>
          <a:p>
            <a:pPr marL="342900" indent="-342900">
              <a:lnSpc>
                <a:spcPct val="150000"/>
              </a:lnSpc>
              <a:buClr>
                <a:srgbClr val="F15A22"/>
              </a:buClr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ptos" panose="020B00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Self-Service Maintenance</a:t>
            </a:r>
          </a:p>
          <a:p>
            <a:pPr marL="342900" indent="-342900">
              <a:lnSpc>
                <a:spcPct val="150000"/>
              </a:lnSpc>
              <a:buClr>
                <a:srgbClr val="F15A22"/>
              </a:buClr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ptos" panose="020B00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How to Enroll</a:t>
            </a:r>
            <a:endParaRPr lang="en-US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ptos" panose="020B00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F15A22"/>
              </a:buClr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ptos" panose="020B00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Next Steps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0CA734-C874-CEE1-B8EC-1CC37598C1F6}"/>
              </a:ext>
            </a:extLst>
          </p:cNvPr>
          <p:cNvSpPr txBox="1"/>
          <p:nvPr/>
        </p:nvSpPr>
        <p:spPr>
          <a:xfrm>
            <a:off x="2564969" y="5045467"/>
            <a:ext cx="9302640" cy="1287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F15A22"/>
              </a:buClr>
            </a:pPr>
            <a:r>
              <a:rPr lang="en-US" i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ptos" panose="020B00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Expected Outcomes:</a:t>
            </a:r>
          </a:p>
          <a:p>
            <a:pPr>
              <a:lnSpc>
                <a:spcPct val="150000"/>
              </a:lnSpc>
              <a:buClr>
                <a:srgbClr val="F15A22"/>
              </a:buClr>
            </a:pPr>
            <a:r>
              <a:rPr lang="en-US" i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ptos" panose="020B00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By the end of this session, fleet owners and custodians will understand next steps to ensuring adequate maintenance of their fleet.</a:t>
            </a:r>
          </a:p>
        </p:txBody>
      </p:sp>
      <p:pic>
        <p:nvPicPr>
          <p:cNvPr id="6" name="Picture 4" descr="Thumbnail Image A two bay maintenance shop that is behind with over 200 vehicles waiting for service and only two workers">
            <a:extLst>
              <a:ext uri="{FF2B5EF4-FFF2-40B4-BE49-F238E27FC236}">
                <a16:creationId xmlns:a16="http://schemas.microsoft.com/office/drawing/2014/main" id="{D5694B7D-784C-7BD9-B4DE-4ACE142ED6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892"/>
          <a:stretch/>
        </p:blipFill>
        <p:spPr bwMode="auto">
          <a:xfrm>
            <a:off x="5948355" y="1630624"/>
            <a:ext cx="5351157" cy="20391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028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exagon 9">
            <a:extLst>
              <a:ext uri="{FF2B5EF4-FFF2-40B4-BE49-F238E27FC236}">
                <a16:creationId xmlns:a16="http://schemas.microsoft.com/office/drawing/2014/main" id="{28F1CF5E-9B61-4776-B5A9-2556F317AC8C}"/>
              </a:ext>
            </a:extLst>
          </p:cNvPr>
          <p:cNvSpPr/>
          <p:nvPr/>
        </p:nvSpPr>
        <p:spPr>
          <a:xfrm rot="5400000">
            <a:off x="9726242" y="2546558"/>
            <a:ext cx="2643361" cy="2316480"/>
          </a:xfrm>
          <a:prstGeom prst="hexagon">
            <a:avLst/>
          </a:prstGeom>
          <a:noFill/>
          <a:ln w="31750"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ptos" panose="020B000402020202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757C9CA-F5A4-4873-B90B-D409ADA87340}"/>
              </a:ext>
            </a:extLst>
          </p:cNvPr>
          <p:cNvSpPr txBox="1"/>
          <p:nvPr/>
        </p:nvSpPr>
        <p:spPr>
          <a:xfrm>
            <a:off x="1408776" y="5370753"/>
            <a:ext cx="7775200" cy="12193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endParaRPr lang="en-GB" sz="700">
              <a:solidFill>
                <a:schemeClr val="bg1">
                  <a:lumMod val="9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Hexagon 2">
            <a:extLst>
              <a:ext uri="{FF2B5EF4-FFF2-40B4-BE49-F238E27FC236}">
                <a16:creationId xmlns:a16="http://schemas.microsoft.com/office/drawing/2014/main" id="{9B4C3A91-295A-C401-C560-1C800021BF43}"/>
              </a:ext>
            </a:extLst>
          </p:cNvPr>
          <p:cNvSpPr/>
          <p:nvPr/>
        </p:nvSpPr>
        <p:spPr>
          <a:xfrm rot="5400000">
            <a:off x="10870319" y="395955"/>
            <a:ext cx="2643361" cy="2316480"/>
          </a:xfrm>
          <a:prstGeom prst="hexagon">
            <a:avLst/>
          </a:prstGeom>
          <a:noFill/>
          <a:ln w="31750"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ptos" panose="020B0004020202020204" pitchFamily="34" charset="0"/>
            </a:endParaRPr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ECA7A562-B678-1FF3-0465-BE35EC550490}"/>
              </a:ext>
            </a:extLst>
          </p:cNvPr>
          <p:cNvSpPr/>
          <p:nvPr/>
        </p:nvSpPr>
        <p:spPr>
          <a:xfrm rot="5400000">
            <a:off x="10870319" y="4705294"/>
            <a:ext cx="2643361" cy="2316480"/>
          </a:xfrm>
          <a:prstGeom prst="hexagon">
            <a:avLst/>
          </a:prstGeom>
          <a:noFill/>
          <a:ln w="31750"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ptos" panose="020B0004020202020204" pitchFamily="34" charset="0"/>
            </a:endParaRPr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8CD2C732-43C7-EC05-452C-8FD2AEA5BDB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46835" y="267861"/>
            <a:ext cx="10902950" cy="1325563"/>
          </a:xfrm>
        </p:spPr>
        <p:txBody>
          <a:bodyPr/>
          <a:lstStyle/>
          <a:p>
            <a:r>
              <a:rPr lang="en-US" sz="400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Fleet Overview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924207-F1BF-4D6E-884F-963A0E30915F}"/>
              </a:ext>
            </a:extLst>
          </p:cNvPr>
          <p:cNvSpPr txBox="1"/>
          <p:nvPr/>
        </p:nvSpPr>
        <p:spPr>
          <a:xfrm>
            <a:off x="742214" y="1181111"/>
            <a:ext cx="10707571" cy="47305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/>
            <a:r>
              <a:rPr lang="en-US" sz="3200" b="1" dirty="0">
                <a:solidFill>
                  <a:srgbClr val="F26000"/>
                </a:solidFill>
                <a:latin typeface="Aptos" panose="020B0004020202020204" pitchFamily="34" charset="0"/>
                <a:cs typeface="Helvetica"/>
              </a:rPr>
              <a:t>UTSA Fleet Today</a:t>
            </a:r>
          </a:p>
          <a:p>
            <a:pPr>
              <a:lnSpc>
                <a:spcPct val="170000"/>
              </a:lnSpc>
            </a:pP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Aptos" panose="020B0004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217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Aptos" panose="020B0004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 total registered state-owned vehicles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>
                    <a:lumMod val="95000"/>
                  </a:schemeClr>
                </a:solidFill>
                <a:latin typeface="Aptos" panose="020B0004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47% of fleet over 10 years old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>
                    <a:lumMod val="95000"/>
                  </a:schemeClr>
                </a:solidFill>
                <a:latin typeface="Aptos" panose="020B0004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9% licensed vehicles 20+ years old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>
                    <a:lumMod val="95000"/>
                  </a:schemeClr>
                </a:solidFill>
                <a:latin typeface="Aptos"/>
                <a:ea typeface="Lato"/>
                <a:cs typeface="Lato"/>
              </a:rPr>
              <a:t>39% in compliance with state requirements</a:t>
            </a:r>
          </a:p>
          <a:p>
            <a:pPr lvl="2">
              <a:lnSpc>
                <a:spcPct val="150000"/>
              </a:lnSpc>
            </a:pPr>
            <a:endParaRPr lang="en-GB" sz="2400" dirty="0">
              <a:solidFill>
                <a:schemeClr val="bg1">
                  <a:lumMod val="95000"/>
                </a:schemeClr>
              </a:solidFill>
              <a:latin typeface="Aptos"/>
              <a:ea typeface="Lato"/>
              <a:cs typeface="Lato"/>
            </a:endParaRPr>
          </a:p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Currently staffed for equipment and golf carts</a:t>
            </a:r>
          </a:p>
          <a:p>
            <a:pPr marL="285750" indent="-285750">
              <a:lnSpc>
                <a:spcPct val="170000"/>
              </a:lnSpc>
              <a:buFontTx/>
              <a:buChar char="-"/>
            </a:pPr>
            <a:endParaRPr lang="en-US" dirty="0">
              <a:solidFill>
                <a:schemeClr val="bg1">
                  <a:lumMod val="9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l"/>
            <a:endParaRPr lang="en-US" dirty="0">
              <a:solidFill>
                <a:srgbClr val="F26000"/>
              </a:solidFill>
              <a:latin typeface="Aptos" panose="020B0004020202020204" pitchFamily="34" charset="0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832121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8C20FA9-D969-E148-BB6F-442EF7D4E9CB}"/>
              </a:ext>
            </a:extLst>
          </p:cNvPr>
          <p:cNvSpPr txBox="1"/>
          <p:nvPr/>
        </p:nvSpPr>
        <p:spPr>
          <a:xfrm>
            <a:off x="168555" y="86039"/>
            <a:ext cx="79440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Self-Service Enterprise Maintenance Program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617E3D-8BC7-A744-8F8F-629E06B1C10E}"/>
              </a:ext>
            </a:extLst>
          </p:cNvPr>
          <p:cNvSpPr txBox="1"/>
          <p:nvPr/>
        </p:nvSpPr>
        <p:spPr>
          <a:xfrm>
            <a:off x="693126" y="3661859"/>
            <a:ext cx="5310524" cy="18158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  <a:latin typeface="Aptos"/>
                <a:cs typeface="Arial"/>
              </a:rPr>
              <a:t>Self-service maintenance ensures Vehicle Custodians: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Have support in maintaining and reporting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Informed with live data, including accrued service costs for budgeting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Access to modern fleet management support such as  service networks, digital platforms, 24/7customer service.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B851C03-FD84-0C4D-918B-EC3C174F27EF}"/>
              </a:ext>
            </a:extLst>
          </p:cNvPr>
          <p:cNvSpPr/>
          <p:nvPr/>
        </p:nvSpPr>
        <p:spPr>
          <a:xfrm>
            <a:off x="6154273" y="577675"/>
            <a:ext cx="5486400" cy="5486400"/>
          </a:xfrm>
          <a:prstGeom prst="ellipse">
            <a:avLst/>
          </a:prstGeom>
          <a:blipFill dpi="0" rotWithShape="0">
            <a:blip r:embed="rId3"/>
            <a:srcRect/>
            <a:stretch>
              <a:fillRect l="-20833" r="-2083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ptos" panose="020B00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DA0FC17-2678-3F4C-B3D9-06418E809D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6072" y="744909"/>
            <a:ext cx="5202802" cy="515193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2B534E7-1A72-1ED3-8544-4ACF0E949107}"/>
              </a:ext>
            </a:extLst>
          </p:cNvPr>
          <p:cNvSpPr txBox="1"/>
          <p:nvPr/>
        </p:nvSpPr>
        <p:spPr>
          <a:xfrm>
            <a:off x="693126" y="1521606"/>
            <a:ext cx="53105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Adequate maintenance and reporting requires: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Comprehensive understanding and support of </a:t>
            </a:r>
            <a:r>
              <a:rPr lang="en-US" sz="1600">
                <a:solidFill>
                  <a:srgbClr val="F05A2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maintenance requirements for state owned vehicle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Structured plan to inform fleet owner’s </a:t>
            </a:r>
            <a:r>
              <a:rPr lang="en-US" sz="1600">
                <a:solidFill>
                  <a:srgbClr val="F05A2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fleet maintenance budget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Support in complying with </a:t>
            </a:r>
            <a:r>
              <a:rPr lang="en-US" sz="1600">
                <a:solidFill>
                  <a:srgbClr val="F05A2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state reporting  </a:t>
            </a:r>
          </a:p>
        </p:txBody>
      </p:sp>
    </p:spTree>
    <p:extLst>
      <p:ext uri="{BB962C8B-B14F-4D97-AF65-F5344CB8AC3E}">
        <p14:creationId xmlns:p14="http://schemas.microsoft.com/office/powerpoint/2010/main" val="3037477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EF83CCFB-29E8-4E3A-81CB-31B7D3E4C3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1471" y="432877"/>
            <a:ext cx="4619489" cy="5847575"/>
          </a:xfrm>
          <a:prstGeom prst="rect">
            <a:avLst/>
          </a:prstGeom>
          <a:ln>
            <a:noFill/>
          </a:ln>
          <a:effectLst>
            <a:reflection stA="0" endPos="65000" dist="50800" dir="5400000" sy="-100000" algn="bl" rotWithShape="0"/>
            <a:softEdge rad="520700"/>
          </a:effectLst>
        </p:spPr>
      </p:pic>
      <p:sp>
        <p:nvSpPr>
          <p:cNvPr id="10" name="Hexagon 9">
            <a:extLst>
              <a:ext uri="{FF2B5EF4-FFF2-40B4-BE49-F238E27FC236}">
                <a16:creationId xmlns:a16="http://schemas.microsoft.com/office/drawing/2014/main" id="{28F1CF5E-9B61-4776-B5A9-2556F317AC8C}"/>
              </a:ext>
            </a:extLst>
          </p:cNvPr>
          <p:cNvSpPr/>
          <p:nvPr/>
        </p:nvSpPr>
        <p:spPr>
          <a:xfrm rot="5400000">
            <a:off x="9712079" y="2550624"/>
            <a:ext cx="2643361" cy="2316480"/>
          </a:xfrm>
          <a:prstGeom prst="hexagon">
            <a:avLst/>
          </a:prstGeom>
          <a:noFill/>
          <a:ln w="31750"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ptos" panose="020B0004020202020204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5F51329B-6F1C-4837-A991-D862D6449D63}"/>
              </a:ext>
            </a:extLst>
          </p:cNvPr>
          <p:cNvSpPr txBox="1"/>
          <p:nvPr/>
        </p:nvSpPr>
        <p:spPr>
          <a:xfrm>
            <a:off x="467101" y="1727586"/>
            <a:ext cx="7024370" cy="6226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70000"/>
              </a:lnSpc>
            </a:pPr>
            <a:r>
              <a:rPr lang="en-US" sz="240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b="1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Enterprise Fleet Maintenance Program </a:t>
            </a:r>
            <a:r>
              <a:rPr lang="en-US" sz="240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is a comprehensive self-service fleet management partnership designed to facilitate maintenance and quality control to be more responsive to customer and </a:t>
            </a:r>
            <a:r>
              <a:rPr lang="en-US" sz="2400" b="1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transparency </a:t>
            </a:r>
            <a:r>
              <a:rPr lang="en-US" sz="240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for organizations that operate fleets.</a:t>
            </a:r>
            <a:endParaRPr lang="en-GB" sz="2400" dirty="0">
              <a:solidFill>
                <a:schemeClr val="bg1"/>
              </a:solidFill>
              <a:latin typeface="Aptos" panose="020B00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3" name="Hexagon 2">
            <a:extLst>
              <a:ext uri="{FF2B5EF4-FFF2-40B4-BE49-F238E27FC236}">
                <a16:creationId xmlns:a16="http://schemas.microsoft.com/office/drawing/2014/main" id="{9B4C3A91-295A-C401-C560-1C800021BF43}"/>
              </a:ext>
            </a:extLst>
          </p:cNvPr>
          <p:cNvSpPr/>
          <p:nvPr/>
        </p:nvSpPr>
        <p:spPr>
          <a:xfrm rot="5400000">
            <a:off x="10870319" y="395955"/>
            <a:ext cx="2643361" cy="2316480"/>
          </a:xfrm>
          <a:prstGeom prst="hexagon">
            <a:avLst/>
          </a:prstGeom>
          <a:noFill/>
          <a:ln w="31750"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ptos" panose="020B0004020202020204" pitchFamily="34" charset="0"/>
            </a:endParaRPr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ECA7A562-B678-1FF3-0465-BE35EC550490}"/>
              </a:ext>
            </a:extLst>
          </p:cNvPr>
          <p:cNvSpPr/>
          <p:nvPr/>
        </p:nvSpPr>
        <p:spPr>
          <a:xfrm rot="5400000">
            <a:off x="10870319" y="4705294"/>
            <a:ext cx="2643361" cy="2316480"/>
          </a:xfrm>
          <a:prstGeom prst="hexagon">
            <a:avLst/>
          </a:prstGeom>
          <a:noFill/>
          <a:ln w="31750"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ptos" panose="020B0004020202020204" pitchFamily="34" charset="0"/>
            </a:endParaRPr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8CD2C732-43C7-EC05-452C-8FD2AEA5BDB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32475" y="231816"/>
            <a:ext cx="10902950" cy="1325563"/>
          </a:xfrm>
        </p:spPr>
        <p:txBody>
          <a:bodyPr/>
          <a:lstStyle/>
          <a:p>
            <a:r>
              <a:rPr lang="en-US" sz="400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Self Service Maintenance: </a:t>
            </a:r>
            <a:br>
              <a:rPr lang="en-US" sz="400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</a:br>
            <a:r>
              <a:rPr lang="en-US" sz="400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UTSA &amp; Enterprise partnership</a:t>
            </a:r>
          </a:p>
        </p:txBody>
      </p:sp>
    </p:spTree>
    <p:extLst>
      <p:ext uri="{BB962C8B-B14F-4D97-AF65-F5344CB8AC3E}">
        <p14:creationId xmlns:p14="http://schemas.microsoft.com/office/powerpoint/2010/main" val="2446693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EF4A9FFE-E6BE-D04D-842A-6A4C7765AB07}"/>
              </a:ext>
            </a:extLst>
          </p:cNvPr>
          <p:cNvSpPr txBox="1"/>
          <p:nvPr/>
        </p:nvSpPr>
        <p:spPr>
          <a:xfrm>
            <a:off x="525556" y="282278"/>
            <a:ext cx="66639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Aptos" panose="020B00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How Can Enterprise Help You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1BC3F91-00E5-6446-84C1-8E8438F075C4}"/>
              </a:ext>
            </a:extLst>
          </p:cNvPr>
          <p:cNvSpPr txBox="1"/>
          <p:nvPr/>
        </p:nvSpPr>
        <p:spPr>
          <a:xfrm>
            <a:off x="525556" y="1227306"/>
            <a:ext cx="53105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05A2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Key areas:</a:t>
            </a:r>
          </a:p>
        </p:txBody>
      </p:sp>
      <p:graphicFrame>
        <p:nvGraphicFramePr>
          <p:cNvPr id="34" name="Diagram 33">
            <a:extLst>
              <a:ext uri="{FF2B5EF4-FFF2-40B4-BE49-F238E27FC236}">
                <a16:creationId xmlns:a16="http://schemas.microsoft.com/office/drawing/2014/main" id="{69FEAC75-759E-44B3-B82F-DFCE0FE1AE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0201107"/>
              </p:ext>
            </p:extLst>
          </p:nvPr>
        </p:nvGraphicFramePr>
        <p:xfrm>
          <a:off x="1862341" y="1397788"/>
          <a:ext cx="8826959" cy="5062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92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38">
            <a:extLst>
              <a:ext uri="{FF2B5EF4-FFF2-40B4-BE49-F238E27FC236}">
                <a16:creationId xmlns:a16="http://schemas.microsoft.com/office/drawing/2014/main" id="{162CECE5-C82C-1B6B-DE0E-58D02D1263D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5819" y="365125"/>
            <a:ext cx="10181394" cy="917575"/>
          </a:xfrm>
        </p:spPr>
        <p:txBody>
          <a:bodyPr/>
          <a:lstStyle/>
          <a:p>
            <a:r>
              <a:rPr lang="en-US" sz="400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Maintenance Statistics</a:t>
            </a:r>
          </a:p>
        </p:txBody>
      </p:sp>
      <p:sp>
        <p:nvSpPr>
          <p:cNvPr id="40" name="Slide Number Placeholder 1">
            <a:extLst>
              <a:ext uri="{FF2B5EF4-FFF2-40B4-BE49-F238E27FC236}">
                <a16:creationId xmlns:a16="http://schemas.microsoft.com/office/drawing/2014/main" id="{C299A014-08F5-9602-DB24-FECCE0599CB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23650" y="6323013"/>
            <a:ext cx="768350" cy="339725"/>
          </a:xfrm>
        </p:spPr>
        <p:txBody>
          <a:bodyPr/>
          <a:lstStyle/>
          <a:p>
            <a:fld id="{2AC5A03D-C6C0-4338-9C60-3D09EA05346A}" type="slidenum">
              <a:rPr lang="en-US" smtClean="0">
                <a:latin typeface="Aptos" panose="020B0004020202020204" pitchFamily="34" charset="0"/>
              </a:rPr>
              <a:t>7</a:t>
            </a:fld>
            <a:endParaRPr lang="en-US">
              <a:latin typeface="Aptos" panose="020B00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84A168D-2078-4352-BD90-27579E67D3FC}"/>
              </a:ext>
            </a:extLst>
          </p:cNvPr>
          <p:cNvSpPr txBox="1"/>
          <p:nvPr/>
        </p:nvSpPr>
        <p:spPr>
          <a:xfrm>
            <a:off x="494866" y="1407822"/>
            <a:ext cx="5131650" cy="348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15A22"/>
              </a:buClr>
              <a:buFont typeface="Wingdings" panose="05000000000000000000" pitchFamily="2" charset="2"/>
              <a:buChar char=""/>
            </a:pPr>
            <a:r>
              <a:rPr 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ptos" panose="020B00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Overall Fleet Enrollment Breakdown</a:t>
            </a:r>
          </a:p>
          <a:p>
            <a:pPr marL="800100" lvl="1" indent="-342900">
              <a:lnSpc>
                <a:spcPct val="150000"/>
              </a:lnSpc>
              <a:buClr>
                <a:srgbClr val="F15A2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ptos" panose="020B00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217 Total *Registered Fleet</a:t>
            </a:r>
          </a:p>
          <a:p>
            <a:pPr marL="1257300" lvl="2" indent="-342900">
              <a:lnSpc>
                <a:spcPct val="150000"/>
              </a:lnSpc>
              <a:buClr>
                <a:srgbClr val="F15A2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ptos" panose="020B00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25 leased vehicles (12%)</a:t>
            </a:r>
          </a:p>
          <a:p>
            <a:pPr marL="1257300" lvl="2" indent="-342900">
              <a:lnSpc>
                <a:spcPct val="150000"/>
              </a:lnSpc>
              <a:buClr>
                <a:srgbClr val="F15A2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ptos" panose="020B00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81 UTSA owned vehicles (38%)</a:t>
            </a:r>
          </a:p>
          <a:p>
            <a:pPr marL="1257300" lvl="2" indent="-342900">
              <a:lnSpc>
                <a:spcPct val="150000"/>
              </a:lnSpc>
              <a:buClr>
                <a:srgbClr val="F15A2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ptos" panose="020B00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111 not in compliance (50%)</a:t>
            </a:r>
          </a:p>
          <a:p>
            <a:pPr lvl="2">
              <a:lnSpc>
                <a:spcPct val="150000"/>
              </a:lnSpc>
              <a:buClr>
                <a:srgbClr val="F15A22"/>
              </a:buClr>
            </a:pPr>
            <a:endParaRPr lang="en-US" dirty="0">
              <a:solidFill>
                <a:srgbClr val="F15A2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ptos" panose="020B00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buClr>
                <a:srgbClr val="F15A22"/>
              </a:buClr>
            </a:pPr>
            <a:endParaRPr lang="en-US" sz="1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F15A22"/>
              </a:buClr>
              <a:buFont typeface="Wingdings" panose="05000000000000000000" pitchFamily="2" charset="2"/>
              <a:buChar char=""/>
            </a:pPr>
            <a:endParaRPr lang="en-US" sz="2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8F58A61-E7AB-4C71-8A53-DD1662CE8F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1993084"/>
              </p:ext>
            </p:extLst>
          </p:nvPr>
        </p:nvGraphicFramePr>
        <p:xfrm>
          <a:off x="5383207" y="1410336"/>
          <a:ext cx="6809097" cy="4667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C11828B-9AC6-4757-A5F8-6FAEA7D0CE30}"/>
              </a:ext>
            </a:extLst>
          </p:cNvPr>
          <p:cNvCxnSpPr>
            <a:cxnSpLocks/>
          </p:cNvCxnSpPr>
          <p:nvPr/>
        </p:nvCxnSpPr>
        <p:spPr>
          <a:xfrm>
            <a:off x="9772336" y="2326741"/>
            <a:ext cx="46172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4607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D8D0A66D-D632-4A62-8734-F4A7F2B23C3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915400" y="6438900"/>
            <a:ext cx="3276600" cy="365125"/>
          </a:xfrm>
          <a:prstGeom prst="rect">
            <a:avLst/>
          </a:prstGeom>
        </p:spPr>
        <p:txBody>
          <a:bodyPr/>
          <a:lstStyle/>
          <a:p>
            <a:fld id="{02F6C67F-794C-4804-9438-31A61531A44E}" type="slidenum">
              <a:rPr lang="en-US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8</a:t>
            </a:fld>
            <a:endParaRPr lang="en-US" sz="1100">
              <a:solidFill>
                <a:schemeClr val="tx1">
                  <a:lumMod val="85000"/>
                  <a:lumOff val="1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F2E74E6C-B760-CAE6-ED9F-37B1AA0CA1E9}"/>
              </a:ext>
            </a:extLst>
          </p:cNvPr>
          <p:cNvSpPr txBox="1">
            <a:spLocks/>
          </p:cNvSpPr>
          <p:nvPr/>
        </p:nvSpPr>
        <p:spPr>
          <a:xfrm>
            <a:off x="0" y="788452"/>
            <a:ext cx="632029" cy="483643"/>
          </a:xfrm>
          <a:prstGeom prst="rect">
            <a:avLst/>
          </a:prstGeom>
          <a:solidFill>
            <a:srgbClr val="0C234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C234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ctr"/>
            <a:endParaRPr lang="en-US" sz="2400">
              <a:solidFill>
                <a:schemeClr val="bg1"/>
              </a:solidFill>
              <a:latin typeface="Lato 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E91D20F5-6CAE-4968-ABEB-F753DAE6A132}"/>
              </a:ext>
            </a:extLst>
          </p:cNvPr>
          <p:cNvSpPr txBox="1">
            <a:spLocks/>
          </p:cNvSpPr>
          <p:nvPr/>
        </p:nvSpPr>
        <p:spPr>
          <a:xfrm>
            <a:off x="719220" y="598768"/>
            <a:ext cx="6962905" cy="7022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C234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b="1">
                <a:latin typeface="Lato"/>
                <a:ea typeface="Lato"/>
                <a:cs typeface="Lato"/>
              </a:rPr>
              <a:t>Roles and Responsibilities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5286294-4DB2-4AF5-B24E-CB7915AED9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5093487"/>
              </p:ext>
            </p:extLst>
          </p:nvPr>
        </p:nvGraphicFramePr>
        <p:xfrm>
          <a:off x="1265104" y="1030273"/>
          <a:ext cx="9661792" cy="49575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F591613-24E0-455F-8352-B4609DCF7554}"/>
              </a:ext>
            </a:extLst>
          </p:cNvPr>
          <p:cNvSpPr txBox="1"/>
          <p:nvPr/>
        </p:nvSpPr>
        <p:spPr>
          <a:xfrm>
            <a:off x="267160" y="191368"/>
            <a:ext cx="56012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000">
                <a:solidFill>
                  <a:schemeClr val="bg1"/>
                </a:solidFill>
                <a:latin typeface="Aptos" panose="020B00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Roles &amp; Responsibilities </a:t>
            </a:r>
          </a:p>
        </p:txBody>
      </p:sp>
    </p:spTree>
    <p:extLst>
      <p:ext uri="{BB962C8B-B14F-4D97-AF65-F5344CB8AC3E}">
        <p14:creationId xmlns:p14="http://schemas.microsoft.com/office/powerpoint/2010/main" val="2256843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FA672B-640D-4F6F-5192-2712F6AA5F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1501;p292">
            <a:extLst>
              <a:ext uri="{FF2B5EF4-FFF2-40B4-BE49-F238E27FC236}">
                <a16:creationId xmlns:a16="http://schemas.microsoft.com/office/drawing/2014/main" id="{1F19F91D-988C-2B94-5CD8-0D0817246109}"/>
              </a:ext>
            </a:extLst>
          </p:cNvPr>
          <p:cNvSpPr txBox="1"/>
          <p:nvPr/>
        </p:nvSpPr>
        <p:spPr>
          <a:xfrm>
            <a:off x="1328327" y="4222420"/>
            <a:ext cx="1331100" cy="5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spcAft>
                <a:spcPts val="1000"/>
              </a:spcAft>
            </a:pPr>
            <a:r>
              <a:rPr lang="en" b="1">
                <a:solidFill>
                  <a:srgbClr val="0B2340"/>
                </a:solidFill>
                <a:latin typeface="Aptos" panose="020B00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Stat detail</a:t>
            </a:r>
            <a:endParaRPr b="1">
              <a:solidFill>
                <a:srgbClr val="0B2340"/>
              </a:solidFill>
              <a:latin typeface="Aptos" panose="020B0004020202020204" pitchFamily="34" charset="0"/>
              <a:ea typeface="Source Sans Pro"/>
              <a:cs typeface="Arial" panose="020B0604020202020204" pitchFamily="34" charset="0"/>
              <a:sym typeface="Source Sans Pro"/>
            </a:endParaRPr>
          </a:p>
        </p:txBody>
      </p:sp>
      <p:sp>
        <p:nvSpPr>
          <p:cNvPr id="54" name="Google Shape;1502;p292">
            <a:extLst>
              <a:ext uri="{FF2B5EF4-FFF2-40B4-BE49-F238E27FC236}">
                <a16:creationId xmlns:a16="http://schemas.microsoft.com/office/drawing/2014/main" id="{F52AC377-63FF-4D5E-47CC-12D3646DAE61}"/>
              </a:ext>
            </a:extLst>
          </p:cNvPr>
          <p:cNvSpPr txBox="1"/>
          <p:nvPr/>
        </p:nvSpPr>
        <p:spPr>
          <a:xfrm>
            <a:off x="785477" y="3095082"/>
            <a:ext cx="2416800" cy="442500"/>
          </a:xfrm>
          <a:prstGeom prst="rect">
            <a:avLst/>
          </a:prstGeom>
          <a:noFill/>
          <a:ln w="19050" cap="flat" cmpd="sng">
            <a:solidFill>
              <a:srgbClr val="FFAA07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spcAft>
                <a:spcPts val="1000"/>
              </a:spcAft>
            </a:pPr>
            <a:r>
              <a:rPr lang="en" sz="1600">
                <a:solidFill>
                  <a:srgbClr val="0B2340"/>
                </a:solidFill>
                <a:latin typeface="Aptos" panose="020B0004020202020204" pitchFamily="34" charset="0"/>
                <a:ea typeface="Source Sans Pro SemiBold"/>
                <a:cs typeface="Arial" panose="020B0604020202020204" pitchFamily="34" charset="0"/>
                <a:sym typeface="Source Sans Pro SemiBold"/>
              </a:rPr>
              <a:t>Secondary label</a:t>
            </a:r>
            <a:endParaRPr sz="1600">
              <a:solidFill>
                <a:srgbClr val="0B2340"/>
              </a:solidFill>
              <a:latin typeface="Aptos" panose="020B0004020202020204" pitchFamily="34" charset="0"/>
              <a:ea typeface="Source Sans Pro SemiBold"/>
              <a:cs typeface="Arial" panose="020B0604020202020204" pitchFamily="34" charset="0"/>
              <a:sym typeface="Source Sans Pro SemiBold"/>
            </a:endParaRPr>
          </a:p>
        </p:txBody>
      </p:sp>
      <p:sp>
        <p:nvSpPr>
          <p:cNvPr id="56" name="Google Shape;1504;p292">
            <a:extLst>
              <a:ext uri="{FF2B5EF4-FFF2-40B4-BE49-F238E27FC236}">
                <a16:creationId xmlns:a16="http://schemas.microsoft.com/office/drawing/2014/main" id="{77D7E4FF-A2FE-65DB-9CDE-A5F7985543D7}"/>
              </a:ext>
            </a:extLst>
          </p:cNvPr>
          <p:cNvSpPr txBox="1"/>
          <p:nvPr/>
        </p:nvSpPr>
        <p:spPr>
          <a:xfrm>
            <a:off x="4022461" y="4233445"/>
            <a:ext cx="1331100" cy="5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spcAft>
                <a:spcPts val="1000"/>
              </a:spcAft>
            </a:pPr>
            <a:r>
              <a:rPr lang="en" b="1">
                <a:solidFill>
                  <a:srgbClr val="0B2340"/>
                </a:solidFill>
                <a:latin typeface="Aptos" panose="020B00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Stat detail</a:t>
            </a:r>
            <a:endParaRPr b="1">
              <a:solidFill>
                <a:srgbClr val="0B2340"/>
              </a:solidFill>
              <a:latin typeface="Aptos" panose="020B0004020202020204" pitchFamily="34" charset="0"/>
              <a:ea typeface="Source Sans Pro"/>
              <a:cs typeface="Arial" panose="020B0604020202020204" pitchFamily="34" charset="0"/>
              <a:sym typeface="Source Sans Pro"/>
            </a:endParaRPr>
          </a:p>
        </p:txBody>
      </p:sp>
      <p:sp>
        <p:nvSpPr>
          <p:cNvPr id="57" name="Google Shape;1505;p292">
            <a:extLst>
              <a:ext uri="{FF2B5EF4-FFF2-40B4-BE49-F238E27FC236}">
                <a16:creationId xmlns:a16="http://schemas.microsoft.com/office/drawing/2014/main" id="{71764E7C-364B-0BF9-15F9-78626A46DD58}"/>
              </a:ext>
            </a:extLst>
          </p:cNvPr>
          <p:cNvSpPr txBox="1"/>
          <p:nvPr/>
        </p:nvSpPr>
        <p:spPr>
          <a:xfrm>
            <a:off x="3479611" y="3106107"/>
            <a:ext cx="2416800" cy="442500"/>
          </a:xfrm>
          <a:prstGeom prst="rect">
            <a:avLst/>
          </a:prstGeom>
          <a:noFill/>
          <a:ln w="19050" cap="flat" cmpd="sng">
            <a:solidFill>
              <a:srgbClr val="FFAA07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spcAft>
                <a:spcPts val="1000"/>
              </a:spcAft>
            </a:pPr>
            <a:r>
              <a:rPr lang="en" sz="1600">
                <a:solidFill>
                  <a:srgbClr val="0B2340"/>
                </a:solidFill>
                <a:latin typeface="Aptos" panose="020B0004020202020204" pitchFamily="34" charset="0"/>
                <a:ea typeface="Source Sans Pro SemiBold"/>
                <a:cs typeface="Arial" panose="020B0604020202020204" pitchFamily="34" charset="0"/>
                <a:sym typeface="Source Sans Pro SemiBold"/>
              </a:rPr>
              <a:t>Secondary label</a:t>
            </a:r>
            <a:endParaRPr sz="1600">
              <a:solidFill>
                <a:srgbClr val="0B2340"/>
              </a:solidFill>
              <a:latin typeface="Aptos" panose="020B0004020202020204" pitchFamily="34" charset="0"/>
              <a:ea typeface="Source Sans Pro SemiBold"/>
              <a:cs typeface="Arial" panose="020B0604020202020204" pitchFamily="34" charset="0"/>
              <a:sym typeface="Source Sans Pro SemiBold"/>
            </a:endParaRPr>
          </a:p>
        </p:txBody>
      </p:sp>
      <p:sp>
        <p:nvSpPr>
          <p:cNvPr id="59" name="Google Shape;1507;p292">
            <a:extLst>
              <a:ext uri="{FF2B5EF4-FFF2-40B4-BE49-F238E27FC236}">
                <a16:creationId xmlns:a16="http://schemas.microsoft.com/office/drawing/2014/main" id="{CC2AD901-90BC-A2BC-2FB3-06142C18BEDA}"/>
              </a:ext>
            </a:extLst>
          </p:cNvPr>
          <p:cNvSpPr txBox="1"/>
          <p:nvPr/>
        </p:nvSpPr>
        <p:spPr>
          <a:xfrm>
            <a:off x="6730227" y="4242620"/>
            <a:ext cx="1331100" cy="5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spcAft>
                <a:spcPts val="1000"/>
              </a:spcAft>
            </a:pPr>
            <a:r>
              <a:rPr lang="en" b="1">
                <a:solidFill>
                  <a:srgbClr val="0B2340"/>
                </a:solidFill>
                <a:latin typeface="Aptos" panose="020B00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Stat detail</a:t>
            </a:r>
            <a:endParaRPr b="1">
              <a:solidFill>
                <a:srgbClr val="0B2340"/>
              </a:solidFill>
              <a:latin typeface="Aptos" panose="020B0004020202020204" pitchFamily="34" charset="0"/>
              <a:ea typeface="Source Sans Pro"/>
              <a:cs typeface="Arial" panose="020B0604020202020204" pitchFamily="34" charset="0"/>
              <a:sym typeface="Source Sans Pro"/>
            </a:endParaRPr>
          </a:p>
        </p:txBody>
      </p:sp>
      <p:sp>
        <p:nvSpPr>
          <p:cNvPr id="60" name="Google Shape;1508;p292">
            <a:extLst>
              <a:ext uri="{FF2B5EF4-FFF2-40B4-BE49-F238E27FC236}">
                <a16:creationId xmlns:a16="http://schemas.microsoft.com/office/drawing/2014/main" id="{8CB3B940-350E-CC9B-69EC-23A4C8B7B42C}"/>
              </a:ext>
            </a:extLst>
          </p:cNvPr>
          <p:cNvSpPr txBox="1"/>
          <p:nvPr/>
        </p:nvSpPr>
        <p:spPr>
          <a:xfrm>
            <a:off x="6187377" y="3115282"/>
            <a:ext cx="2416800" cy="442500"/>
          </a:xfrm>
          <a:prstGeom prst="rect">
            <a:avLst/>
          </a:prstGeom>
          <a:noFill/>
          <a:ln w="19050" cap="flat" cmpd="sng">
            <a:solidFill>
              <a:srgbClr val="FFAA07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spcAft>
                <a:spcPts val="1000"/>
              </a:spcAft>
            </a:pPr>
            <a:r>
              <a:rPr lang="en" sz="1600">
                <a:solidFill>
                  <a:srgbClr val="0B2340"/>
                </a:solidFill>
                <a:latin typeface="Aptos" panose="020B0004020202020204" pitchFamily="34" charset="0"/>
                <a:ea typeface="Source Sans Pro SemiBold"/>
                <a:cs typeface="Arial" panose="020B0604020202020204" pitchFamily="34" charset="0"/>
                <a:sym typeface="Source Sans Pro SemiBold"/>
              </a:rPr>
              <a:t>Secondary label</a:t>
            </a:r>
            <a:endParaRPr sz="1600">
              <a:solidFill>
                <a:srgbClr val="0B2340"/>
              </a:solidFill>
              <a:latin typeface="Aptos" panose="020B0004020202020204" pitchFamily="34" charset="0"/>
              <a:ea typeface="Source Sans Pro SemiBold"/>
              <a:cs typeface="Arial" panose="020B0604020202020204" pitchFamily="34" charset="0"/>
              <a:sym typeface="Source Sans Pro SemiBold"/>
            </a:endParaRPr>
          </a:p>
        </p:txBody>
      </p:sp>
      <p:sp>
        <p:nvSpPr>
          <p:cNvPr id="64" name="Google Shape;1507;p292">
            <a:extLst>
              <a:ext uri="{FF2B5EF4-FFF2-40B4-BE49-F238E27FC236}">
                <a16:creationId xmlns:a16="http://schemas.microsoft.com/office/drawing/2014/main" id="{7C49B5BA-476F-2F80-FE45-80D11BC372C3}"/>
              </a:ext>
            </a:extLst>
          </p:cNvPr>
          <p:cNvSpPr txBox="1"/>
          <p:nvPr/>
        </p:nvSpPr>
        <p:spPr>
          <a:xfrm>
            <a:off x="9443610" y="4242620"/>
            <a:ext cx="1331100" cy="5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spcAft>
                <a:spcPts val="1000"/>
              </a:spcAft>
            </a:pPr>
            <a:r>
              <a:rPr lang="en" b="1">
                <a:solidFill>
                  <a:srgbClr val="0B2340"/>
                </a:solidFill>
                <a:latin typeface="Aptos" panose="020B00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Stat detail</a:t>
            </a:r>
            <a:endParaRPr b="1">
              <a:solidFill>
                <a:srgbClr val="0B2340"/>
              </a:solidFill>
              <a:latin typeface="Aptos" panose="020B0004020202020204" pitchFamily="34" charset="0"/>
              <a:ea typeface="Source Sans Pro"/>
              <a:cs typeface="Arial" panose="020B0604020202020204" pitchFamily="34" charset="0"/>
              <a:sym typeface="Source Sans Pro"/>
            </a:endParaRPr>
          </a:p>
        </p:txBody>
      </p:sp>
      <p:sp>
        <p:nvSpPr>
          <p:cNvPr id="65" name="Google Shape;1508;p292">
            <a:extLst>
              <a:ext uri="{FF2B5EF4-FFF2-40B4-BE49-F238E27FC236}">
                <a16:creationId xmlns:a16="http://schemas.microsoft.com/office/drawing/2014/main" id="{ADDC022A-1FF5-5F0B-9AC8-198A6972B036}"/>
              </a:ext>
            </a:extLst>
          </p:cNvPr>
          <p:cNvSpPr txBox="1"/>
          <p:nvPr/>
        </p:nvSpPr>
        <p:spPr>
          <a:xfrm>
            <a:off x="8900760" y="3115282"/>
            <a:ext cx="2416800" cy="442500"/>
          </a:xfrm>
          <a:prstGeom prst="rect">
            <a:avLst/>
          </a:prstGeom>
          <a:noFill/>
          <a:ln w="19050" cap="flat" cmpd="sng">
            <a:solidFill>
              <a:srgbClr val="FFAA07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spcAft>
                <a:spcPts val="1000"/>
              </a:spcAft>
            </a:pPr>
            <a:r>
              <a:rPr lang="en" sz="1600">
                <a:solidFill>
                  <a:srgbClr val="0B2340"/>
                </a:solidFill>
                <a:latin typeface="Aptos" panose="020B0004020202020204" pitchFamily="34" charset="0"/>
                <a:ea typeface="Source Sans Pro SemiBold"/>
                <a:cs typeface="Arial" panose="020B0604020202020204" pitchFamily="34" charset="0"/>
                <a:sym typeface="Source Sans Pro SemiBold"/>
              </a:rPr>
              <a:t>Secondary label</a:t>
            </a:r>
            <a:endParaRPr sz="1600">
              <a:solidFill>
                <a:srgbClr val="0B2340"/>
              </a:solidFill>
              <a:latin typeface="Aptos" panose="020B0004020202020204" pitchFamily="34" charset="0"/>
              <a:ea typeface="Source Sans Pro SemiBold"/>
              <a:cs typeface="Arial" panose="020B0604020202020204" pitchFamily="34" charset="0"/>
              <a:sym typeface="Source Sans Pro SemiBold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439F060-1151-1519-59B0-0730F10FBA73}"/>
              </a:ext>
            </a:extLst>
          </p:cNvPr>
          <p:cNvSpPr txBox="1"/>
          <p:nvPr/>
        </p:nvSpPr>
        <p:spPr>
          <a:xfrm>
            <a:off x="274765" y="310650"/>
            <a:ext cx="24815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Enrollment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14582C-E21E-FE13-D0AD-ACACD639EECF}"/>
              </a:ext>
            </a:extLst>
          </p:cNvPr>
          <p:cNvSpPr txBox="1"/>
          <p:nvPr/>
        </p:nvSpPr>
        <p:spPr>
          <a:xfrm>
            <a:off x="708882" y="1831007"/>
            <a:ext cx="110310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>
                <a:solidFill>
                  <a:srgbClr val="F26000"/>
                </a:solidFill>
                <a:latin typeface="Aptos" panose="020B0004020202020204" pitchFamily="34" charset="0"/>
                <a:cs typeface="Helvetica"/>
              </a:rPr>
              <a:t>Cost &amp; Frequency:</a:t>
            </a:r>
          </a:p>
          <a:p>
            <a:pPr algn="l"/>
            <a:r>
              <a:rPr lang="en-US" sz="120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S&amp;M varies depending on age, vehicle type and mileage. Serviced according to manufacturer’s recommendations, or at least twice per year.  Reporting includes odometer reading, fuel*, and services received. </a:t>
            </a:r>
          </a:p>
          <a:p>
            <a:pPr algn="l"/>
            <a:endParaRPr lang="en-US" sz="2800">
              <a:solidFill>
                <a:srgbClr val="F26000"/>
              </a:solidFill>
              <a:latin typeface="Aptos" panose="020B0004020202020204" pitchFamily="34" charset="0"/>
              <a:cs typeface="Helvetica"/>
            </a:endParaRPr>
          </a:p>
        </p:txBody>
      </p:sp>
      <p:graphicFrame>
        <p:nvGraphicFramePr>
          <p:cNvPr id="3" name="TextBox 5">
            <a:extLst>
              <a:ext uri="{FF2B5EF4-FFF2-40B4-BE49-F238E27FC236}">
                <a16:creationId xmlns:a16="http://schemas.microsoft.com/office/drawing/2014/main" id="{B5FDE7C5-C9D2-DF11-F2DA-C4AFFB449E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4392444"/>
              </p:ext>
            </p:extLst>
          </p:nvPr>
        </p:nvGraphicFramePr>
        <p:xfrm>
          <a:off x="691072" y="2764576"/>
          <a:ext cx="10626488" cy="3210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7862593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800" dirty="0">
            <a:solidFill>
              <a:srgbClr val="F26000"/>
            </a:solidFill>
            <a:latin typeface="Helvetica"/>
            <a:cs typeface="Helvetic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C606CEEED6D84781281FA3912B00F7" ma:contentTypeVersion="19" ma:contentTypeDescription="Create a new document." ma:contentTypeScope="" ma:versionID="7527844766797fa335994872664cf460">
  <xsd:schema xmlns:xsd="http://www.w3.org/2001/XMLSchema" xmlns:xs="http://www.w3.org/2001/XMLSchema" xmlns:p="http://schemas.microsoft.com/office/2006/metadata/properties" xmlns:ns2="52df4f96-c7e7-42ca-8f3f-47c4bf588415" xmlns:ns3="87c228b3-52f6-4289-832e-199449bc755f" targetNamespace="http://schemas.microsoft.com/office/2006/metadata/properties" ma:root="true" ma:fieldsID="9036cbc972668276ccfa9d9c3e8ff292" ns2:_="" ns3:_="">
    <xsd:import namespace="52df4f96-c7e7-42ca-8f3f-47c4bf588415"/>
    <xsd:import namespace="87c228b3-52f6-4289-832e-199449bc75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Dat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df4f96-c7e7-42ca-8f3f-47c4bf5884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Date" ma:index="20" nillable="true" ma:displayName="Date" ma:format="DateOnly" ma:internalName="Date">
      <xsd:simpleType>
        <xsd:restriction base="dms:DateTime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7e2460c1-68ac-49f9-8926-f1c18bc8cf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c228b3-52f6-4289-832e-199449bc755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a42413c6-1c91-432f-9a20-094773e61f3d}" ma:internalName="TaxCatchAll" ma:showField="CatchAllData" ma:web="87c228b3-52f6-4289-832e-199449bc75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7c228b3-52f6-4289-832e-199449bc755f" xsi:nil="true"/>
    <Date xmlns="52df4f96-c7e7-42ca-8f3f-47c4bf588415" xsi:nil="true"/>
    <lcf76f155ced4ddcb4097134ff3c332f xmlns="52df4f96-c7e7-42ca-8f3f-47c4bf58841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B0E709F-737F-495C-817F-0F044138B8F5}">
  <ds:schemaRefs>
    <ds:schemaRef ds:uri="52df4f96-c7e7-42ca-8f3f-47c4bf588415"/>
    <ds:schemaRef ds:uri="87c228b3-52f6-4289-832e-199449bc755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2C4978A-7B47-4910-B447-4B0B6EC8D75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E4F4505-6A95-438D-9DC7-721C57D86E54}">
  <ds:schemaRefs>
    <ds:schemaRef ds:uri="http://schemas.microsoft.com/office/2006/metadata/properties"/>
    <ds:schemaRef ds:uri="87c228b3-52f6-4289-832e-199449bc755f"/>
    <ds:schemaRef ds:uri="http://www.w3.org/XML/1998/namespace"/>
    <ds:schemaRef ds:uri="52df4f96-c7e7-42ca-8f3f-47c4bf588415"/>
    <ds:schemaRef ds:uri="http://purl.org/dc/terms/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1118</Words>
  <Application>Microsoft Office PowerPoint</Application>
  <PresentationFormat>Widescreen</PresentationFormat>
  <Paragraphs>172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Aptos</vt:lpstr>
      <vt:lpstr>Arial</vt:lpstr>
      <vt:lpstr>Helvetica</vt:lpstr>
      <vt:lpstr>Lato</vt:lpstr>
      <vt:lpstr>Lato </vt:lpstr>
      <vt:lpstr>Lato Light</vt:lpstr>
      <vt:lpstr>Segoe UI</vt:lpstr>
      <vt:lpstr>Source Sans Pro</vt:lpstr>
      <vt:lpstr>Wingdings</vt:lpstr>
      <vt:lpstr>1_Office Theme</vt:lpstr>
      <vt:lpstr>PowerPoint Presentation</vt:lpstr>
      <vt:lpstr>PowerPoint Presentation</vt:lpstr>
      <vt:lpstr>Fleet Overview</vt:lpstr>
      <vt:lpstr>PowerPoint Presentation</vt:lpstr>
      <vt:lpstr>Self Service Maintenance:  UTSA &amp; Enterprise partnership</vt:lpstr>
      <vt:lpstr>PowerPoint Presentation</vt:lpstr>
      <vt:lpstr>Maintenance Statistics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hhh</dc:title>
  <dc:creator>Maria Castro</dc:creator>
  <cp:lastModifiedBy>Thomas Ocampo</cp:lastModifiedBy>
  <cp:revision>3</cp:revision>
  <dcterms:created xsi:type="dcterms:W3CDTF">2021-06-29T17:30:33Z</dcterms:created>
  <dcterms:modified xsi:type="dcterms:W3CDTF">2025-09-29T20:13:54Z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0x010100A2C606CEEED6D84781281FA3912B00F7</vt:lpwstr>
  </property>
  <property fmtid="{D5CDD505-2E9C-101B-9397-08002B2CF9AE}" pid="3" name="MediaServiceImageTags">
    <vt:lpwstr/>
  </property>
</Properties>
</file>