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5"/>
  </p:sldMasterIdLst>
  <p:notesMasterIdLst>
    <p:notesMasterId r:id="rId9"/>
  </p:notesMasterIdLst>
  <p:sldIdLst>
    <p:sldId id="273" r:id="rId6"/>
    <p:sldId id="280" r:id="rId7"/>
    <p:sldId id="279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233F"/>
    <a:srgbClr val="F15B25"/>
    <a:srgbClr val="2C2C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19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82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1.xml"/><Relationship Id="rId10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CAA0BC-6609-4556-8B76-A1EDF3B4E98C}" type="datetimeFigureOut">
              <a:rPr lang="en-US" smtClean="0"/>
              <a:t>11/13/2020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A596-7141-45E9-836C-E467146705E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599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A53EF8-F1F1-426B-B0A9-FD4AEE8EDDC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AAADA-552C-4634-A9B8-C1EEDF25358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6A594C05-AA5C-4F09-A6B7-D3A3193AA5D7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7C161-5F1A-4F87-A250-8C55998B83EC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E4DB066-BA4C-4ACB-B5EF-D11313F7B51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3D13D9-FA56-4191-B3D1-0F0946347F7F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E99F0-C981-43CA-8461-68A368C933F2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7E3CD-9FEF-4266-9447-6E0BADDDB82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7ED101-F83B-4D7E-9E34-DC0B18767A58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7F4BB-6FA0-4C2D-AD18-4EF7D955C743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3067F-260F-43C4-A09C-6B48384CFE2B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14FBE5A9-3ED6-497C-9CD0-6F852ECCBD21}" type="datetime1">
              <a:rPr lang="en-US" smtClean="0"/>
              <a:t>11/13/2020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shaffer@utsa.edu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/>
              <a:schemeClr val="bg1">
                <a:shade val="91000"/>
                <a:satMod val="105000"/>
              </a:schemeClr>
            </a:duotone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C174F144-A4B7-4796-82DD-F653F896759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6758CB7-007C-40DF-A901-600703FB6D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prstClr val="white"/>
            </a:duotone>
            <a:alphaModFix amt="35000"/>
          </a:blip>
          <a:srcRect t="15730"/>
          <a:stretch/>
        </p:blipFill>
        <p:spPr>
          <a:xfrm>
            <a:off x="20" y="8802"/>
            <a:ext cx="12191980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AB9CC68-034B-4A9A-9883-2B9DFDCA33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2059012"/>
            <a:ext cx="12188952" cy="18288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Corbel" panose="020B0503020204020204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F56C232-3134-4C4E-8119-3B970E1C38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33297" y="4069820"/>
            <a:ext cx="5013433" cy="2625270"/>
          </a:xfrm>
        </p:spPr>
        <p:txBody>
          <a:bodyPr>
            <a:normAutofit fontScale="85000" lnSpcReduction="20000"/>
          </a:bodyPr>
          <a:lstStyle/>
          <a:p>
            <a:r>
              <a:rPr lang="en-US" sz="2800" dirty="0"/>
              <a:t>Chair’s Report</a:t>
            </a:r>
          </a:p>
          <a:p>
            <a:r>
              <a:rPr lang="en-US" sz="2800" dirty="0"/>
              <a:t>Chad Mahood, Ph.D.</a:t>
            </a:r>
          </a:p>
          <a:p>
            <a:r>
              <a:rPr lang="en-US" sz="2800" dirty="0"/>
              <a:t>Faculty Senate Chair</a:t>
            </a:r>
          </a:p>
          <a:p>
            <a:r>
              <a:rPr lang="en-US" sz="2800" dirty="0"/>
              <a:t>Associate Professor</a:t>
            </a:r>
          </a:p>
          <a:p>
            <a:r>
              <a:rPr lang="en-US" sz="2800" dirty="0"/>
              <a:t>Department of Communication</a:t>
            </a:r>
          </a:p>
          <a:p>
            <a:r>
              <a:rPr lang="en-US" sz="2800" dirty="0"/>
              <a:t>October 15, 2020</a:t>
            </a:r>
            <a:endParaRPr lang="en-US" dirty="0"/>
          </a:p>
        </p:txBody>
      </p:sp>
      <p:pic>
        <p:nvPicPr>
          <p:cNvPr id="11" name="Picture 10" descr="Faculty-Senate.png">
            <a:extLst>
              <a:ext uri="{FF2B5EF4-FFF2-40B4-BE49-F238E27FC236}">
                <a16:creationId xmlns:a16="http://schemas.microsoft.com/office/drawing/2014/main" id="{6E5D83DB-9BA3-48A6-B19C-93EF475977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9407" y="2015026"/>
            <a:ext cx="11353184" cy="191677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0F9B87-6587-4404-821C-75E040087C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9860" y="4015415"/>
            <a:ext cx="3570427" cy="275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737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Welcome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2920" y="2077102"/>
            <a:ext cx="6738813" cy="4140818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We follow Roberts Rules so please wait to be recognized by the Faculty Senate Chair (or SoGF or lead Administrative Assistant)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Consent Agenda</a:t>
            </a:r>
            <a:endParaRPr lang="en-US" sz="3200" dirty="0">
              <a:solidFill>
                <a:srgbClr val="0C233F"/>
              </a:solidFill>
            </a:endParaRP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Welcome guests</a:t>
            </a:r>
          </a:p>
          <a:p>
            <a:endParaRPr lang="en-US" sz="5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6599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AE82C51-6401-41AD-B403-D8CC97A70C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t="1573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567DAFB-9973-42DC-88E6-DA49A7B5E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en-US" sz="5400" dirty="0"/>
              <a:t>Updates</a:t>
            </a:r>
            <a:endParaRPr lang="en-US" sz="37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01D3F-BD45-42D7-8D49-367EB26FD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411" y="2166152"/>
            <a:ext cx="9784080" cy="412559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>
                <a:solidFill>
                  <a:srgbClr val="0C233F"/>
                </a:solidFill>
              </a:rPr>
              <a:t>(1) Response to our Adaptive Evaluations Memo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(2) Faculty Senate Ad Hoc Committee on Faculty Diversity and Inclusivity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(3) Faculty/Staff Wellbeing Committee is forming</a:t>
            </a:r>
          </a:p>
          <a:p>
            <a:pPr lvl="1"/>
            <a:r>
              <a:rPr lang="en-US" sz="3400" dirty="0">
                <a:solidFill>
                  <a:srgbClr val="0C233F"/>
                </a:solidFill>
              </a:rPr>
              <a:t>Email </a:t>
            </a:r>
            <a:r>
              <a:rPr lang="en-US" sz="3400" dirty="0">
                <a:solidFill>
                  <a:srgbClr val="0C233F"/>
                </a:solidFill>
                <a:hlinkClick r:id="rId3"/>
              </a:rPr>
              <a:t>john.shaffer@utsa.edu</a:t>
            </a:r>
            <a:r>
              <a:rPr lang="en-US" sz="3400" dirty="0">
                <a:solidFill>
                  <a:srgbClr val="0C233F"/>
                </a:solidFill>
              </a:rPr>
              <a:t> to join</a:t>
            </a:r>
          </a:p>
          <a:p>
            <a:endParaRPr lang="en-US" sz="500" dirty="0">
              <a:solidFill>
                <a:srgbClr val="0C233F"/>
              </a:solidFill>
            </a:endParaRPr>
          </a:p>
          <a:p>
            <a:r>
              <a:rPr lang="en-US" sz="3600" dirty="0">
                <a:solidFill>
                  <a:srgbClr val="0C233F"/>
                </a:solidFill>
              </a:rPr>
              <a:t>(4) UT System FAC Update from </a:t>
            </a:r>
            <a:r>
              <a:rPr lang="en-US" sz="3600" dirty="0" err="1">
                <a:solidFill>
                  <a:srgbClr val="0C233F"/>
                </a:solidFill>
              </a:rPr>
              <a:t>SoGF</a:t>
            </a:r>
            <a:endParaRPr lang="en-US" sz="3400" dirty="0">
              <a:solidFill>
                <a:srgbClr val="0C233F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EA6494-E8A1-4048-BC84-65FE96E89F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52459" y="284176"/>
            <a:ext cx="2937439" cy="2269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673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anded">
      <a:dk1>
        <a:srgbClr val="2C2C2C"/>
      </a:dk1>
      <a:lt1>
        <a:srgbClr val="FFFFFF"/>
      </a:lt1>
      <a:dk2>
        <a:srgbClr val="099BDD"/>
      </a:dk2>
      <a:lt2>
        <a:srgbClr val="F2F2F2"/>
      </a:lt2>
      <a:accent1>
        <a:srgbClr val="FFC000"/>
      </a:accent1>
      <a:accent2>
        <a:srgbClr val="A5D028"/>
      </a:accent2>
      <a:accent3>
        <a:srgbClr val="08CC78"/>
      </a:accent3>
      <a:accent4>
        <a:srgbClr val="F24099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24526eb7-9607-4e7e-96a4-6d01e3c56499" xsi:nil="true"/>
    <_dlc_DocId xmlns="f6c49621-bd5a-4810-bae5-1d3834ef165a">XNPVY5TVJXVS-53-3240</_dlc_DocId>
    <_dlc_DocIdUrl xmlns="f6c49621-bd5a-4810-bae5-1d3834ef165a">
      <Url>https://utsacloud.sharepoint.com/sites/vpaa/senate/_layouts/15/DocIdRedir.aspx?ID=XNPVY5TVJXVS-53-3240</Url>
      <Description>XNPVY5TVJXVS-53-3240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A9B73572DED304DBAA0F276A0A26DFD" ma:contentTypeVersion="13" ma:contentTypeDescription="Create a new document." ma:contentTypeScope="" ma:versionID="760678d61ecefc02ed4cd18882f9ac5c">
  <xsd:schema xmlns:xsd="http://www.w3.org/2001/XMLSchema" xmlns:xs="http://www.w3.org/2001/XMLSchema" xmlns:p="http://schemas.microsoft.com/office/2006/metadata/properties" xmlns:ns2="f6c49621-bd5a-4810-bae5-1d3834ef165a" xmlns:ns3="e87702ae-ce97-4495-89b4-9db2c3940c19" xmlns:ns4="24526eb7-9607-4e7e-96a4-6d01e3c56499" targetNamespace="http://schemas.microsoft.com/office/2006/metadata/properties" ma:root="true" ma:fieldsID="6f145736745402e0268df8ce2e39c70e" ns2:_="" ns3:_="" ns4:_="">
    <xsd:import namespace="f6c49621-bd5a-4810-bae5-1d3834ef165a"/>
    <xsd:import namespace="e87702ae-ce97-4495-89b4-9db2c3940c19"/>
    <xsd:import namespace="24526eb7-9607-4e7e-96a4-6d01e3c56499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c49621-bd5a-4810-bae5-1d3834ef16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7702ae-ce97-4495-89b4-9db2c3940c19" elementFormDefault="qualified">
    <xsd:import namespace="http://schemas.microsoft.com/office/2006/documentManagement/types"/>
    <xsd:import namespace="http://schemas.microsoft.com/office/infopath/2007/PartnerControls"/>
    <xsd:element name="LastSharedByUser" ma:index="13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4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4526eb7-9607-4e7e-96a4-6d01e3c5649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internalName="MediaServiceAutoTags" ma:readOnly="true">
      <xsd:simpleType>
        <xsd:restriction base="dms:Text"/>
      </xsd:simpleType>
    </xsd:element>
    <xsd:element name="MediaServiceOCR" ma:index="19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1302E7D-5FE2-4FB5-A53A-309E97904C57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44E3864-550F-4194-BC9D-CCA442A52D0D}">
  <ds:schemaRefs>
    <ds:schemaRef ds:uri="http://purl.org/dc/terms/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e87702ae-ce97-4495-89b4-9db2c3940c19"/>
    <ds:schemaRef ds:uri="f6c49621-bd5a-4810-bae5-1d3834ef165a"/>
    <ds:schemaRef ds:uri="http://purl.org/dc/dcmitype/"/>
    <ds:schemaRef ds:uri="http://schemas.openxmlformats.org/package/2006/metadata/core-properties"/>
    <ds:schemaRef ds:uri="24526eb7-9607-4e7e-96a4-6d01e3c56499"/>
  </ds:schemaRefs>
</ds:datastoreItem>
</file>

<file path=customXml/itemProps3.xml><?xml version="1.0" encoding="utf-8"?>
<ds:datastoreItem xmlns:ds="http://schemas.openxmlformats.org/officeDocument/2006/customXml" ds:itemID="{E14EBAB7-246B-46CB-8B64-9E997EF919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c49621-bd5a-4810-bae5-1d3834ef165a"/>
    <ds:schemaRef ds:uri="e87702ae-ce97-4495-89b4-9db2c3940c19"/>
    <ds:schemaRef ds:uri="24526eb7-9607-4e7e-96a4-6d01e3c5649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8F871927-9856-4138-B7A7-125C4AA7EF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</Words>
  <Application>Microsoft Office PowerPoint</Application>
  <PresentationFormat>Widescreen</PresentationFormat>
  <Paragraphs>21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Calibri</vt:lpstr>
      <vt:lpstr>Corbel</vt:lpstr>
      <vt:lpstr>Wingdings</vt:lpstr>
      <vt:lpstr>Banded</vt:lpstr>
      <vt:lpstr>PowerPoint Presentation</vt:lpstr>
      <vt:lpstr>Welcome</vt:lpstr>
      <vt:lpstr>Updates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2019-09-11T01:21:48Z</dcterms:created>
  <dcterms:modified xsi:type="dcterms:W3CDTF">2020-11-13T17:25:44Z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0x0101002A9B73572DED304DBAA0F276A0A26DFD</vt:lpwstr>
  </property>
  <property fmtid="{D5CDD505-2E9C-101B-9397-08002B2CF9AE}" pid="3" name="_dlc_DocIdItemGuid">
    <vt:lpwstr>b90e3f9d-1c7b-457a-85f5-9d65145dc5c1</vt:lpwstr>
  </property>
</Properties>
</file>