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9"/>
  </p:notesMasterIdLst>
  <p:sldIdLst>
    <p:sldId id="273" r:id="rId6"/>
    <p:sldId id="280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November 20, 2020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77102"/>
            <a:ext cx="6738813" cy="41408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  <a:endParaRPr lang="en-US" sz="3200" dirty="0">
              <a:solidFill>
                <a:srgbClr val="0C233F"/>
              </a:solidFill>
            </a:endParaRP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11" y="2077102"/>
            <a:ext cx="9784080" cy="42146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(1) Faculty/Staff Wellbeing Committee update</a:t>
            </a:r>
          </a:p>
          <a:p>
            <a:pPr lvl="1"/>
            <a:r>
              <a:rPr lang="en-US" sz="3400" dirty="0">
                <a:solidFill>
                  <a:srgbClr val="0C233F"/>
                </a:solidFill>
              </a:rPr>
              <a:t>Mary McNaughton-</a:t>
            </a:r>
            <a:r>
              <a:rPr lang="en-US" sz="3400" dirty="0" err="1">
                <a:solidFill>
                  <a:srgbClr val="0C233F"/>
                </a:solidFill>
              </a:rPr>
              <a:t>Cassill</a:t>
            </a:r>
            <a:r>
              <a:rPr lang="en-US" sz="3400" dirty="0">
                <a:solidFill>
                  <a:srgbClr val="0C233F"/>
                </a:solidFill>
              </a:rPr>
              <a:t> will be the lead Faculty Senate Rep, but more Reps are needed</a:t>
            </a:r>
          </a:p>
          <a:p>
            <a:pPr lvl="1"/>
            <a:endParaRPr lang="en-US" sz="1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(2) Strategic investment Fund (SIF) Committee</a:t>
            </a:r>
          </a:p>
          <a:p>
            <a:endParaRPr lang="en-US" sz="1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(3) Updates from the </a:t>
            </a:r>
            <a:r>
              <a:rPr lang="en-US" sz="3600" dirty="0" err="1">
                <a:solidFill>
                  <a:srgbClr val="0C233F"/>
                </a:solidFill>
              </a:rPr>
              <a:t>SoGF</a:t>
            </a:r>
            <a:endParaRPr lang="en-US" sz="3600" dirty="0">
              <a:solidFill>
                <a:srgbClr val="0C233F"/>
              </a:solidFill>
            </a:endParaRPr>
          </a:p>
          <a:p>
            <a:endParaRPr lang="en-US" sz="34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XNPVY5TVJXVS-53-3247</_dlc_DocId>
    <_dlc_DocIdUrl xmlns="f6c49621-bd5a-4810-bae5-1d3834ef165a">
      <Url>https://utsacloud.sharepoint.com/sites/vpaa/senate/_layouts/15/DocIdRedir.aspx?ID=XNPVY5TVJXVS-53-3247</Url>
      <Description>XNPVY5TVJXVS-53-3247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760678d61ecefc02ed4cd18882f9ac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6f145736745402e0268df8ce2e39c70e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A7632A-B5DC-4305-8DE9-58836915BF2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e87702ae-ce97-4495-89b4-9db2c3940c19"/>
    <ds:schemaRef ds:uri="http://purl.org/dc/elements/1.1/"/>
    <ds:schemaRef ds:uri="f6c49621-bd5a-4810-bae5-1d3834ef165a"/>
    <ds:schemaRef ds:uri="http://schemas.openxmlformats.org/package/2006/metadata/core-properties"/>
    <ds:schemaRef ds:uri="24526eb7-9607-4e7e-96a4-6d01e3c56499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621CF1-75EF-42DF-BADB-2CE8D23B6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Corbel</vt:lpstr>
      <vt:lpstr>Wingdings</vt:lpstr>
      <vt:lpstr>Banded</vt:lpstr>
      <vt:lpstr>PowerPoint Presentation</vt:lpstr>
      <vt:lpstr>Welcome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2019-09-11T01:21:48Z</dcterms:created>
  <dcterms:modified xsi:type="dcterms:W3CDTF">2020-11-13T17:09:39Z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7568e300-2696-49a4-a2ff-745c37ca79f5</vt:lpwstr>
  </property>
</Properties>
</file>