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9"/>
  </p:notesMasterIdLst>
  <p:sldIdLst>
    <p:sldId id="273" r:id="rId6"/>
    <p:sldId id="280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2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tsa.edu/inclusiveexcellence/programs/climatesurvey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October 14th, 2021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77102"/>
            <a:ext cx="7652579" cy="414081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Note: this is an open meeting and people outside UTSA can attend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Approval of minutes from last meeting, September 9, 2021</a:t>
            </a:r>
            <a:endParaRPr lang="en-US" sz="2800" dirty="0">
              <a:solidFill>
                <a:srgbClr val="0C233F"/>
              </a:solidFill>
            </a:endParaRP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456BBC-B2A4-4E87-8349-210ACD8C7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8390260" cy="4206240"/>
          </a:xfrm>
        </p:spPr>
        <p:txBody>
          <a:bodyPr>
            <a:normAutofit/>
          </a:bodyPr>
          <a:lstStyle/>
          <a:p>
            <a:r>
              <a:rPr lang="en-US" sz="2800" dirty="0"/>
              <a:t>(1) Campus Climate Survey Results</a:t>
            </a:r>
          </a:p>
          <a:p>
            <a:pPr lvl="1"/>
            <a:r>
              <a:rPr lang="en-US" sz="2400" dirty="0"/>
              <a:t>Information on results and upcoming Town Halls can be found here: </a:t>
            </a:r>
            <a:r>
              <a:rPr lang="en-US" sz="1800" dirty="0">
                <a:hlinkClick r:id="rId5"/>
              </a:rPr>
              <a:t>https://www.utsa.edu/inclusiveexcellence/programs/climatesurvey/</a:t>
            </a:r>
            <a:r>
              <a:rPr lang="en-US" sz="1800" dirty="0"/>
              <a:t> </a:t>
            </a:r>
          </a:p>
          <a:p>
            <a:endParaRPr lang="en-US" sz="1000" dirty="0"/>
          </a:p>
          <a:p>
            <a:r>
              <a:rPr lang="en-US" sz="2800" dirty="0"/>
              <a:t>(2) We now have a Faculty Senate Newsletter</a:t>
            </a:r>
          </a:p>
          <a:p>
            <a:endParaRPr lang="en-US" sz="1000" dirty="0"/>
          </a:p>
          <a:p>
            <a:r>
              <a:rPr lang="en-US" sz="2800" dirty="0"/>
              <a:t>(3) Updates from the </a:t>
            </a:r>
            <a:r>
              <a:rPr lang="en-US" sz="2800" dirty="0" err="1"/>
              <a:t>SoGF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67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XNPVY5TVJXVS-53-3387</_dlc_DocId>
    <_dlc_DocIdUrl xmlns="f6c49621-bd5a-4810-bae5-1d3834ef165a">
      <Url>https://utsacloud.sharepoint.com/sites/vpaa/senate/_layouts/15/DocIdRedir.aspx?ID=XNPVY5TVJXVS-53-3387</Url>
      <Description>XNPVY5TVJXVS-53-3387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760678d61ecefc02ed4cd18882f9ac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6f145736745402e0268df8ce2e39c70e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F5E543-27EB-4A0A-A9BB-72D9F563FA1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e87702ae-ce97-4495-89b4-9db2c3940c19"/>
    <ds:schemaRef ds:uri="http://purl.org/dc/elements/1.1/"/>
    <ds:schemaRef ds:uri="f6c49621-bd5a-4810-bae5-1d3834ef165a"/>
    <ds:schemaRef ds:uri="http://schemas.openxmlformats.org/package/2006/metadata/core-properties"/>
    <ds:schemaRef ds:uri="24526eb7-9607-4e7e-96a4-6d01e3c56499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83864B-BEED-4D92-A5DA-9DD31B311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Corbel</vt:lpstr>
      <vt:lpstr>Wingdings</vt:lpstr>
      <vt:lpstr>Banded</vt:lpstr>
      <vt:lpstr>PowerPoint Presentation</vt:lpstr>
      <vt:lpstr>Welcome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2019-09-11T01:21:48Z</dcterms:created>
  <dcterms:modified xsi:type="dcterms:W3CDTF">2021-10-15T13:36:33Z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4dadd8ee-7d20-4477-a009-e1bf7499f4dc</vt:lpwstr>
  </property>
</Properties>
</file>